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2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88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76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3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39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68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23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98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02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45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36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6235-19AE-415A-A661-93B72D52CF9F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22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6235-19AE-415A-A661-93B72D52CF9F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881A7-71E6-4BC3-B6F4-D472F4BF9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5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88" y="1285765"/>
            <a:ext cx="10198624" cy="428647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072" y="-46504"/>
            <a:ext cx="12180928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Quicksand Medium" pitchFamily="50" charset="0"/>
              </a:rPr>
              <a:t>                         Fabriquer </a:t>
            </a:r>
            <a:r>
              <a:rPr lang="fr-FR" sz="3200" dirty="0">
                <a:solidFill>
                  <a:schemeClr val="bg1"/>
                </a:solidFill>
                <a:latin typeface="Quicksand Medium" pitchFamily="50" charset="0"/>
              </a:rPr>
              <a:t>l</a:t>
            </a:r>
            <a:r>
              <a:rPr lang="fr-FR" sz="3200" dirty="0" smtClean="0">
                <a:solidFill>
                  <a:schemeClr val="bg1"/>
                </a:solidFill>
                <a:latin typeface="Quicksand Medium" pitchFamily="50" charset="0"/>
              </a:rPr>
              <a:t>a maison de Turquoise              </a:t>
            </a:r>
            <a:endParaRPr lang="fr-FR" sz="3200" dirty="0">
              <a:solidFill>
                <a:schemeClr val="bg1"/>
              </a:solidFill>
              <a:latin typeface="Quicksand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0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" t="21993" r="58295" b="59038"/>
          <a:stretch/>
        </p:blipFill>
        <p:spPr>
          <a:xfrm>
            <a:off x="148440" y="30420"/>
            <a:ext cx="6088768" cy="6153942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6237208" y="30420"/>
            <a:ext cx="523145" cy="6088767"/>
            <a:chOff x="8227735" y="213915"/>
            <a:chExt cx="558456" cy="6499744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8227735" y="213915"/>
              <a:ext cx="558456" cy="501702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8786191" y="715617"/>
              <a:ext cx="0" cy="560567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8227735" y="6321287"/>
              <a:ext cx="558456" cy="392372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 rot="5400000">
            <a:off x="2931252" y="3401551"/>
            <a:ext cx="523145" cy="6088767"/>
            <a:chOff x="8227735" y="213915"/>
            <a:chExt cx="558456" cy="6499744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8227735" y="213915"/>
              <a:ext cx="558456" cy="501702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8786191" y="715617"/>
              <a:ext cx="0" cy="560567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8227735" y="6321287"/>
              <a:ext cx="558456" cy="392372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22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349093" y="106750"/>
            <a:ext cx="6594563" cy="6644500"/>
            <a:chOff x="180128" y="30419"/>
            <a:chExt cx="6594563" cy="66445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25" t="66942" r="11638" b="13952"/>
            <a:stretch/>
          </p:blipFill>
          <p:spPr>
            <a:xfrm>
              <a:off x="180128" y="30419"/>
              <a:ext cx="6057079" cy="6121355"/>
            </a:xfrm>
            <a:prstGeom prst="rect">
              <a:avLst/>
            </a:prstGeom>
          </p:spPr>
        </p:pic>
        <p:grpSp>
          <p:nvGrpSpPr>
            <p:cNvPr id="9" name="Groupe 8"/>
            <p:cNvGrpSpPr/>
            <p:nvPr/>
          </p:nvGrpSpPr>
          <p:grpSpPr>
            <a:xfrm>
              <a:off x="6251546" y="63006"/>
              <a:ext cx="523145" cy="6088767"/>
              <a:chOff x="8227735" y="213915"/>
              <a:chExt cx="558456" cy="6499744"/>
            </a:xfrm>
          </p:grpSpPr>
          <p:cxnSp>
            <p:nvCxnSpPr>
              <p:cNvPr id="10" name="Connecteur droit 9"/>
              <p:cNvCxnSpPr/>
              <p:nvPr/>
            </p:nvCxnSpPr>
            <p:spPr>
              <a:xfrm>
                <a:off x="8227735" y="213915"/>
                <a:ext cx="558456" cy="50170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8786191" y="715617"/>
                <a:ext cx="0" cy="56056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 flipV="1">
                <a:off x="8227735" y="6321287"/>
                <a:ext cx="558456" cy="39237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e 12"/>
            <p:cNvGrpSpPr/>
            <p:nvPr/>
          </p:nvGrpSpPr>
          <p:grpSpPr>
            <a:xfrm rot="5400000">
              <a:off x="2977278" y="3368963"/>
              <a:ext cx="523145" cy="6088767"/>
              <a:chOff x="8227735" y="213915"/>
              <a:chExt cx="558456" cy="6499744"/>
            </a:xfrm>
          </p:grpSpPr>
          <p:cxnSp>
            <p:nvCxnSpPr>
              <p:cNvPr id="14" name="Connecteur droit 13"/>
              <p:cNvCxnSpPr/>
              <p:nvPr/>
            </p:nvCxnSpPr>
            <p:spPr>
              <a:xfrm>
                <a:off x="8227735" y="213915"/>
                <a:ext cx="558456" cy="50170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8786191" y="715617"/>
                <a:ext cx="0" cy="56056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 flipV="1">
                <a:off x="8227735" y="6321287"/>
                <a:ext cx="558456" cy="39237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501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180129" y="63007"/>
            <a:ext cx="6657379" cy="6644500"/>
            <a:chOff x="180129" y="43757"/>
            <a:chExt cx="6657379" cy="664450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7" t="64467" r="56819" b="16839"/>
            <a:stretch/>
          </p:blipFill>
          <p:spPr>
            <a:xfrm>
              <a:off x="194453" y="43757"/>
              <a:ext cx="6057079" cy="6121354"/>
            </a:xfrm>
            <a:prstGeom prst="rect">
              <a:avLst/>
            </a:prstGeom>
          </p:spPr>
        </p:pic>
        <p:grpSp>
          <p:nvGrpSpPr>
            <p:cNvPr id="11" name="Groupe 10"/>
            <p:cNvGrpSpPr/>
            <p:nvPr/>
          </p:nvGrpSpPr>
          <p:grpSpPr>
            <a:xfrm>
              <a:off x="6314363" y="63635"/>
              <a:ext cx="523145" cy="6068889"/>
              <a:chOff x="8227735" y="235135"/>
              <a:chExt cx="558456" cy="6478524"/>
            </a:xfrm>
          </p:grpSpPr>
          <p:cxnSp>
            <p:nvCxnSpPr>
              <p:cNvPr id="12" name="Connecteur droit 11"/>
              <p:cNvCxnSpPr/>
              <p:nvPr/>
            </p:nvCxnSpPr>
            <p:spPr>
              <a:xfrm>
                <a:off x="8227735" y="235135"/>
                <a:ext cx="558456" cy="50170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8786191" y="715617"/>
                <a:ext cx="0" cy="56056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 flipV="1">
                <a:off x="8227735" y="6321287"/>
                <a:ext cx="558456" cy="39237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e 15"/>
            <p:cNvGrpSpPr/>
            <p:nvPr/>
          </p:nvGrpSpPr>
          <p:grpSpPr>
            <a:xfrm rot="5400000">
              <a:off x="2962940" y="3382301"/>
              <a:ext cx="523145" cy="6088767"/>
              <a:chOff x="8227735" y="213915"/>
              <a:chExt cx="558456" cy="6499744"/>
            </a:xfrm>
          </p:grpSpPr>
          <p:cxnSp>
            <p:nvCxnSpPr>
              <p:cNvPr id="17" name="Connecteur droit 16"/>
              <p:cNvCxnSpPr/>
              <p:nvPr/>
            </p:nvCxnSpPr>
            <p:spPr>
              <a:xfrm>
                <a:off x="8227735" y="213915"/>
                <a:ext cx="558456" cy="50170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>
                <a:off x="8786191" y="715617"/>
                <a:ext cx="0" cy="56056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flipV="1">
                <a:off x="8227735" y="6321287"/>
                <a:ext cx="558456" cy="39237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512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194453" y="63006"/>
            <a:ext cx="6643053" cy="6644501"/>
            <a:chOff x="194453" y="43756"/>
            <a:chExt cx="6643053" cy="6644501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13" t="25154" r="7749" b="56976"/>
            <a:stretch/>
          </p:blipFill>
          <p:spPr>
            <a:xfrm>
              <a:off x="194453" y="43756"/>
              <a:ext cx="6057080" cy="6121355"/>
            </a:xfrm>
            <a:prstGeom prst="rect">
              <a:avLst/>
            </a:prstGeom>
          </p:spPr>
        </p:pic>
        <p:grpSp>
          <p:nvGrpSpPr>
            <p:cNvPr id="14" name="Groupe 13"/>
            <p:cNvGrpSpPr/>
            <p:nvPr/>
          </p:nvGrpSpPr>
          <p:grpSpPr>
            <a:xfrm rot="5400000">
              <a:off x="2970102" y="3389463"/>
              <a:ext cx="523145" cy="6074443"/>
              <a:chOff x="8227735" y="213915"/>
              <a:chExt cx="558456" cy="6484453"/>
            </a:xfrm>
          </p:grpSpPr>
          <p:cxnSp>
            <p:nvCxnSpPr>
              <p:cNvPr id="15" name="Connecteur droit 14"/>
              <p:cNvCxnSpPr/>
              <p:nvPr/>
            </p:nvCxnSpPr>
            <p:spPr>
              <a:xfrm>
                <a:off x="8227735" y="213915"/>
                <a:ext cx="558456" cy="50170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8786191" y="715617"/>
                <a:ext cx="0" cy="56056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 rot="16200000">
                <a:off x="8318422" y="6230600"/>
                <a:ext cx="377082" cy="55845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e 17"/>
            <p:cNvGrpSpPr/>
            <p:nvPr/>
          </p:nvGrpSpPr>
          <p:grpSpPr>
            <a:xfrm>
              <a:off x="6251531" y="43757"/>
              <a:ext cx="585975" cy="6088767"/>
              <a:chOff x="8160664" y="213915"/>
              <a:chExt cx="625527" cy="6499744"/>
            </a:xfrm>
          </p:grpSpPr>
          <p:cxnSp>
            <p:nvCxnSpPr>
              <p:cNvPr id="19" name="Connecteur droit 18"/>
              <p:cNvCxnSpPr/>
              <p:nvPr/>
            </p:nvCxnSpPr>
            <p:spPr>
              <a:xfrm>
                <a:off x="8160664" y="213915"/>
                <a:ext cx="625527" cy="501703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>
                <a:off x="8786191" y="715617"/>
                <a:ext cx="0" cy="56056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flipV="1">
                <a:off x="8227735" y="6321287"/>
                <a:ext cx="558456" cy="39237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501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89372" y="3411002"/>
            <a:ext cx="6900008" cy="3071456"/>
            <a:chOff x="89372" y="3411002"/>
            <a:chExt cx="6900008" cy="3071456"/>
          </a:xfrm>
        </p:grpSpPr>
        <p:grpSp>
          <p:nvGrpSpPr>
            <p:cNvPr id="12" name="Groupe 11"/>
            <p:cNvGrpSpPr/>
            <p:nvPr/>
          </p:nvGrpSpPr>
          <p:grpSpPr>
            <a:xfrm rot="5400000">
              <a:off x="3264449" y="3176502"/>
              <a:ext cx="523145" cy="6088767"/>
              <a:chOff x="8227735" y="213915"/>
              <a:chExt cx="558456" cy="6499744"/>
            </a:xfrm>
          </p:grpSpPr>
          <p:cxnSp>
            <p:nvCxnSpPr>
              <p:cNvPr id="13" name="Connecteur droit 12"/>
              <p:cNvCxnSpPr/>
              <p:nvPr/>
            </p:nvCxnSpPr>
            <p:spPr>
              <a:xfrm>
                <a:off x="8227735" y="213915"/>
                <a:ext cx="558456" cy="50170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8786191" y="715617"/>
                <a:ext cx="0" cy="56056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flipV="1">
                <a:off x="8227735" y="6321287"/>
                <a:ext cx="558456" cy="39237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72" y="3411002"/>
              <a:ext cx="6900008" cy="2516660"/>
            </a:xfrm>
            <a:prstGeom prst="rect">
              <a:avLst/>
            </a:prstGeom>
          </p:spPr>
        </p:pic>
      </p:grpSp>
      <p:grpSp>
        <p:nvGrpSpPr>
          <p:cNvPr id="370" name="Groupe 369"/>
          <p:cNvGrpSpPr/>
          <p:nvPr/>
        </p:nvGrpSpPr>
        <p:grpSpPr>
          <a:xfrm>
            <a:off x="4696211" y="128578"/>
            <a:ext cx="7172914" cy="4506474"/>
            <a:chOff x="4696211" y="128578"/>
            <a:chExt cx="7172914" cy="4506474"/>
          </a:xfrm>
        </p:grpSpPr>
        <p:grpSp>
          <p:nvGrpSpPr>
            <p:cNvPr id="189" name="Groupe 188"/>
            <p:cNvGrpSpPr/>
            <p:nvPr/>
          </p:nvGrpSpPr>
          <p:grpSpPr>
            <a:xfrm>
              <a:off x="4696211" y="128578"/>
              <a:ext cx="7172914" cy="4506474"/>
              <a:chOff x="4696211" y="128578"/>
              <a:chExt cx="7172914" cy="4506474"/>
            </a:xfrm>
          </p:grpSpPr>
          <p:grpSp>
            <p:nvGrpSpPr>
              <p:cNvPr id="190" name="Groupe 189"/>
              <p:cNvGrpSpPr/>
              <p:nvPr/>
            </p:nvGrpSpPr>
            <p:grpSpPr>
              <a:xfrm rot="16200000">
                <a:off x="8025252" y="-2654233"/>
                <a:ext cx="523145" cy="6088767"/>
                <a:chOff x="8227735" y="213915"/>
                <a:chExt cx="558456" cy="6499744"/>
              </a:xfrm>
            </p:grpSpPr>
            <p:cxnSp>
              <p:nvCxnSpPr>
                <p:cNvPr id="366" name="Connecteur droit 365"/>
                <p:cNvCxnSpPr/>
                <p:nvPr/>
              </p:nvCxnSpPr>
              <p:spPr>
                <a:xfrm>
                  <a:off x="8227735" y="213915"/>
                  <a:ext cx="558456" cy="5017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Connecteur droit 366"/>
                <p:cNvCxnSpPr/>
                <p:nvPr/>
              </p:nvCxnSpPr>
              <p:spPr>
                <a:xfrm>
                  <a:off x="8786191" y="715617"/>
                  <a:ext cx="0" cy="560567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Connecteur droit 367"/>
                <p:cNvCxnSpPr/>
                <p:nvPr/>
              </p:nvCxnSpPr>
              <p:spPr>
                <a:xfrm flipV="1">
                  <a:off x="8227735" y="6321287"/>
                  <a:ext cx="558456" cy="3923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e 190"/>
              <p:cNvGrpSpPr/>
              <p:nvPr/>
            </p:nvGrpSpPr>
            <p:grpSpPr>
              <a:xfrm>
                <a:off x="5217031" y="651723"/>
                <a:ext cx="6132766" cy="3983329"/>
                <a:chOff x="5881175" y="686003"/>
                <a:chExt cx="6132766" cy="3983329"/>
              </a:xfrm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903544" y="686003"/>
                  <a:ext cx="6091808" cy="3983329"/>
                </a:xfrm>
                <a:prstGeom prst="rect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1" name="Organigramme : Délai 200"/>
                <p:cNvSpPr/>
                <p:nvPr/>
              </p:nvSpPr>
              <p:spPr>
                <a:xfrm rot="5400000">
                  <a:off x="5827776" y="421762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2" name="Organigramme : Délai 201"/>
                <p:cNvSpPr/>
                <p:nvPr/>
              </p:nvSpPr>
              <p:spPr>
                <a:xfrm rot="5400000">
                  <a:off x="6226120" y="421762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3" name="Organigramme : Délai 202"/>
                <p:cNvSpPr/>
                <p:nvPr/>
              </p:nvSpPr>
              <p:spPr>
                <a:xfrm rot="5400000">
                  <a:off x="6634623" y="421773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4" name="Organigramme : Délai 203"/>
                <p:cNvSpPr/>
                <p:nvPr/>
              </p:nvSpPr>
              <p:spPr>
                <a:xfrm rot="5400000">
                  <a:off x="7043126" y="421784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5" name="Organigramme : Délai 204"/>
                <p:cNvSpPr/>
                <p:nvPr/>
              </p:nvSpPr>
              <p:spPr>
                <a:xfrm rot="5400000">
                  <a:off x="7451629" y="421794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6" name="Organigramme : Délai 205"/>
                <p:cNvSpPr/>
                <p:nvPr/>
              </p:nvSpPr>
              <p:spPr>
                <a:xfrm rot="5400000">
                  <a:off x="7860132" y="421805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7" name="Organigramme : Délai 206"/>
                <p:cNvSpPr/>
                <p:nvPr/>
              </p:nvSpPr>
              <p:spPr>
                <a:xfrm rot="5400000">
                  <a:off x="8268635" y="421816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8" name="Organigramme : Délai 207"/>
                <p:cNvSpPr/>
                <p:nvPr/>
              </p:nvSpPr>
              <p:spPr>
                <a:xfrm rot="5400000">
                  <a:off x="8677138" y="421827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9" name="Organigramme : Délai 208"/>
                <p:cNvSpPr/>
                <p:nvPr/>
              </p:nvSpPr>
              <p:spPr>
                <a:xfrm rot="5400000">
                  <a:off x="9085641" y="421838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0" name="Organigramme : Délai 209"/>
                <p:cNvSpPr/>
                <p:nvPr/>
              </p:nvSpPr>
              <p:spPr>
                <a:xfrm rot="5400000">
                  <a:off x="9494144" y="421849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1" name="Organigramme : Délai 210"/>
                <p:cNvSpPr/>
                <p:nvPr/>
              </p:nvSpPr>
              <p:spPr>
                <a:xfrm rot="5400000">
                  <a:off x="9902647" y="421860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2" name="Organigramme : Délai 211"/>
                <p:cNvSpPr/>
                <p:nvPr/>
              </p:nvSpPr>
              <p:spPr>
                <a:xfrm rot="5400000">
                  <a:off x="10311150" y="421871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3" name="Organigramme : Délai 212"/>
                <p:cNvSpPr/>
                <p:nvPr/>
              </p:nvSpPr>
              <p:spPr>
                <a:xfrm rot="5400000">
                  <a:off x="10719653" y="421882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4" name="Organigramme : Délai 213"/>
                <p:cNvSpPr/>
                <p:nvPr/>
              </p:nvSpPr>
              <p:spPr>
                <a:xfrm rot="5400000">
                  <a:off x="11128156" y="421893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5" name="Organigramme : Délai 214"/>
                <p:cNvSpPr/>
                <p:nvPr/>
              </p:nvSpPr>
              <p:spPr>
                <a:xfrm rot="5400000">
                  <a:off x="11543432" y="421903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6" name="Organigramme : Délai 215"/>
                <p:cNvSpPr/>
                <p:nvPr/>
              </p:nvSpPr>
              <p:spPr>
                <a:xfrm rot="5400000">
                  <a:off x="5836230" y="38663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7" name="Organigramme : Délai 216"/>
                <p:cNvSpPr/>
                <p:nvPr/>
              </p:nvSpPr>
              <p:spPr>
                <a:xfrm rot="5400000">
                  <a:off x="6234574" y="386633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8" name="Organigramme : Délai 217"/>
                <p:cNvSpPr/>
                <p:nvPr/>
              </p:nvSpPr>
              <p:spPr>
                <a:xfrm rot="5400000">
                  <a:off x="6643077" y="386644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9" name="Organigramme : Délai 218"/>
                <p:cNvSpPr/>
                <p:nvPr/>
              </p:nvSpPr>
              <p:spPr>
                <a:xfrm rot="5400000">
                  <a:off x="7051580" y="386655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0" name="Organigramme : Délai 219"/>
                <p:cNvSpPr/>
                <p:nvPr/>
              </p:nvSpPr>
              <p:spPr>
                <a:xfrm rot="5400000">
                  <a:off x="7460083" y="386666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1" name="Organigramme : Délai 220"/>
                <p:cNvSpPr/>
                <p:nvPr/>
              </p:nvSpPr>
              <p:spPr>
                <a:xfrm rot="5400000">
                  <a:off x="7868586" y="386677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2" name="Organigramme : Délai 221"/>
                <p:cNvSpPr/>
                <p:nvPr/>
              </p:nvSpPr>
              <p:spPr>
                <a:xfrm rot="5400000">
                  <a:off x="8277089" y="38668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3" name="Organigramme : Délai 222"/>
                <p:cNvSpPr/>
                <p:nvPr/>
              </p:nvSpPr>
              <p:spPr>
                <a:xfrm rot="5400000">
                  <a:off x="8685592" y="386698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4" name="Organigramme : Délai 223"/>
                <p:cNvSpPr/>
                <p:nvPr/>
              </p:nvSpPr>
              <p:spPr>
                <a:xfrm rot="5400000">
                  <a:off x="9094095" y="386709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5" name="Organigramme : Délai 224"/>
                <p:cNvSpPr/>
                <p:nvPr/>
              </p:nvSpPr>
              <p:spPr>
                <a:xfrm rot="5400000">
                  <a:off x="9502598" y="386720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6" name="Organigramme : Délai 225"/>
                <p:cNvSpPr/>
                <p:nvPr/>
              </p:nvSpPr>
              <p:spPr>
                <a:xfrm rot="5400000">
                  <a:off x="9911101" y="386731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7" name="Organigramme : Délai 226"/>
                <p:cNvSpPr/>
                <p:nvPr/>
              </p:nvSpPr>
              <p:spPr>
                <a:xfrm rot="5400000">
                  <a:off x="10319604" y="386742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8" name="Organigramme : Délai 227"/>
                <p:cNvSpPr/>
                <p:nvPr/>
              </p:nvSpPr>
              <p:spPr>
                <a:xfrm rot="5400000">
                  <a:off x="10728107" y="38675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9" name="Organigramme : Délai 228"/>
                <p:cNvSpPr/>
                <p:nvPr/>
              </p:nvSpPr>
              <p:spPr>
                <a:xfrm rot="5400000">
                  <a:off x="11136610" y="386764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0" name="Organigramme : Délai 229"/>
                <p:cNvSpPr/>
                <p:nvPr/>
              </p:nvSpPr>
              <p:spPr>
                <a:xfrm rot="5400000">
                  <a:off x="11545113" y="386775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1" name="Organigramme : Délai 230"/>
                <p:cNvSpPr/>
                <p:nvPr/>
              </p:nvSpPr>
              <p:spPr>
                <a:xfrm rot="5400000">
                  <a:off x="5844684" y="351504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2" name="Organigramme : Délai 231"/>
                <p:cNvSpPr/>
                <p:nvPr/>
              </p:nvSpPr>
              <p:spPr>
                <a:xfrm rot="5400000">
                  <a:off x="6243028" y="351504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3" name="Organigramme : Délai 232"/>
                <p:cNvSpPr/>
                <p:nvPr/>
              </p:nvSpPr>
              <p:spPr>
                <a:xfrm rot="5400000">
                  <a:off x="6651531" y="351515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4" name="Organigramme : Délai 233"/>
                <p:cNvSpPr/>
                <p:nvPr/>
              </p:nvSpPr>
              <p:spPr>
                <a:xfrm rot="5400000">
                  <a:off x="7060034" y="351526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5" name="Organigramme : Délai 234"/>
                <p:cNvSpPr/>
                <p:nvPr/>
              </p:nvSpPr>
              <p:spPr>
                <a:xfrm rot="5400000">
                  <a:off x="7468537" y="351537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6" name="Organigramme : Délai 235"/>
                <p:cNvSpPr/>
                <p:nvPr/>
              </p:nvSpPr>
              <p:spPr>
                <a:xfrm rot="5400000">
                  <a:off x="7877040" y="351548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7" name="Organigramme : Délai 236"/>
                <p:cNvSpPr/>
                <p:nvPr/>
              </p:nvSpPr>
              <p:spPr>
                <a:xfrm rot="5400000">
                  <a:off x="8285543" y="351559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8" name="Organigramme : Délai 237"/>
                <p:cNvSpPr/>
                <p:nvPr/>
              </p:nvSpPr>
              <p:spPr>
                <a:xfrm rot="5400000">
                  <a:off x="8694046" y="351570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9" name="Organigramme : Délai 238"/>
                <p:cNvSpPr/>
                <p:nvPr/>
              </p:nvSpPr>
              <p:spPr>
                <a:xfrm rot="5400000">
                  <a:off x="9102549" y="351580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0" name="Organigramme : Délai 239"/>
                <p:cNvSpPr/>
                <p:nvPr/>
              </p:nvSpPr>
              <p:spPr>
                <a:xfrm rot="5400000">
                  <a:off x="9511052" y="351591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1" name="Organigramme : Délai 240"/>
                <p:cNvSpPr/>
                <p:nvPr/>
              </p:nvSpPr>
              <p:spPr>
                <a:xfrm rot="5400000">
                  <a:off x="9919555" y="351602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2" name="Organigramme : Délai 241"/>
                <p:cNvSpPr/>
                <p:nvPr/>
              </p:nvSpPr>
              <p:spPr>
                <a:xfrm rot="5400000">
                  <a:off x="10328058" y="351613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3" name="Organigramme : Délai 242"/>
                <p:cNvSpPr/>
                <p:nvPr/>
              </p:nvSpPr>
              <p:spPr>
                <a:xfrm rot="5400000">
                  <a:off x="10736561" y="351624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4" name="Organigramme : Délai 243"/>
                <p:cNvSpPr/>
                <p:nvPr/>
              </p:nvSpPr>
              <p:spPr>
                <a:xfrm rot="5400000">
                  <a:off x="11145064" y="351635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5" name="Organigramme : Délai 244"/>
                <p:cNvSpPr/>
                <p:nvPr/>
              </p:nvSpPr>
              <p:spPr>
                <a:xfrm rot="5400000">
                  <a:off x="11553567" y="351646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6" name="Organigramme : Délai 245"/>
                <p:cNvSpPr/>
                <p:nvPr/>
              </p:nvSpPr>
              <p:spPr>
                <a:xfrm rot="5400000">
                  <a:off x="5853138" y="316375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7" name="Organigramme : Délai 246"/>
                <p:cNvSpPr/>
                <p:nvPr/>
              </p:nvSpPr>
              <p:spPr>
                <a:xfrm rot="5400000">
                  <a:off x="6251482" y="316375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8" name="Organigramme : Délai 247"/>
                <p:cNvSpPr/>
                <p:nvPr/>
              </p:nvSpPr>
              <p:spPr>
                <a:xfrm rot="5400000">
                  <a:off x="6659985" y="316386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9" name="Organigramme : Délai 248"/>
                <p:cNvSpPr/>
                <p:nvPr/>
              </p:nvSpPr>
              <p:spPr>
                <a:xfrm rot="5400000">
                  <a:off x="7068488" y="316397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0" name="Organigramme : Délai 249"/>
                <p:cNvSpPr/>
                <p:nvPr/>
              </p:nvSpPr>
              <p:spPr>
                <a:xfrm rot="5400000">
                  <a:off x="7476991" y="316408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1" name="Organigramme : Délai 250"/>
                <p:cNvSpPr/>
                <p:nvPr/>
              </p:nvSpPr>
              <p:spPr>
                <a:xfrm rot="5400000">
                  <a:off x="7885494" y="316419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2" name="Organigramme : Délai 251"/>
                <p:cNvSpPr/>
                <p:nvPr/>
              </p:nvSpPr>
              <p:spPr>
                <a:xfrm rot="5400000">
                  <a:off x="8293997" y="316430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3" name="Organigramme : Délai 252"/>
                <p:cNvSpPr/>
                <p:nvPr/>
              </p:nvSpPr>
              <p:spPr>
                <a:xfrm rot="5400000">
                  <a:off x="8702500" y="316441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4" name="Organigramme : Délai 253"/>
                <p:cNvSpPr/>
                <p:nvPr/>
              </p:nvSpPr>
              <p:spPr>
                <a:xfrm rot="5400000">
                  <a:off x="9111003" y="316452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5" name="Organigramme : Délai 254"/>
                <p:cNvSpPr/>
                <p:nvPr/>
              </p:nvSpPr>
              <p:spPr>
                <a:xfrm rot="5400000">
                  <a:off x="9519506" y="316463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6" name="Organigramme : Délai 255"/>
                <p:cNvSpPr/>
                <p:nvPr/>
              </p:nvSpPr>
              <p:spPr>
                <a:xfrm rot="5400000">
                  <a:off x="9928009" y="316473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7" name="Organigramme : Délai 256"/>
                <p:cNvSpPr/>
                <p:nvPr/>
              </p:nvSpPr>
              <p:spPr>
                <a:xfrm rot="5400000">
                  <a:off x="10336512" y="316484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8" name="Organigramme : Délai 257"/>
                <p:cNvSpPr/>
                <p:nvPr/>
              </p:nvSpPr>
              <p:spPr>
                <a:xfrm rot="5400000">
                  <a:off x="10745015" y="316495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9" name="Organigramme : Délai 258"/>
                <p:cNvSpPr/>
                <p:nvPr/>
              </p:nvSpPr>
              <p:spPr>
                <a:xfrm rot="5400000">
                  <a:off x="11153518" y="316506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0" name="Organigramme : Délai 259"/>
                <p:cNvSpPr/>
                <p:nvPr/>
              </p:nvSpPr>
              <p:spPr>
                <a:xfrm rot="5400000">
                  <a:off x="11562021" y="316517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1" name="Organigramme : Délai 260"/>
                <p:cNvSpPr/>
                <p:nvPr/>
              </p:nvSpPr>
              <p:spPr>
                <a:xfrm rot="5400000">
                  <a:off x="5854819" y="281246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2" name="Organigramme : Délai 261"/>
                <p:cNvSpPr/>
                <p:nvPr/>
              </p:nvSpPr>
              <p:spPr>
                <a:xfrm rot="5400000">
                  <a:off x="6259936" y="281247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3" name="Organigramme : Délai 262"/>
                <p:cNvSpPr/>
                <p:nvPr/>
              </p:nvSpPr>
              <p:spPr>
                <a:xfrm rot="5400000">
                  <a:off x="6668439" y="28125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4" name="Organigramme : Délai 263"/>
                <p:cNvSpPr/>
                <p:nvPr/>
              </p:nvSpPr>
              <p:spPr>
                <a:xfrm rot="5400000">
                  <a:off x="7076942" y="281268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5" name="Organigramme : Délai 264"/>
                <p:cNvSpPr/>
                <p:nvPr/>
              </p:nvSpPr>
              <p:spPr>
                <a:xfrm rot="5400000">
                  <a:off x="7485445" y="281279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6" name="Organigramme : Délai 265"/>
                <p:cNvSpPr/>
                <p:nvPr/>
              </p:nvSpPr>
              <p:spPr>
                <a:xfrm rot="5400000">
                  <a:off x="7893948" y="281290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7" name="Organigramme : Délai 266"/>
                <p:cNvSpPr/>
                <p:nvPr/>
              </p:nvSpPr>
              <p:spPr>
                <a:xfrm rot="5400000">
                  <a:off x="8302451" y="281301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8" name="Organigramme : Délai 267"/>
                <p:cNvSpPr/>
                <p:nvPr/>
              </p:nvSpPr>
              <p:spPr>
                <a:xfrm rot="5400000">
                  <a:off x="8710954" y="281312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9" name="Organigramme : Délai 268"/>
                <p:cNvSpPr/>
                <p:nvPr/>
              </p:nvSpPr>
              <p:spPr>
                <a:xfrm rot="5400000">
                  <a:off x="9119457" y="28132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0" name="Organigramme : Délai 269"/>
                <p:cNvSpPr/>
                <p:nvPr/>
              </p:nvSpPr>
              <p:spPr>
                <a:xfrm rot="5400000">
                  <a:off x="9527960" y="281334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1" name="Organigramme : Délai 270"/>
                <p:cNvSpPr/>
                <p:nvPr/>
              </p:nvSpPr>
              <p:spPr>
                <a:xfrm rot="5400000">
                  <a:off x="9936463" y="281345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2" name="Organigramme : Délai 271"/>
                <p:cNvSpPr/>
                <p:nvPr/>
              </p:nvSpPr>
              <p:spPr>
                <a:xfrm rot="5400000">
                  <a:off x="10344966" y="281356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3" name="Organigramme : Délai 272"/>
                <p:cNvSpPr/>
                <p:nvPr/>
              </p:nvSpPr>
              <p:spPr>
                <a:xfrm rot="5400000">
                  <a:off x="10753469" y="281366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4" name="Organigramme : Délai 273"/>
                <p:cNvSpPr/>
                <p:nvPr/>
              </p:nvSpPr>
              <p:spPr>
                <a:xfrm rot="5400000">
                  <a:off x="11161972" y="281377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5" name="Organigramme : Délai 274"/>
                <p:cNvSpPr/>
                <p:nvPr/>
              </p:nvSpPr>
              <p:spPr>
                <a:xfrm rot="5400000">
                  <a:off x="11563702" y="281388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6" name="Organigramme : Délai 275"/>
                <p:cNvSpPr/>
                <p:nvPr/>
              </p:nvSpPr>
              <p:spPr>
                <a:xfrm rot="5400000">
                  <a:off x="5853113" y="246118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7" name="Organigramme : Délai 276"/>
                <p:cNvSpPr/>
                <p:nvPr/>
              </p:nvSpPr>
              <p:spPr>
                <a:xfrm rot="5400000">
                  <a:off x="6258230" y="246118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8" name="Organigramme : Délai 277"/>
                <p:cNvSpPr/>
                <p:nvPr/>
              </p:nvSpPr>
              <p:spPr>
                <a:xfrm rot="5400000">
                  <a:off x="6666733" y="246129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9" name="Organigramme : Délai 278"/>
                <p:cNvSpPr/>
                <p:nvPr/>
              </p:nvSpPr>
              <p:spPr>
                <a:xfrm rot="5400000">
                  <a:off x="7075236" y="246140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0" name="Organigramme : Délai 279"/>
                <p:cNvSpPr/>
                <p:nvPr/>
              </p:nvSpPr>
              <p:spPr>
                <a:xfrm rot="5400000">
                  <a:off x="7483739" y="246150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1" name="Organigramme : Délai 280"/>
                <p:cNvSpPr/>
                <p:nvPr/>
              </p:nvSpPr>
              <p:spPr>
                <a:xfrm rot="5400000">
                  <a:off x="7892242" y="246161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2" name="Organigramme : Délai 281"/>
                <p:cNvSpPr/>
                <p:nvPr/>
              </p:nvSpPr>
              <p:spPr>
                <a:xfrm rot="5400000">
                  <a:off x="8300745" y="246172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3" name="Organigramme : Délai 282"/>
                <p:cNvSpPr/>
                <p:nvPr/>
              </p:nvSpPr>
              <p:spPr>
                <a:xfrm rot="5400000">
                  <a:off x="8709248" y="246183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4" name="Organigramme : Délai 283"/>
                <p:cNvSpPr/>
                <p:nvPr/>
              </p:nvSpPr>
              <p:spPr>
                <a:xfrm rot="5400000">
                  <a:off x="9117751" y="246194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5" name="Organigramme : Délai 284"/>
                <p:cNvSpPr/>
                <p:nvPr/>
              </p:nvSpPr>
              <p:spPr>
                <a:xfrm rot="5400000">
                  <a:off x="9526254" y="246205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6" name="Organigramme : Délai 285"/>
                <p:cNvSpPr/>
                <p:nvPr/>
              </p:nvSpPr>
              <p:spPr>
                <a:xfrm rot="5400000">
                  <a:off x="9934757" y="246216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7" name="Organigramme : Délai 286"/>
                <p:cNvSpPr/>
                <p:nvPr/>
              </p:nvSpPr>
              <p:spPr>
                <a:xfrm rot="5400000">
                  <a:off x="10343260" y="246227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8" name="Organigramme : Délai 287"/>
                <p:cNvSpPr/>
                <p:nvPr/>
              </p:nvSpPr>
              <p:spPr>
                <a:xfrm rot="5400000">
                  <a:off x="10751763" y="246238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9" name="Organigramme : Délai 288"/>
                <p:cNvSpPr/>
                <p:nvPr/>
              </p:nvSpPr>
              <p:spPr>
                <a:xfrm rot="5400000">
                  <a:off x="11160266" y="246249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0" name="Organigramme : Délai 289"/>
                <p:cNvSpPr/>
                <p:nvPr/>
              </p:nvSpPr>
              <p:spPr>
                <a:xfrm rot="5400000">
                  <a:off x="11559144" y="246259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1" name="Organigramme : Délai 290"/>
                <p:cNvSpPr/>
                <p:nvPr/>
              </p:nvSpPr>
              <p:spPr>
                <a:xfrm rot="5400000">
                  <a:off x="5849520" y="21260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2" name="Organigramme : Délai 291"/>
                <p:cNvSpPr/>
                <p:nvPr/>
              </p:nvSpPr>
              <p:spPr>
                <a:xfrm rot="5400000">
                  <a:off x="6247864" y="212603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3" name="Organigramme : Délai 292"/>
                <p:cNvSpPr/>
                <p:nvPr/>
              </p:nvSpPr>
              <p:spPr>
                <a:xfrm rot="5400000">
                  <a:off x="6656367" y="212614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4" name="Organigramme : Délai 293"/>
                <p:cNvSpPr/>
                <p:nvPr/>
              </p:nvSpPr>
              <p:spPr>
                <a:xfrm rot="5400000">
                  <a:off x="7064870" y="212625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5" name="Organigramme : Délai 294"/>
                <p:cNvSpPr/>
                <p:nvPr/>
              </p:nvSpPr>
              <p:spPr>
                <a:xfrm rot="5400000">
                  <a:off x="7473373" y="212636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6" name="Organigramme : Délai 295"/>
                <p:cNvSpPr/>
                <p:nvPr/>
              </p:nvSpPr>
              <p:spPr>
                <a:xfrm rot="5400000">
                  <a:off x="7881876" y="212647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7" name="Organigramme : Délai 296"/>
                <p:cNvSpPr/>
                <p:nvPr/>
              </p:nvSpPr>
              <p:spPr>
                <a:xfrm rot="5400000">
                  <a:off x="8290379" y="21265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8" name="Organigramme : Délai 297"/>
                <p:cNvSpPr/>
                <p:nvPr/>
              </p:nvSpPr>
              <p:spPr>
                <a:xfrm rot="5400000">
                  <a:off x="8698882" y="212668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9" name="Organigramme : Délai 298"/>
                <p:cNvSpPr/>
                <p:nvPr/>
              </p:nvSpPr>
              <p:spPr>
                <a:xfrm rot="5400000">
                  <a:off x="9107385" y="212679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0" name="Organigramme : Délai 299"/>
                <p:cNvSpPr/>
                <p:nvPr/>
              </p:nvSpPr>
              <p:spPr>
                <a:xfrm rot="5400000">
                  <a:off x="9515888" y="212690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1" name="Organigramme : Délai 300"/>
                <p:cNvSpPr/>
                <p:nvPr/>
              </p:nvSpPr>
              <p:spPr>
                <a:xfrm rot="5400000">
                  <a:off x="9924391" y="212701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2" name="Organigramme : Délai 301"/>
                <p:cNvSpPr/>
                <p:nvPr/>
              </p:nvSpPr>
              <p:spPr>
                <a:xfrm rot="5400000">
                  <a:off x="10332894" y="212712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3" name="Organigramme : Délai 302"/>
                <p:cNvSpPr/>
                <p:nvPr/>
              </p:nvSpPr>
              <p:spPr>
                <a:xfrm rot="5400000">
                  <a:off x="10741397" y="21272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4" name="Organigramme : Délai 303"/>
                <p:cNvSpPr/>
                <p:nvPr/>
              </p:nvSpPr>
              <p:spPr>
                <a:xfrm rot="5400000">
                  <a:off x="11149900" y="212734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5" name="Organigramme : Délai 304"/>
                <p:cNvSpPr/>
                <p:nvPr/>
              </p:nvSpPr>
              <p:spPr>
                <a:xfrm rot="5400000">
                  <a:off x="11558403" y="212745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6" name="Organigramme : Délai 305"/>
                <p:cNvSpPr/>
                <p:nvPr/>
              </p:nvSpPr>
              <p:spPr>
                <a:xfrm rot="5400000">
                  <a:off x="5839154" y="179088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7" name="Organigramme : Délai 306"/>
                <p:cNvSpPr/>
                <p:nvPr/>
              </p:nvSpPr>
              <p:spPr>
                <a:xfrm rot="5400000">
                  <a:off x="6237498" y="179088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8" name="Organigramme : Délai 307"/>
                <p:cNvSpPr/>
                <p:nvPr/>
              </p:nvSpPr>
              <p:spPr>
                <a:xfrm rot="5400000">
                  <a:off x="6646001" y="179099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9" name="Organigramme : Délai 308"/>
                <p:cNvSpPr/>
                <p:nvPr/>
              </p:nvSpPr>
              <p:spPr>
                <a:xfrm rot="5400000">
                  <a:off x="7054504" y="179110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0" name="Organigramme : Délai 309"/>
                <p:cNvSpPr/>
                <p:nvPr/>
              </p:nvSpPr>
              <p:spPr>
                <a:xfrm rot="5400000">
                  <a:off x="7463007" y="179121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1" name="Organigramme : Délai 310"/>
                <p:cNvSpPr/>
                <p:nvPr/>
              </p:nvSpPr>
              <p:spPr>
                <a:xfrm rot="5400000">
                  <a:off x="7871510" y="179132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2" name="Organigramme : Délai 311"/>
                <p:cNvSpPr/>
                <p:nvPr/>
              </p:nvSpPr>
              <p:spPr>
                <a:xfrm rot="5400000">
                  <a:off x="8280013" y="179143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3" name="Organigramme : Délai 312"/>
                <p:cNvSpPr/>
                <p:nvPr/>
              </p:nvSpPr>
              <p:spPr>
                <a:xfrm rot="5400000">
                  <a:off x="8688516" y="179154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4" name="Organigramme : Délai 313"/>
                <p:cNvSpPr/>
                <p:nvPr/>
              </p:nvSpPr>
              <p:spPr>
                <a:xfrm rot="5400000">
                  <a:off x="9097019" y="179164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5" name="Organigramme : Délai 314"/>
                <p:cNvSpPr/>
                <p:nvPr/>
              </p:nvSpPr>
              <p:spPr>
                <a:xfrm rot="5400000">
                  <a:off x="9505522" y="179175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6" name="Organigramme : Délai 315"/>
                <p:cNvSpPr/>
                <p:nvPr/>
              </p:nvSpPr>
              <p:spPr>
                <a:xfrm rot="5400000">
                  <a:off x="9914025" y="179186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7" name="Organigramme : Délai 316"/>
                <p:cNvSpPr/>
                <p:nvPr/>
              </p:nvSpPr>
              <p:spPr>
                <a:xfrm rot="5400000">
                  <a:off x="10322528" y="179197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8" name="Organigramme : Délai 317"/>
                <p:cNvSpPr/>
                <p:nvPr/>
              </p:nvSpPr>
              <p:spPr>
                <a:xfrm rot="5400000">
                  <a:off x="10731031" y="179208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9" name="Organigramme : Délai 318"/>
                <p:cNvSpPr/>
                <p:nvPr/>
              </p:nvSpPr>
              <p:spPr>
                <a:xfrm rot="5400000">
                  <a:off x="11139534" y="179219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0" name="Organigramme : Délai 319"/>
                <p:cNvSpPr/>
                <p:nvPr/>
              </p:nvSpPr>
              <p:spPr>
                <a:xfrm rot="5400000">
                  <a:off x="11548037" y="179230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1" name="Organigramme : Délai 320"/>
                <p:cNvSpPr/>
                <p:nvPr/>
              </p:nvSpPr>
              <p:spPr>
                <a:xfrm rot="5400000">
                  <a:off x="5828788" y="145573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2" name="Organigramme : Délai 321"/>
                <p:cNvSpPr/>
                <p:nvPr/>
              </p:nvSpPr>
              <p:spPr>
                <a:xfrm rot="5400000">
                  <a:off x="6227132" y="145573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3" name="Organigramme : Délai 322"/>
                <p:cNvSpPr/>
                <p:nvPr/>
              </p:nvSpPr>
              <p:spPr>
                <a:xfrm rot="5400000">
                  <a:off x="6635635" y="145584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4" name="Organigramme : Délai 323"/>
                <p:cNvSpPr/>
                <p:nvPr/>
              </p:nvSpPr>
              <p:spPr>
                <a:xfrm rot="5400000">
                  <a:off x="7044138" y="145595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5" name="Organigramme : Délai 324"/>
                <p:cNvSpPr/>
                <p:nvPr/>
              </p:nvSpPr>
              <p:spPr>
                <a:xfrm rot="5400000">
                  <a:off x="7452641" y="145606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6" name="Organigramme : Délai 325"/>
                <p:cNvSpPr/>
                <p:nvPr/>
              </p:nvSpPr>
              <p:spPr>
                <a:xfrm rot="5400000">
                  <a:off x="7861144" y="145617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7" name="Organigramme : Délai 326"/>
                <p:cNvSpPr/>
                <p:nvPr/>
              </p:nvSpPr>
              <p:spPr>
                <a:xfrm rot="5400000">
                  <a:off x="8269647" y="145628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8" name="Organigramme : Délai 327"/>
                <p:cNvSpPr/>
                <p:nvPr/>
              </p:nvSpPr>
              <p:spPr>
                <a:xfrm rot="5400000">
                  <a:off x="8678150" y="145639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9" name="Organigramme : Délai 328"/>
                <p:cNvSpPr/>
                <p:nvPr/>
              </p:nvSpPr>
              <p:spPr>
                <a:xfrm rot="5400000">
                  <a:off x="9086653" y="145650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0" name="Organigramme : Délai 329"/>
                <p:cNvSpPr/>
                <p:nvPr/>
              </p:nvSpPr>
              <p:spPr>
                <a:xfrm rot="5400000">
                  <a:off x="9495156" y="145661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1" name="Organigramme : Délai 330"/>
                <p:cNvSpPr/>
                <p:nvPr/>
              </p:nvSpPr>
              <p:spPr>
                <a:xfrm rot="5400000">
                  <a:off x="9903659" y="145671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2" name="Organigramme : Délai 331"/>
                <p:cNvSpPr/>
                <p:nvPr/>
              </p:nvSpPr>
              <p:spPr>
                <a:xfrm rot="5400000">
                  <a:off x="10312162" y="145682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3" name="Organigramme : Délai 332"/>
                <p:cNvSpPr/>
                <p:nvPr/>
              </p:nvSpPr>
              <p:spPr>
                <a:xfrm rot="5400000">
                  <a:off x="10720665" y="145693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4" name="Organigramme : Délai 333"/>
                <p:cNvSpPr/>
                <p:nvPr/>
              </p:nvSpPr>
              <p:spPr>
                <a:xfrm rot="5400000">
                  <a:off x="11129168" y="145704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5" name="Organigramme : Délai 334"/>
                <p:cNvSpPr/>
                <p:nvPr/>
              </p:nvSpPr>
              <p:spPr>
                <a:xfrm rot="5400000">
                  <a:off x="11537671" y="145715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6" name="Organigramme : Délai 335"/>
                <p:cNvSpPr/>
                <p:nvPr/>
              </p:nvSpPr>
              <p:spPr>
                <a:xfrm rot="5400000">
                  <a:off x="5831781" y="105853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7" name="Organigramme : Délai 336"/>
                <p:cNvSpPr/>
                <p:nvPr/>
              </p:nvSpPr>
              <p:spPr>
                <a:xfrm rot="5400000">
                  <a:off x="6230125" y="105853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8" name="Organigramme : Délai 337"/>
                <p:cNvSpPr/>
                <p:nvPr/>
              </p:nvSpPr>
              <p:spPr>
                <a:xfrm rot="5400000">
                  <a:off x="6638628" y="105864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9" name="Organigramme : Délai 338"/>
                <p:cNvSpPr/>
                <p:nvPr/>
              </p:nvSpPr>
              <p:spPr>
                <a:xfrm rot="5400000">
                  <a:off x="7047131" y="105875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0" name="Organigramme : Délai 339"/>
                <p:cNvSpPr/>
                <p:nvPr/>
              </p:nvSpPr>
              <p:spPr>
                <a:xfrm rot="5400000">
                  <a:off x="7455634" y="105886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1" name="Organigramme : Délai 340"/>
                <p:cNvSpPr/>
                <p:nvPr/>
              </p:nvSpPr>
              <p:spPr>
                <a:xfrm rot="5400000">
                  <a:off x="7864137" y="105897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2" name="Organigramme : Délai 341"/>
                <p:cNvSpPr/>
                <p:nvPr/>
              </p:nvSpPr>
              <p:spPr>
                <a:xfrm rot="5400000">
                  <a:off x="8272640" y="105908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3" name="Organigramme : Délai 342"/>
                <p:cNvSpPr/>
                <p:nvPr/>
              </p:nvSpPr>
              <p:spPr>
                <a:xfrm rot="5400000">
                  <a:off x="8681143" y="105919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4" name="Organigramme : Délai 343"/>
                <p:cNvSpPr/>
                <p:nvPr/>
              </p:nvSpPr>
              <p:spPr>
                <a:xfrm rot="5400000">
                  <a:off x="9089646" y="105930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5" name="Organigramme : Délai 344"/>
                <p:cNvSpPr/>
                <p:nvPr/>
              </p:nvSpPr>
              <p:spPr>
                <a:xfrm rot="5400000">
                  <a:off x="9498149" y="105941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6" name="Organigramme : Délai 345"/>
                <p:cNvSpPr/>
                <p:nvPr/>
              </p:nvSpPr>
              <p:spPr>
                <a:xfrm rot="5400000">
                  <a:off x="9906652" y="105952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7" name="Organigramme : Délai 346"/>
                <p:cNvSpPr/>
                <p:nvPr/>
              </p:nvSpPr>
              <p:spPr>
                <a:xfrm rot="5400000">
                  <a:off x="10315155" y="105962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8" name="Organigramme : Délai 347"/>
                <p:cNvSpPr/>
                <p:nvPr/>
              </p:nvSpPr>
              <p:spPr>
                <a:xfrm rot="5400000">
                  <a:off x="10723658" y="105973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9" name="Organigramme : Délai 348"/>
                <p:cNvSpPr/>
                <p:nvPr/>
              </p:nvSpPr>
              <p:spPr>
                <a:xfrm rot="5400000">
                  <a:off x="11132161" y="105984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0" name="Organigramme : Délai 349"/>
                <p:cNvSpPr/>
                <p:nvPr/>
              </p:nvSpPr>
              <p:spPr>
                <a:xfrm rot="5400000">
                  <a:off x="11540664" y="105995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1" name="Organigramme : Délai 350"/>
                <p:cNvSpPr/>
                <p:nvPr/>
              </p:nvSpPr>
              <p:spPr>
                <a:xfrm rot="5400000">
                  <a:off x="5824614" y="7527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2" name="Organigramme : Délai 351"/>
                <p:cNvSpPr/>
                <p:nvPr/>
              </p:nvSpPr>
              <p:spPr>
                <a:xfrm rot="5400000">
                  <a:off x="6222958" y="75278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3" name="Organigramme : Délai 352"/>
                <p:cNvSpPr/>
                <p:nvPr/>
              </p:nvSpPr>
              <p:spPr>
                <a:xfrm rot="5400000">
                  <a:off x="6631461" y="75288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4" name="Organigramme : Délai 353"/>
                <p:cNvSpPr/>
                <p:nvPr/>
              </p:nvSpPr>
              <p:spPr>
                <a:xfrm rot="5400000">
                  <a:off x="7039964" y="75299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5" name="Organigramme : Délai 354"/>
                <p:cNvSpPr/>
                <p:nvPr/>
              </p:nvSpPr>
              <p:spPr>
                <a:xfrm rot="5400000">
                  <a:off x="7448467" y="75310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6" name="Organigramme : Délai 355"/>
                <p:cNvSpPr/>
                <p:nvPr/>
              </p:nvSpPr>
              <p:spPr>
                <a:xfrm rot="5400000">
                  <a:off x="7856970" y="75321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7" name="Organigramme : Délai 356"/>
                <p:cNvSpPr/>
                <p:nvPr/>
              </p:nvSpPr>
              <p:spPr>
                <a:xfrm rot="5400000">
                  <a:off x="8265473" y="75332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8" name="Organigramme : Délai 357"/>
                <p:cNvSpPr/>
                <p:nvPr/>
              </p:nvSpPr>
              <p:spPr>
                <a:xfrm rot="5400000">
                  <a:off x="8673976" y="75343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9" name="Organigramme : Délai 358"/>
                <p:cNvSpPr/>
                <p:nvPr/>
              </p:nvSpPr>
              <p:spPr>
                <a:xfrm rot="5400000">
                  <a:off x="9082479" y="75354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0" name="Organigramme : Délai 359"/>
                <p:cNvSpPr/>
                <p:nvPr/>
              </p:nvSpPr>
              <p:spPr>
                <a:xfrm rot="5400000">
                  <a:off x="9490982" y="75365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1" name="Organigramme : Délai 360"/>
                <p:cNvSpPr/>
                <p:nvPr/>
              </p:nvSpPr>
              <p:spPr>
                <a:xfrm rot="5400000">
                  <a:off x="9899485" y="75376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2" name="Organigramme : Délai 361"/>
                <p:cNvSpPr/>
                <p:nvPr/>
              </p:nvSpPr>
              <p:spPr>
                <a:xfrm rot="5400000">
                  <a:off x="10307988" y="75387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3" name="Organigramme : Délai 362"/>
                <p:cNvSpPr/>
                <p:nvPr/>
              </p:nvSpPr>
              <p:spPr>
                <a:xfrm rot="5400000">
                  <a:off x="10716491" y="7539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4" name="Organigramme : Délai 363"/>
                <p:cNvSpPr/>
                <p:nvPr/>
              </p:nvSpPr>
              <p:spPr>
                <a:xfrm rot="5400000">
                  <a:off x="11124994" y="75408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5" name="Organigramme : Délai 364"/>
                <p:cNvSpPr/>
                <p:nvPr/>
              </p:nvSpPr>
              <p:spPr>
                <a:xfrm rot="5400000">
                  <a:off x="11533497" y="75419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192" name="Groupe 191"/>
              <p:cNvGrpSpPr/>
              <p:nvPr/>
            </p:nvGrpSpPr>
            <p:grpSpPr>
              <a:xfrm rot="10800000">
                <a:off x="4696211" y="679391"/>
                <a:ext cx="523145" cy="3927198"/>
                <a:chOff x="8227735" y="213915"/>
                <a:chExt cx="558456" cy="6499744"/>
              </a:xfrm>
            </p:grpSpPr>
            <p:cxnSp>
              <p:nvCxnSpPr>
                <p:cNvPr id="197" name="Connecteur droit 196"/>
                <p:cNvCxnSpPr/>
                <p:nvPr/>
              </p:nvCxnSpPr>
              <p:spPr>
                <a:xfrm>
                  <a:off x="8227735" y="213915"/>
                  <a:ext cx="558456" cy="5017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Connecteur droit 197"/>
                <p:cNvCxnSpPr/>
                <p:nvPr/>
              </p:nvCxnSpPr>
              <p:spPr>
                <a:xfrm>
                  <a:off x="8786191" y="715617"/>
                  <a:ext cx="0" cy="560567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Connecteur droit 198"/>
                <p:cNvCxnSpPr/>
                <p:nvPr/>
              </p:nvCxnSpPr>
              <p:spPr>
                <a:xfrm flipV="1">
                  <a:off x="8227735" y="6321287"/>
                  <a:ext cx="558456" cy="3923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3" name="Groupe 192"/>
              <p:cNvGrpSpPr/>
              <p:nvPr/>
            </p:nvGrpSpPr>
            <p:grpSpPr>
              <a:xfrm>
                <a:off x="11345980" y="679391"/>
                <a:ext cx="523145" cy="3927198"/>
                <a:chOff x="8227735" y="213915"/>
                <a:chExt cx="558456" cy="6499744"/>
              </a:xfrm>
            </p:grpSpPr>
            <p:cxnSp>
              <p:nvCxnSpPr>
                <p:cNvPr id="194" name="Connecteur droit 193"/>
                <p:cNvCxnSpPr/>
                <p:nvPr/>
              </p:nvCxnSpPr>
              <p:spPr>
                <a:xfrm>
                  <a:off x="8227735" y="213915"/>
                  <a:ext cx="558456" cy="5017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Connecteur droit 194"/>
                <p:cNvCxnSpPr/>
                <p:nvPr/>
              </p:nvCxnSpPr>
              <p:spPr>
                <a:xfrm>
                  <a:off x="8786191" y="715617"/>
                  <a:ext cx="0" cy="560567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Connecteur droit 195"/>
                <p:cNvCxnSpPr/>
                <p:nvPr/>
              </p:nvCxnSpPr>
              <p:spPr>
                <a:xfrm flipV="1">
                  <a:off x="8227735" y="6321287"/>
                  <a:ext cx="558456" cy="3923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9" name="Rectangle 368"/>
            <p:cNvSpPr/>
            <p:nvPr/>
          </p:nvSpPr>
          <p:spPr>
            <a:xfrm>
              <a:off x="7637377" y="193179"/>
              <a:ext cx="1308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i="1" dirty="0" smtClean="0"/>
                <a:t>Haut du toit</a:t>
              </a:r>
              <a:endParaRPr lang="fr-FR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773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34176" y="2904961"/>
            <a:ext cx="7010400" cy="3577497"/>
            <a:chOff x="34176" y="2904961"/>
            <a:chExt cx="7010400" cy="3577497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6" y="2904961"/>
              <a:ext cx="7010400" cy="3054350"/>
            </a:xfrm>
            <a:prstGeom prst="rect">
              <a:avLst/>
            </a:prstGeom>
          </p:spPr>
        </p:pic>
        <p:grpSp>
          <p:nvGrpSpPr>
            <p:cNvPr id="11" name="Groupe 10"/>
            <p:cNvGrpSpPr/>
            <p:nvPr/>
          </p:nvGrpSpPr>
          <p:grpSpPr>
            <a:xfrm rot="5400000">
              <a:off x="3264449" y="3176502"/>
              <a:ext cx="523145" cy="6088767"/>
              <a:chOff x="8227735" y="213915"/>
              <a:chExt cx="558456" cy="6499744"/>
            </a:xfrm>
          </p:grpSpPr>
          <p:cxnSp>
            <p:nvCxnSpPr>
              <p:cNvPr id="12" name="Connecteur droit 11"/>
              <p:cNvCxnSpPr/>
              <p:nvPr/>
            </p:nvCxnSpPr>
            <p:spPr>
              <a:xfrm>
                <a:off x="8227735" y="213915"/>
                <a:ext cx="558456" cy="50170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8786191" y="715617"/>
                <a:ext cx="0" cy="56056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 flipV="1">
                <a:off x="8227735" y="6321287"/>
                <a:ext cx="558456" cy="39237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3" name="Groupe 322"/>
          <p:cNvGrpSpPr/>
          <p:nvPr/>
        </p:nvGrpSpPr>
        <p:grpSpPr>
          <a:xfrm>
            <a:off x="514502" y="1499745"/>
            <a:ext cx="3831973" cy="1370752"/>
            <a:chOff x="514502" y="1499745"/>
            <a:chExt cx="3831973" cy="1370752"/>
          </a:xfrm>
        </p:grpSpPr>
        <p:grpSp>
          <p:nvGrpSpPr>
            <p:cNvPr id="293" name="Groupe 292"/>
            <p:cNvGrpSpPr/>
            <p:nvPr/>
          </p:nvGrpSpPr>
          <p:grpSpPr>
            <a:xfrm>
              <a:off x="514502" y="1499745"/>
              <a:ext cx="3335154" cy="841948"/>
              <a:chOff x="514502" y="1499745"/>
              <a:chExt cx="3335154" cy="841948"/>
            </a:xfrm>
          </p:grpSpPr>
          <p:sp>
            <p:nvSpPr>
              <p:cNvPr id="289" name="Rectangle 288"/>
              <p:cNvSpPr/>
              <p:nvPr/>
            </p:nvSpPr>
            <p:spPr>
              <a:xfrm>
                <a:off x="514502" y="1499745"/>
                <a:ext cx="832208" cy="8419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1349268" y="1499745"/>
                <a:ext cx="832208" cy="8419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2183358" y="1499745"/>
                <a:ext cx="832208" cy="8419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3017448" y="1499745"/>
                <a:ext cx="832208" cy="8419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01" name="Groupe 300"/>
            <p:cNvGrpSpPr/>
            <p:nvPr/>
          </p:nvGrpSpPr>
          <p:grpSpPr>
            <a:xfrm rot="5400000">
              <a:off x="3677091" y="1672309"/>
              <a:ext cx="841948" cy="496821"/>
              <a:chOff x="531246" y="905090"/>
              <a:chExt cx="6088767" cy="523146"/>
            </a:xfrm>
          </p:grpSpPr>
          <p:cxnSp>
            <p:nvCxnSpPr>
              <p:cNvPr id="295" name="Connecteur droit 294"/>
              <p:cNvCxnSpPr/>
              <p:nvPr/>
            </p:nvCxnSpPr>
            <p:spPr>
              <a:xfrm rot="16200000">
                <a:off x="993928" y="442410"/>
                <a:ext cx="523144" cy="14485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Connecteur droit 295"/>
              <p:cNvCxnSpPr/>
              <p:nvPr/>
            </p:nvCxnSpPr>
            <p:spPr>
              <a:xfrm rot="16200000">
                <a:off x="3710984" y="-826129"/>
                <a:ext cx="2" cy="346243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Connecteur droit 296"/>
              <p:cNvCxnSpPr/>
              <p:nvPr/>
            </p:nvCxnSpPr>
            <p:spPr>
              <a:xfrm rot="16200000" flipV="1">
                <a:off x="5769537" y="577759"/>
                <a:ext cx="523144" cy="11778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7" name="Groupe 306"/>
            <p:cNvGrpSpPr/>
            <p:nvPr/>
          </p:nvGrpSpPr>
          <p:grpSpPr>
            <a:xfrm rot="10800000">
              <a:off x="514502" y="2361549"/>
              <a:ext cx="832208" cy="496821"/>
              <a:chOff x="531246" y="905090"/>
              <a:chExt cx="6088767" cy="523146"/>
            </a:xfrm>
          </p:grpSpPr>
          <p:cxnSp>
            <p:nvCxnSpPr>
              <p:cNvPr id="308" name="Connecteur droit 307"/>
              <p:cNvCxnSpPr/>
              <p:nvPr/>
            </p:nvCxnSpPr>
            <p:spPr>
              <a:xfrm rot="16200000">
                <a:off x="993928" y="442410"/>
                <a:ext cx="523144" cy="14485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Connecteur droit 308"/>
              <p:cNvCxnSpPr/>
              <p:nvPr/>
            </p:nvCxnSpPr>
            <p:spPr>
              <a:xfrm rot="16200000">
                <a:off x="3710984" y="-826129"/>
                <a:ext cx="2" cy="346243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Connecteur droit 309"/>
              <p:cNvCxnSpPr/>
              <p:nvPr/>
            </p:nvCxnSpPr>
            <p:spPr>
              <a:xfrm rot="16200000" flipV="1">
                <a:off x="5769537" y="577759"/>
                <a:ext cx="523144" cy="11778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1" name="Groupe 310"/>
            <p:cNvGrpSpPr/>
            <p:nvPr/>
          </p:nvGrpSpPr>
          <p:grpSpPr>
            <a:xfrm rot="10800000">
              <a:off x="1369080" y="2336033"/>
              <a:ext cx="832208" cy="496821"/>
              <a:chOff x="531246" y="905090"/>
              <a:chExt cx="6088767" cy="523146"/>
            </a:xfrm>
          </p:grpSpPr>
          <p:cxnSp>
            <p:nvCxnSpPr>
              <p:cNvPr id="312" name="Connecteur droit 311"/>
              <p:cNvCxnSpPr/>
              <p:nvPr/>
            </p:nvCxnSpPr>
            <p:spPr>
              <a:xfrm rot="16200000">
                <a:off x="993928" y="442410"/>
                <a:ext cx="523144" cy="14485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Connecteur droit 312"/>
              <p:cNvCxnSpPr/>
              <p:nvPr/>
            </p:nvCxnSpPr>
            <p:spPr>
              <a:xfrm rot="16200000">
                <a:off x="3710984" y="-826129"/>
                <a:ext cx="2" cy="346243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Connecteur droit 313"/>
              <p:cNvCxnSpPr/>
              <p:nvPr/>
            </p:nvCxnSpPr>
            <p:spPr>
              <a:xfrm rot="16200000" flipV="1">
                <a:off x="5769537" y="577759"/>
                <a:ext cx="523144" cy="11778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5" name="Groupe 314"/>
            <p:cNvGrpSpPr/>
            <p:nvPr/>
          </p:nvGrpSpPr>
          <p:grpSpPr>
            <a:xfrm rot="10800000">
              <a:off x="2178067" y="2354855"/>
              <a:ext cx="832208" cy="496821"/>
              <a:chOff x="531246" y="905090"/>
              <a:chExt cx="6088767" cy="523146"/>
            </a:xfrm>
          </p:grpSpPr>
          <p:cxnSp>
            <p:nvCxnSpPr>
              <p:cNvPr id="316" name="Connecteur droit 315"/>
              <p:cNvCxnSpPr/>
              <p:nvPr/>
            </p:nvCxnSpPr>
            <p:spPr>
              <a:xfrm rot="16200000">
                <a:off x="993928" y="442410"/>
                <a:ext cx="523144" cy="14485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Connecteur droit 316"/>
              <p:cNvCxnSpPr/>
              <p:nvPr/>
            </p:nvCxnSpPr>
            <p:spPr>
              <a:xfrm rot="16200000">
                <a:off x="3710984" y="-826129"/>
                <a:ext cx="2" cy="346243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Connecteur droit 317"/>
              <p:cNvCxnSpPr/>
              <p:nvPr/>
            </p:nvCxnSpPr>
            <p:spPr>
              <a:xfrm rot="16200000" flipV="1">
                <a:off x="5769537" y="577759"/>
                <a:ext cx="523144" cy="11778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9" name="Groupe 318"/>
            <p:cNvGrpSpPr/>
            <p:nvPr/>
          </p:nvGrpSpPr>
          <p:grpSpPr>
            <a:xfrm rot="10800000">
              <a:off x="2987054" y="2373676"/>
              <a:ext cx="817578" cy="496821"/>
              <a:chOff x="531246" y="905090"/>
              <a:chExt cx="6088767" cy="523146"/>
            </a:xfrm>
          </p:grpSpPr>
          <p:cxnSp>
            <p:nvCxnSpPr>
              <p:cNvPr id="320" name="Connecteur droit 319"/>
              <p:cNvCxnSpPr/>
              <p:nvPr/>
            </p:nvCxnSpPr>
            <p:spPr>
              <a:xfrm rot="16200000">
                <a:off x="993928" y="442410"/>
                <a:ext cx="523144" cy="14485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Connecteur droit 320"/>
              <p:cNvCxnSpPr/>
              <p:nvPr/>
            </p:nvCxnSpPr>
            <p:spPr>
              <a:xfrm rot="16200000">
                <a:off x="3710984" y="-826129"/>
                <a:ext cx="2" cy="346243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Connecteur droit 321"/>
              <p:cNvCxnSpPr/>
              <p:nvPr/>
            </p:nvCxnSpPr>
            <p:spPr>
              <a:xfrm rot="16200000" flipV="1">
                <a:off x="5769537" y="577759"/>
                <a:ext cx="523144" cy="11778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5" name="Groupe 324"/>
          <p:cNvGrpSpPr/>
          <p:nvPr/>
        </p:nvGrpSpPr>
        <p:grpSpPr>
          <a:xfrm>
            <a:off x="4696211" y="128578"/>
            <a:ext cx="7172914" cy="4506474"/>
            <a:chOff x="4696211" y="128578"/>
            <a:chExt cx="7172914" cy="4506474"/>
          </a:xfrm>
        </p:grpSpPr>
        <p:grpSp>
          <p:nvGrpSpPr>
            <p:cNvPr id="288" name="Groupe 287"/>
            <p:cNvGrpSpPr/>
            <p:nvPr/>
          </p:nvGrpSpPr>
          <p:grpSpPr>
            <a:xfrm>
              <a:off x="4696211" y="128578"/>
              <a:ext cx="7172914" cy="4506474"/>
              <a:chOff x="4696211" y="128578"/>
              <a:chExt cx="7172914" cy="4506474"/>
            </a:xfrm>
          </p:grpSpPr>
          <p:grpSp>
            <p:nvGrpSpPr>
              <p:cNvPr id="15" name="Groupe 14"/>
              <p:cNvGrpSpPr/>
              <p:nvPr/>
            </p:nvGrpSpPr>
            <p:grpSpPr>
              <a:xfrm rot="16200000">
                <a:off x="8025252" y="-2654233"/>
                <a:ext cx="523145" cy="6088767"/>
                <a:chOff x="8227735" y="213915"/>
                <a:chExt cx="558456" cy="6499744"/>
              </a:xfrm>
            </p:grpSpPr>
            <p:cxnSp>
              <p:nvCxnSpPr>
                <p:cNvPr id="16" name="Connecteur droit 15"/>
                <p:cNvCxnSpPr/>
                <p:nvPr/>
              </p:nvCxnSpPr>
              <p:spPr>
                <a:xfrm>
                  <a:off x="8227735" y="213915"/>
                  <a:ext cx="558456" cy="5017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16"/>
                <p:cNvCxnSpPr/>
                <p:nvPr/>
              </p:nvCxnSpPr>
              <p:spPr>
                <a:xfrm>
                  <a:off x="8786191" y="715617"/>
                  <a:ext cx="0" cy="560567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/>
                <p:cNvCxnSpPr/>
                <p:nvPr/>
              </p:nvCxnSpPr>
              <p:spPr>
                <a:xfrm flipV="1">
                  <a:off x="8227735" y="6321287"/>
                  <a:ext cx="558456" cy="3923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e 273"/>
              <p:cNvGrpSpPr/>
              <p:nvPr/>
            </p:nvGrpSpPr>
            <p:grpSpPr>
              <a:xfrm>
                <a:off x="5217031" y="651723"/>
                <a:ext cx="6132766" cy="3983329"/>
                <a:chOff x="5881175" y="686003"/>
                <a:chExt cx="6132766" cy="3983329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5903544" y="686003"/>
                  <a:ext cx="6091808" cy="3983329"/>
                </a:xfrm>
                <a:prstGeom prst="rect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" name="Organigramme : Délai 33"/>
                <p:cNvSpPr/>
                <p:nvPr/>
              </p:nvSpPr>
              <p:spPr>
                <a:xfrm rot="5400000">
                  <a:off x="5827776" y="421762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" name="Organigramme : Délai 34"/>
                <p:cNvSpPr/>
                <p:nvPr/>
              </p:nvSpPr>
              <p:spPr>
                <a:xfrm rot="5400000">
                  <a:off x="6226120" y="421762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" name="Organigramme : Délai 35"/>
                <p:cNvSpPr/>
                <p:nvPr/>
              </p:nvSpPr>
              <p:spPr>
                <a:xfrm rot="5400000">
                  <a:off x="6634623" y="421773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7" name="Organigramme : Délai 36"/>
                <p:cNvSpPr/>
                <p:nvPr/>
              </p:nvSpPr>
              <p:spPr>
                <a:xfrm rot="5400000">
                  <a:off x="7043126" y="421784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8" name="Organigramme : Délai 37"/>
                <p:cNvSpPr/>
                <p:nvPr/>
              </p:nvSpPr>
              <p:spPr>
                <a:xfrm rot="5400000">
                  <a:off x="7451629" y="421794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9" name="Organigramme : Délai 38"/>
                <p:cNvSpPr/>
                <p:nvPr/>
              </p:nvSpPr>
              <p:spPr>
                <a:xfrm rot="5400000">
                  <a:off x="7860132" y="421805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0" name="Organigramme : Délai 39"/>
                <p:cNvSpPr/>
                <p:nvPr/>
              </p:nvSpPr>
              <p:spPr>
                <a:xfrm rot="5400000">
                  <a:off x="8268635" y="421816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1" name="Organigramme : Délai 40"/>
                <p:cNvSpPr/>
                <p:nvPr/>
              </p:nvSpPr>
              <p:spPr>
                <a:xfrm rot="5400000">
                  <a:off x="8677138" y="421827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2" name="Organigramme : Délai 41"/>
                <p:cNvSpPr/>
                <p:nvPr/>
              </p:nvSpPr>
              <p:spPr>
                <a:xfrm rot="5400000">
                  <a:off x="9085641" y="421838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3" name="Organigramme : Délai 42"/>
                <p:cNvSpPr/>
                <p:nvPr/>
              </p:nvSpPr>
              <p:spPr>
                <a:xfrm rot="5400000">
                  <a:off x="9494144" y="421849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4" name="Organigramme : Délai 43"/>
                <p:cNvSpPr/>
                <p:nvPr/>
              </p:nvSpPr>
              <p:spPr>
                <a:xfrm rot="5400000">
                  <a:off x="9902647" y="421860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5" name="Organigramme : Délai 44"/>
                <p:cNvSpPr/>
                <p:nvPr/>
              </p:nvSpPr>
              <p:spPr>
                <a:xfrm rot="5400000">
                  <a:off x="10311150" y="421871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6" name="Organigramme : Délai 45"/>
                <p:cNvSpPr/>
                <p:nvPr/>
              </p:nvSpPr>
              <p:spPr>
                <a:xfrm rot="5400000">
                  <a:off x="10719653" y="421882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7" name="Organigramme : Délai 46"/>
                <p:cNvSpPr/>
                <p:nvPr/>
              </p:nvSpPr>
              <p:spPr>
                <a:xfrm rot="5400000">
                  <a:off x="11128156" y="421893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8" name="Organigramme : Délai 47"/>
                <p:cNvSpPr/>
                <p:nvPr/>
              </p:nvSpPr>
              <p:spPr>
                <a:xfrm rot="5400000">
                  <a:off x="11543432" y="421903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9" name="Organigramme : Délai 48"/>
                <p:cNvSpPr/>
                <p:nvPr/>
              </p:nvSpPr>
              <p:spPr>
                <a:xfrm rot="5400000">
                  <a:off x="5836230" y="38663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0" name="Organigramme : Délai 49"/>
                <p:cNvSpPr/>
                <p:nvPr/>
              </p:nvSpPr>
              <p:spPr>
                <a:xfrm rot="5400000">
                  <a:off x="6234574" y="386633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1" name="Organigramme : Délai 50"/>
                <p:cNvSpPr/>
                <p:nvPr/>
              </p:nvSpPr>
              <p:spPr>
                <a:xfrm rot="5400000">
                  <a:off x="6643077" y="386644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2" name="Organigramme : Délai 51"/>
                <p:cNvSpPr/>
                <p:nvPr/>
              </p:nvSpPr>
              <p:spPr>
                <a:xfrm rot="5400000">
                  <a:off x="7051580" y="386655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3" name="Organigramme : Délai 52"/>
                <p:cNvSpPr/>
                <p:nvPr/>
              </p:nvSpPr>
              <p:spPr>
                <a:xfrm rot="5400000">
                  <a:off x="7460083" y="386666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4" name="Organigramme : Délai 53"/>
                <p:cNvSpPr/>
                <p:nvPr/>
              </p:nvSpPr>
              <p:spPr>
                <a:xfrm rot="5400000">
                  <a:off x="7868586" y="386677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5" name="Organigramme : Délai 54"/>
                <p:cNvSpPr/>
                <p:nvPr/>
              </p:nvSpPr>
              <p:spPr>
                <a:xfrm rot="5400000">
                  <a:off x="8277089" y="38668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6" name="Organigramme : Délai 55"/>
                <p:cNvSpPr/>
                <p:nvPr/>
              </p:nvSpPr>
              <p:spPr>
                <a:xfrm rot="5400000">
                  <a:off x="8685592" y="386698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7" name="Organigramme : Délai 56"/>
                <p:cNvSpPr/>
                <p:nvPr/>
              </p:nvSpPr>
              <p:spPr>
                <a:xfrm rot="5400000">
                  <a:off x="9094095" y="386709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8" name="Organigramme : Délai 57"/>
                <p:cNvSpPr/>
                <p:nvPr/>
              </p:nvSpPr>
              <p:spPr>
                <a:xfrm rot="5400000">
                  <a:off x="9502598" y="386720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9" name="Organigramme : Délai 58"/>
                <p:cNvSpPr/>
                <p:nvPr/>
              </p:nvSpPr>
              <p:spPr>
                <a:xfrm rot="5400000">
                  <a:off x="9911101" y="386731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0" name="Organigramme : Délai 59"/>
                <p:cNvSpPr/>
                <p:nvPr/>
              </p:nvSpPr>
              <p:spPr>
                <a:xfrm rot="5400000">
                  <a:off x="10319604" y="386742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1" name="Organigramme : Délai 60"/>
                <p:cNvSpPr/>
                <p:nvPr/>
              </p:nvSpPr>
              <p:spPr>
                <a:xfrm rot="5400000">
                  <a:off x="10728107" y="38675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2" name="Organigramme : Délai 61"/>
                <p:cNvSpPr/>
                <p:nvPr/>
              </p:nvSpPr>
              <p:spPr>
                <a:xfrm rot="5400000">
                  <a:off x="11136610" y="386764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3" name="Organigramme : Délai 62"/>
                <p:cNvSpPr/>
                <p:nvPr/>
              </p:nvSpPr>
              <p:spPr>
                <a:xfrm rot="5400000">
                  <a:off x="11545113" y="386775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4" name="Organigramme : Délai 63"/>
                <p:cNvSpPr/>
                <p:nvPr/>
              </p:nvSpPr>
              <p:spPr>
                <a:xfrm rot="5400000">
                  <a:off x="5844684" y="351504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5" name="Organigramme : Délai 64"/>
                <p:cNvSpPr/>
                <p:nvPr/>
              </p:nvSpPr>
              <p:spPr>
                <a:xfrm rot="5400000">
                  <a:off x="6243028" y="351504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6" name="Organigramme : Délai 65"/>
                <p:cNvSpPr/>
                <p:nvPr/>
              </p:nvSpPr>
              <p:spPr>
                <a:xfrm rot="5400000">
                  <a:off x="6651531" y="351515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7" name="Organigramme : Délai 66"/>
                <p:cNvSpPr/>
                <p:nvPr/>
              </p:nvSpPr>
              <p:spPr>
                <a:xfrm rot="5400000">
                  <a:off x="7060034" y="351526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8" name="Organigramme : Délai 67"/>
                <p:cNvSpPr/>
                <p:nvPr/>
              </p:nvSpPr>
              <p:spPr>
                <a:xfrm rot="5400000">
                  <a:off x="7468537" y="351537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9" name="Organigramme : Délai 68"/>
                <p:cNvSpPr/>
                <p:nvPr/>
              </p:nvSpPr>
              <p:spPr>
                <a:xfrm rot="5400000">
                  <a:off x="7877040" y="351548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0" name="Organigramme : Délai 69"/>
                <p:cNvSpPr/>
                <p:nvPr/>
              </p:nvSpPr>
              <p:spPr>
                <a:xfrm rot="5400000">
                  <a:off x="8285543" y="351559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1" name="Organigramme : Délai 70"/>
                <p:cNvSpPr/>
                <p:nvPr/>
              </p:nvSpPr>
              <p:spPr>
                <a:xfrm rot="5400000">
                  <a:off x="8694046" y="351570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2" name="Organigramme : Délai 71"/>
                <p:cNvSpPr/>
                <p:nvPr/>
              </p:nvSpPr>
              <p:spPr>
                <a:xfrm rot="5400000">
                  <a:off x="9102549" y="351580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3" name="Organigramme : Délai 72"/>
                <p:cNvSpPr/>
                <p:nvPr/>
              </p:nvSpPr>
              <p:spPr>
                <a:xfrm rot="5400000">
                  <a:off x="9511052" y="351591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4" name="Organigramme : Délai 73"/>
                <p:cNvSpPr/>
                <p:nvPr/>
              </p:nvSpPr>
              <p:spPr>
                <a:xfrm rot="5400000">
                  <a:off x="9919555" y="351602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5" name="Organigramme : Délai 74"/>
                <p:cNvSpPr/>
                <p:nvPr/>
              </p:nvSpPr>
              <p:spPr>
                <a:xfrm rot="5400000">
                  <a:off x="10328058" y="351613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6" name="Organigramme : Délai 75"/>
                <p:cNvSpPr/>
                <p:nvPr/>
              </p:nvSpPr>
              <p:spPr>
                <a:xfrm rot="5400000">
                  <a:off x="10736561" y="351624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7" name="Organigramme : Délai 76"/>
                <p:cNvSpPr/>
                <p:nvPr/>
              </p:nvSpPr>
              <p:spPr>
                <a:xfrm rot="5400000">
                  <a:off x="11145064" y="351635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8" name="Organigramme : Délai 77"/>
                <p:cNvSpPr/>
                <p:nvPr/>
              </p:nvSpPr>
              <p:spPr>
                <a:xfrm rot="5400000">
                  <a:off x="11553567" y="351646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9" name="Organigramme : Délai 78"/>
                <p:cNvSpPr/>
                <p:nvPr/>
              </p:nvSpPr>
              <p:spPr>
                <a:xfrm rot="5400000">
                  <a:off x="5853138" y="316375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0" name="Organigramme : Délai 79"/>
                <p:cNvSpPr/>
                <p:nvPr/>
              </p:nvSpPr>
              <p:spPr>
                <a:xfrm rot="5400000">
                  <a:off x="6251482" y="316375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1" name="Organigramme : Délai 80"/>
                <p:cNvSpPr/>
                <p:nvPr/>
              </p:nvSpPr>
              <p:spPr>
                <a:xfrm rot="5400000">
                  <a:off x="6659985" y="316386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2" name="Organigramme : Délai 81"/>
                <p:cNvSpPr/>
                <p:nvPr/>
              </p:nvSpPr>
              <p:spPr>
                <a:xfrm rot="5400000">
                  <a:off x="7068488" y="316397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3" name="Organigramme : Délai 82"/>
                <p:cNvSpPr/>
                <p:nvPr/>
              </p:nvSpPr>
              <p:spPr>
                <a:xfrm rot="5400000">
                  <a:off x="7476991" y="316408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4" name="Organigramme : Délai 83"/>
                <p:cNvSpPr/>
                <p:nvPr/>
              </p:nvSpPr>
              <p:spPr>
                <a:xfrm rot="5400000">
                  <a:off x="7885494" y="316419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5" name="Organigramme : Délai 84"/>
                <p:cNvSpPr/>
                <p:nvPr/>
              </p:nvSpPr>
              <p:spPr>
                <a:xfrm rot="5400000">
                  <a:off x="8293997" y="316430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6" name="Organigramme : Délai 85"/>
                <p:cNvSpPr/>
                <p:nvPr/>
              </p:nvSpPr>
              <p:spPr>
                <a:xfrm rot="5400000">
                  <a:off x="8702500" y="316441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7" name="Organigramme : Délai 86"/>
                <p:cNvSpPr/>
                <p:nvPr/>
              </p:nvSpPr>
              <p:spPr>
                <a:xfrm rot="5400000">
                  <a:off x="9111003" y="316452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8" name="Organigramme : Délai 87"/>
                <p:cNvSpPr/>
                <p:nvPr/>
              </p:nvSpPr>
              <p:spPr>
                <a:xfrm rot="5400000">
                  <a:off x="9519506" y="316463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9" name="Organigramme : Délai 88"/>
                <p:cNvSpPr/>
                <p:nvPr/>
              </p:nvSpPr>
              <p:spPr>
                <a:xfrm rot="5400000">
                  <a:off x="9928009" y="316473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0" name="Organigramme : Délai 89"/>
                <p:cNvSpPr/>
                <p:nvPr/>
              </p:nvSpPr>
              <p:spPr>
                <a:xfrm rot="5400000">
                  <a:off x="10336512" y="316484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1" name="Organigramme : Délai 90"/>
                <p:cNvSpPr/>
                <p:nvPr/>
              </p:nvSpPr>
              <p:spPr>
                <a:xfrm rot="5400000">
                  <a:off x="10745015" y="316495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2" name="Organigramme : Délai 91"/>
                <p:cNvSpPr/>
                <p:nvPr/>
              </p:nvSpPr>
              <p:spPr>
                <a:xfrm rot="5400000">
                  <a:off x="11153518" y="316506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3" name="Organigramme : Délai 92"/>
                <p:cNvSpPr/>
                <p:nvPr/>
              </p:nvSpPr>
              <p:spPr>
                <a:xfrm rot="5400000">
                  <a:off x="11562021" y="316517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4" name="Organigramme : Délai 93"/>
                <p:cNvSpPr/>
                <p:nvPr/>
              </p:nvSpPr>
              <p:spPr>
                <a:xfrm rot="5400000">
                  <a:off x="5854819" y="281246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5" name="Organigramme : Délai 94"/>
                <p:cNvSpPr/>
                <p:nvPr/>
              </p:nvSpPr>
              <p:spPr>
                <a:xfrm rot="5400000">
                  <a:off x="6259936" y="281247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6" name="Organigramme : Délai 95"/>
                <p:cNvSpPr/>
                <p:nvPr/>
              </p:nvSpPr>
              <p:spPr>
                <a:xfrm rot="5400000">
                  <a:off x="6668439" y="28125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7" name="Organigramme : Délai 96"/>
                <p:cNvSpPr/>
                <p:nvPr/>
              </p:nvSpPr>
              <p:spPr>
                <a:xfrm rot="5400000">
                  <a:off x="7076942" y="281268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8" name="Organigramme : Délai 97"/>
                <p:cNvSpPr/>
                <p:nvPr/>
              </p:nvSpPr>
              <p:spPr>
                <a:xfrm rot="5400000">
                  <a:off x="7485445" y="281279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9" name="Organigramme : Délai 98"/>
                <p:cNvSpPr/>
                <p:nvPr/>
              </p:nvSpPr>
              <p:spPr>
                <a:xfrm rot="5400000">
                  <a:off x="7893948" y="281290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0" name="Organigramme : Délai 99"/>
                <p:cNvSpPr/>
                <p:nvPr/>
              </p:nvSpPr>
              <p:spPr>
                <a:xfrm rot="5400000">
                  <a:off x="8302451" y="281301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1" name="Organigramme : Délai 100"/>
                <p:cNvSpPr/>
                <p:nvPr/>
              </p:nvSpPr>
              <p:spPr>
                <a:xfrm rot="5400000">
                  <a:off x="8710954" y="281312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2" name="Organigramme : Délai 101"/>
                <p:cNvSpPr/>
                <p:nvPr/>
              </p:nvSpPr>
              <p:spPr>
                <a:xfrm rot="5400000">
                  <a:off x="9119457" y="28132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3" name="Organigramme : Délai 102"/>
                <p:cNvSpPr/>
                <p:nvPr/>
              </p:nvSpPr>
              <p:spPr>
                <a:xfrm rot="5400000">
                  <a:off x="9527960" y="281334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4" name="Organigramme : Délai 103"/>
                <p:cNvSpPr/>
                <p:nvPr/>
              </p:nvSpPr>
              <p:spPr>
                <a:xfrm rot="5400000">
                  <a:off x="9936463" y="281345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5" name="Organigramme : Délai 104"/>
                <p:cNvSpPr/>
                <p:nvPr/>
              </p:nvSpPr>
              <p:spPr>
                <a:xfrm rot="5400000">
                  <a:off x="10344966" y="281356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6" name="Organigramme : Délai 105"/>
                <p:cNvSpPr/>
                <p:nvPr/>
              </p:nvSpPr>
              <p:spPr>
                <a:xfrm rot="5400000">
                  <a:off x="10753469" y="281366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7" name="Organigramme : Délai 106"/>
                <p:cNvSpPr/>
                <p:nvPr/>
              </p:nvSpPr>
              <p:spPr>
                <a:xfrm rot="5400000">
                  <a:off x="11161972" y="281377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8" name="Organigramme : Délai 107"/>
                <p:cNvSpPr/>
                <p:nvPr/>
              </p:nvSpPr>
              <p:spPr>
                <a:xfrm rot="5400000">
                  <a:off x="11563702" y="281388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9" name="Organigramme : Délai 108"/>
                <p:cNvSpPr/>
                <p:nvPr/>
              </p:nvSpPr>
              <p:spPr>
                <a:xfrm rot="5400000">
                  <a:off x="5853113" y="246118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0" name="Organigramme : Délai 109"/>
                <p:cNvSpPr/>
                <p:nvPr/>
              </p:nvSpPr>
              <p:spPr>
                <a:xfrm rot="5400000">
                  <a:off x="6258230" y="246118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1" name="Organigramme : Délai 110"/>
                <p:cNvSpPr/>
                <p:nvPr/>
              </p:nvSpPr>
              <p:spPr>
                <a:xfrm rot="5400000">
                  <a:off x="6666733" y="246129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2" name="Organigramme : Délai 111"/>
                <p:cNvSpPr/>
                <p:nvPr/>
              </p:nvSpPr>
              <p:spPr>
                <a:xfrm rot="5400000">
                  <a:off x="7075236" y="246140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3" name="Organigramme : Délai 112"/>
                <p:cNvSpPr/>
                <p:nvPr/>
              </p:nvSpPr>
              <p:spPr>
                <a:xfrm rot="5400000">
                  <a:off x="7483739" y="246150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4" name="Organigramme : Délai 113"/>
                <p:cNvSpPr/>
                <p:nvPr/>
              </p:nvSpPr>
              <p:spPr>
                <a:xfrm rot="5400000">
                  <a:off x="7892242" y="246161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5" name="Organigramme : Délai 114"/>
                <p:cNvSpPr/>
                <p:nvPr/>
              </p:nvSpPr>
              <p:spPr>
                <a:xfrm rot="5400000">
                  <a:off x="8300745" y="246172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6" name="Organigramme : Délai 115"/>
                <p:cNvSpPr/>
                <p:nvPr/>
              </p:nvSpPr>
              <p:spPr>
                <a:xfrm rot="5400000">
                  <a:off x="8709248" y="246183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7" name="Organigramme : Délai 116"/>
                <p:cNvSpPr/>
                <p:nvPr/>
              </p:nvSpPr>
              <p:spPr>
                <a:xfrm rot="5400000">
                  <a:off x="9117751" y="246194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8" name="Organigramme : Délai 117"/>
                <p:cNvSpPr/>
                <p:nvPr/>
              </p:nvSpPr>
              <p:spPr>
                <a:xfrm rot="5400000">
                  <a:off x="9526254" y="246205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9" name="Organigramme : Délai 118"/>
                <p:cNvSpPr/>
                <p:nvPr/>
              </p:nvSpPr>
              <p:spPr>
                <a:xfrm rot="5400000">
                  <a:off x="9934757" y="246216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20" name="Organigramme : Délai 119"/>
                <p:cNvSpPr/>
                <p:nvPr/>
              </p:nvSpPr>
              <p:spPr>
                <a:xfrm rot="5400000">
                  <a:off x="10343260" y="246227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21" name="Organigramme : Délai 120"/>
                <p:cNvSpPr/>
                <p:nvPr/>
              </p:nvSpPr>
              <p:spPr>
                <a:xfrm rot="5400000">
                  <a:off x="10751763" y="246238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22" name="Organigramme : Délai 121"/>
                <p:cNvSpPr/>
                <p:nvPr/>
              </p:nvSpPr>
              <p:spPr>
                <a:xfrm rot="5400000">
                  <a:off x="11160266" y="246249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23" name="Organigramme : Délai 122"/>
                <p:cNvSpPr/>
                <p:nvPr/>
              </p:nvSpPr>
              <p:spPr>
                <a:xfrm rot="5400000">
                  <a:off x="11559144" y="246259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99" name="Organigramme : Délai 198"/>
                <p:cNvSpPr/>
                <p:nvPr/>
              </p:nvSpPr>
              <p:spPr>
                <a:xfrm rot="5400000">
                  <a:off x="5849520" y="21260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0" name="Organigramme : Délai 199"/>
                <p:cNvSpPr/>
                <p:nvPr/>
              </p:nvSpPr>
              <p:spPr>
                <a:xfrm rot="5400000">
                  <a:off x="6247864" y="212603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1" name="Organigramme : Délai 200"/>
                <p:cNvSpPr/>
                <p:nvPr/>
              </p:nvSpPr>
              <p:spPr>
                <a:xfrm rot="5400000">
                  <a:off x="6656367" y="212614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2" name="Organigramme : Délai 201"/>
                <p:cNvSpPr/>
                <p:nvPr/>
              </p:nvSpPr>
              <p:spPr>
                <a:xfrm rot="5400000">
                  <a:off x="7064870" y="212625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3" name="Organigramme : Délai 202"/>
                <p:cNvSpPr/>
                <p:nvPr/>
              </p:nvSpPr>
              <p:spPr>
                <a:xfrm rot="5400000">
                  <a:off x="7473373" y="212636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4" name="Organigramme : Délai 203"/>
                <p:cNvSpPr/>
                <p:nvPr/>
              </p:nvSpPr>
              <p:spPr>
                <a:xfrm rot="5400000">
                  <a:off x="7881876" y="212647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5" name="Organigramme : Délai 204"/>
                <p:cNvSpPr/>
                <p:nvPr/>
              </p:nvSpPr>
              <p:spPr>
                <a:xfrm rot="5400000">
                  <a:off x="8290379" y="21265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6" name="Organigramme : Délai 205"/>
                <p:cNvSpPr/>
                <p:nvPr/>
              </p:nvSpPr>
              <p:spPr>
                <a:xfrm rot="5400000">
                  <a:off x="8698882" y="212668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7" name="Organigramme : Délai 206"/>
                <p:cNvSpPr/>
                <p:nvPr/>
              </p:nvSpPr>
              <p:spPr>
                <a:xfrm rot="5400000">
                  <a:off x="9107385" y="212679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8" name="Organigramme : Délai 207"/>
                <p:cNvSpPr/>
                <p:nvPr/>
              </p:nvSpPr>
              <p:spPr>
                <a:xfrm rot="5400000">
                  <a:off x="9515888" y="212690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9" name="Organigramme : Délai 208"/>
                <p:cNvSpPr/>
                <p:nvPr/>
              </p:nvSpPr>
              <p:spPr>
                <a:xfrm rot="5400000">
                  <a:off x="9924391" y="212701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0" name="Organigramme : Délai 209"/>
                <p:cNvSpPr/>
                <p:nvPr/>
              </p:nvSpPr>
              <p:spPr>
                <a:xfrm rot="5400000">
                  <a:off x="10332894" y="212712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1" name="Organigramme : Délai 210"/>
                <p:cNvSpPr/>
                <p:nvPr/>
              </p:nvSpPr>
              <p:spPr>
                <a:xfrm rot="5400000">
                  <a:off x="10741397" y="21272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2" name="Organigramme : Délai 211"/>
                <p:cNvSpPr/>
                <p:nvPr/>
              </p:nvSpPr>
              <p:spPr>
                <a:xfrm rot="5400000">
                  <a:off x="11149900" y="212734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3" name="Organigramme : Délai 212"/>
                <p:cNvSpPr/>
                <p:nvPr/>
              </p:nvSpPr>
              <p:spPr>
                <a:xfrm rot="5400000">
                  <a:off x="11558403" y="212745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4" name="Organigramme : Délai 213"/>
                <p:cNvSpPr/>
                <p:nvPr/>
              </p:nvSpPr>
              <p:spPr>
                <a:xfrm rot="5400000">
                  <a:off x="5839154" y="179088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5" name="Organigramme : Délai 214"/>
                <p:cNvSpPr/>
                <p:nvPr/>
              </p:nvSpPr>
              <p:spPr>
                <a:xfrm rot="5400000">
                  <a:off x="6237498" y="179088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6" name="Organigramme : Délai 215"/>
                <p:cNvSpPr/>
                <p:nvPr/>
              </p:nvSpPr>
              <p:spPr>
                <a:xfrm rot="5400000">
                  <a:off x="6646001" y="179099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7" name="Organigramme : Délai 216"/>
                <p:cNvSpPr/>
                <p:nvPr/>
              </p:nvSpPr>
              <p:spPr>
                <a:xfrm rot="5400000">
                  <a:off x="7054504" y="179110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8" name="Organigramme : Délai 217"/>
                <p:cNvSpPr/>
                <p:nvPr/>
              </p:nvSpPr>
              <p:spPr>
                <a:xfrm rot="5400000">
                  <a:off x="7463007" y="179121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9" name="Organigramme : Délai 218"/>
                <p:cNvSpPr/>
                <p:nvPr/>
              </p:nvSpPr>
              <p:spPr>
                <a:xfrm rot="5400000">
                  <a:off x="7871510" y="179132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0" name="Organigramme : Délai 219"/>
                <p:cNvSpPr/>
                <p:nvPr/>
              </p:nvSpPr>
              <p:spPr>
                <a:xfrm rot="5400000">
                  <a:off x="8280013" y="179143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1" name="Organigramme : Délai 220"/>
                <p:cNvSpPr/>
                <p:nvPr/>
              </p:nvSpPr>
              <p:spPr>
                <a:xfrm rot="5400000">
                  <a:off x="8688516" y="179154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2" name="Organigramme : Délai 221"/>
                <p:cNvSpPr/>
                <p:nvPr/>
              </p:nvSpPr>
              <p:spPr>
                <a:xfrm rot="5400000">
                  <a:off x="9097019" y="179164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3" name="Organigramme : Délai 222"/>
                <p:cNvSpPr/>
                <p:nvPr/>
              </p:nvSpPr>
              <p:spPr>
                <a:xfrm rot="5400000">
                  <a:off x="9505522" y="179175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4" name="Organigramme : Délai 223"/>
                <p:cNvSpPr/>
                <p:nvPr/>
              </p:nvSpPr>
              <p:spPr>
                <a:xfrm rot="5400000">
                  <a:off x="9914025" y="179186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5" name="Organigramme : Délai 224"/>
                <p:cNvSpPr/>
                <p:nvPr/>
              </p:nvSpPr>
              <p:spPr>
                <a:xfrm rot="5400000">
                  <a:off x="10322528" y="179197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6" name="Organigramme : Délai 225"/>
                <p:cNvSpPr/>
                <p:nvPr/>
              </p:nvSpPr>
              <p:spPr>
                <a:xfrm rot="5400000">
                  <a:off x="10731031" y="179208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7" name="Organigramme : Délai 226"/>
                <p:cNvSpPr/>
                <p:nvPr/>
              </p:nvSpPr>
              <p:spPr>
                <a:xfrm rot="5400000">
                  <a:off x="11139534" y="179219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8" name="Organigramme : Délai 227"/>
                <p:cNvSpPr/>
                <p:nvPr/>
              </p:nvSpPr>
              <p:spPr>
                <a:xfrm rot="5400000">
                  <a:off x="11548037" y="179230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9" name="Organigramme : Délai 228"/>
                <p:cNvSpPr/>
                <p:nvPr/>
              </p:nvSpPr>
              <p:spPr>
                <a:xfrm rot="5400000">
                  <a:off x="5828788" y="145573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0" name="Organigramme : Délai 229"/>
                <p:cNvSpPr/>
                <p:nvPr/>
              </p:nvSpPr>
              <p:spPr>
                <a:xfrm rot="5400000">
                  <a:off x="6227132" y="145573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1" name="Organigramme : Délai 230"/>
                <p:cNvSpPr/>
                <p:nvPr/>
              </p:nvSpPr>
              <p:spPr>
                <a:xfrm rot="5400000">
                  <a:off x="6635635" y="145584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2" name="Organigramme : Délai 231"/>
                <p:cNvSpPr/>
                <p:nvPr/>
              </p:nvSpPr>
              <p:spPr>
                <a:xfrm rot="5400000">
                  <a:off x="7044138" y="145595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3" name="Organigramme : Délai 232"/>
                <p:cNvSpPr/>
                <p:nvPr/>
              </p:nvSpPr>
              <p:spPr>
                <a:xfrm rot="5400000">
                  <a:off x="7452641" y="145606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4" name="Organigramme : Délai 233"/>
                <p:cNvSpPr/>
                <p:nvPr/>
              </p:nvSpPr>
              <p:spPr>
                <a:xfrm rot="5400000">
                  <a:off x="7861144" y="145617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5" name="Organigramme : Délai 234"/>
                <p:cNvSpPr/>
                <p:nvPr/>
              </p:nvSpPr>
              <p:spPr>
                <a:xfrm rot="5400000">
                  <a:off x="8269647" y="145628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6" name="Organigramme : Délai 235"/>
                <p:cNvSpPr/>
                <p:nvPr/>
              </p:nvSpPr>
              <p:spPr>
                <a:xfrm rot="5400000">
                  <a:off x="8678150" y="145639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7" name="Organigramme : Délai 236"/>
                <p:cNvSpPr/>
                <p:nvPr/>
              </p:nvSpPr>
              <p:spPr>
                <a:xfrm rot="5400000">
                  <a:off x="9086653" y="145650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8" name="Organigramme : Délai 237"/>
                <p:cNvSpPr/>
                <p:nvPr/>
              </p:nvSpPr>
              <p:spPr>
                <a:xfrm rot="5400000">
                  <a:off x="9495156" y="145661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9" name="Organigramme : Délai 238"/>
                <p:cNvSpPr/>
                <p:nvPr/>
              </p:nvSpPr>
              <p:spPr>
                <a:xfrm rot="5400000">
                  <a:off x="9903659" y="145671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0" name="Organigramme : Délai 239"/>
                <p:cNvSpPr/>
                <p:nvPr/>
              </p:nvSpPr>
              <p:spPr>
                <a:xfrm rot="5400000">
                  <a:off x="10312162" y="145682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1" name="Organigramme : Délai 240"/>
                <p:cNvSpPr/>
                <p:nvPr/>
              </p:nvSpPr>
              <p:spPr>
                <a:xfrm rot="5400000">
                  <a:off x="10720665" y="145693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2" name="Organigramme : Délai 241"/>
                <p:cNvSpPr/>
                <p:nvPr/>
              </p:nvSpPr>
              <p:spPr>
                <a:xfrm rot="5400000">
                  <a:off x="11129168" y="145704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3" name="Organigramme : Délai 242"/>
                <p:cNvSpPr/>
                <p:nvPr/>
              </p:nvSpPr>
              <p:spPr>
                <a:xfrm rot="5400000">
                  <a:off x="11537671" y="145715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4" name="Organigramme : Délai 243"/>
                <p:cNvSpPr/>
                <p:nvPr/>
              </p:nvSpPr>
              <p:spPr>
                <a:xfrm rot="5400000">
                  <a:off x="5831781" y="105853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5" name="Organigramme : Délai 244"/>
                <p:cNvSpPr/>
                <p:nvPr/>
              </p:nvSpPr>
              <p:spPr>
                <a:xfrm rot="5400000">
                  <a:off x="6230125" y="105853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6" name="Organigramme : Délai 245"/>
                <p:cNvSpPr/>
                <p:nvPr/>
              </p:nvSpPr>
              <p:spPr>
                <a:xfrm rot="5400000">
                  <a:off x="6638628" y="105864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7" name="Organigramme : Délai 246"/>
                <p:cNvSpPr/>
                <p:nvPr/>
              </p:nvSpPr>
              <p:spPr>
                <a:xfrm rot="5400000">
                  <a:off x="7047131" y="105875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8" name="Organigramme : Délai 247"/>
                <p:cNvSpPr/>
                <p:nvPr/>
              </p:nvSpPr>
              <p:spPr>
                <a:xfrm rot="5400000">
                  <a:off x="7455634" y="105886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9" name="Organigramme : Délai 248"/>
                <p:cNvSpPr/>
                <p:nvPr/>
              </p:nvSpPr>
              <p:spPr>
                <a:xfrm rot="5400000">
                  <a:off x="7864137" y="105897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0" name="Organigramme : Délai 249"/>
                <p:cNvSpPr/>
                <p:nvPr/>
              </p:nvSpPr>
              <p:spPr>
                <a:xfrm rot="5400000">
                  <a:off x="8272640" y="105908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1" name="Organigramme : Délai 250"/>
                <p:cNvSpPr/>
                <p:nvPr/>
              </p:nvSpPr>
              <p:spPr>
                <a:xfrm rot="5400000">
                  <a:off x="8681143" y="105919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2" name="Organigramme : Délai 251"/>
                <p:cNvSpPr/>
                <p:nvPr/>
              </p:nvSpPr>
              <p:spPr>
                <a:xfrm rot="5400000">
                  <a:off x="9089646" y="105930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3" name="Organigramme : Délai 252"/>
                <p:cNvSpPr/>
                <p:nvPr/>
              </p:nvSpPr>
              <p:spPr>
                <a:xfrm rot="5400000">
                  <a:off x="9498149" y="105941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4" name="Organigramme : Délai 253"/>
                <p:cNvSpPr/>
                <p:nvPr/>
              </p:nvSpPr>
              <p:spPr>
                <a:xfrm rot="5400000">
                  <a:off x="9906652" y="105952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5" name="Organigramme : Délai 254"/>
                <p:cNvSpPr/>
                <p:nvPr/>
              </p:nvSpPr>
              <p:spPr>
                <a:xfrm rot="5400000">
                  <a:off x="10315155" y="105962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6" name="Organigramme : Délai 255"/>
                <p:cNvSpPr/>
                <p:nvPr/>
              </p:nvSpPr>
              <p:spPr>
                <a:xfrm rot="5400000">
                  <a:off x="10723658" y="105973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7" name="Organigramme : Délai 256"/>
                <p:cNvSpPr/>
                <p:nvPr/>
              </p:nvSpPr>
              <p:spPr>
                <a:xfrm rot="5400000">
                  <a:off x="11132161" y="105984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8" name="Organigramme : Délai 257"/>
                <p:cNvSpPr/>
                <p:nvPr/>
              </p:nvSpPr>
              <p:spPr>
                <a:xfrm rot="5400000">
                  <a:off x="11540664" y="105995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9" name="Organigramme : Délai 258"/>
                <p:cNvSpPr/>
                <p:nvPr/>
              </p:nvSpPr>
              <p:spPr>
                <a:xfrm rot="5400000">
                  <a:off x="5824614" y="7527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0" name="Organigramme : Délai 259"/>
                <p:cNvSpPr/>
                <p:nvPr/>
              </p:nvSpPr>
              <p:spPr>
                <a:xfrm rot="5400000">
                  <a:off x="6222958" y="75278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1" name="Organigramme : Délai 260"/>
                <p:cNvSpPr/>
                <p:nvPr/>
              </p:nvSpPr>
              <p:spPr>
                <a:xfrm rot="5400000">
                  <a:off x="6631461" y="75288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2" name="Organigramme : Délai 261"/>
                <p:cNvSpPr/>
                <p:nvPr/>
              </p:nvSpPr>
              <p:spPr>
                <a:xfrm rot="5400000">
                  <a:off x="7039964" y="75299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3" name="Organigramme : Délai 262"/>
                <p:cNvSpPr/>
                <p:nvPr/>
              </p:nvSpPr>
              <p:spPr>
                <a:xfrm rot="5400000">
                  <a:off x="7448467" y="75310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4" name="Organigramme : Délai 263"/>
                <p:cNvSpPr/>
                <p:nvPr/>
              </p:nvSpPr>
              <p:spPr>
                <a:xfrm rot="5400000">
                  <a:off x="7856970" y="75321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5" name="Organigramme : Délai 264"/>
                <p:cNvSpPr/>
                <p:nvPr/>
              </p:nvSpPr>
              <p:spPr>
                <a:xfrm rot="5400000">
                  <a:off x="8265473" y="75332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6" name="Organigramme : Délai 265"/>
                <p:cNvSpPr/>
                <p:nvPr/>
              </p:nvSpPr>
              <p:spPr>
                <a:xfrm rot="5400000">
                  <a:off x="8673976" y="75343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7" name="Organigramme : Délai 266"/>
                <p:cNvSpPr/>
                <p:nvPr/>
              </p:nvSpPr>
              <p:spPr>
                <a:xfrm rot="5400000">
                  <a:off x="9082479" y="75354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8" name="Organigramme : Délai 267"/>
                <p:cNvSpPr/>
                <p:nvPr/>
              </p:nvSpPr>
              <p:spPr>
                <a:xfrm rot="5400000">
                  <a:off x="9490982" y="75365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9" name="Organigramme : Délai 268"/>
                <p:cNvSpPr/>
                <p:nvPr/>
              </p:nvSpPr>
              <p:spPr>
                <a:xfrm rot="5400000">
                  <a:off x="9899485" y="75376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0" name="Organigramme : Délai 269"/>
                <p:cNvSpPr/>
                <p:nvPr/>
              </p:nvSpPr>
              <p:spPr>
                <a:xfrm rot="5400000">
                  <a:off x="10307988" y="75387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1" name="Organigramme : Délai 270"/>
                <p:cNvSpPr/>
                <p:nvPr/>
              </p:nvSpPr>
              <p:spPr>
                <a:xfrm rot="5400000">
                  <a:off x="10716491" y="7539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2" name="Organigramme : Délai 271"/>
                <p:cNvSpPr/>
                <p:nvPr/>
              </p:nvSpPr>
              <p:spPr>
                <a:xfrm rot="5400000">
                  <a:off x="11124994" y="75408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3" name="Organigramme : Délai 272"/>
                <p:cNvSpPr/>
                <p:nvPr/>
              </p:nvSpPr>
              <p:spPr>
                <a:xfrm rot="5400000">
                  <a:off x="11533497" y="75419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279" name="Groupe 278"/>
              <p:cNvGrpSpPr/>
              <p:nvPr/>
            </p:nvGrpSpPr>
            <p:grpSpPr>
              <a:xfrm rot="10800000">
                <a:off x="4696211" y="679391"/>
                <a:ext cx="523145" cy="3927198"/>
                <a:chOff x="8227735" y="213915"/>
                <a:chExt cx="558456" cy="6499744"/>
              </a:xfrm>
            </p:grpSpPr>
            <p:cxnSp>
              <p:nvCxnSpPr>
                <p:cNvPr id="280" name="Connecteur droit 279"/>
                <p:cNvCxnSpPr/>
                <p:nvPr/>
              </p:nvCxnSpPr>
              <p:spPr>
                <a:xfrm>
                  <a:off x="8227735" y="213915"/>
                  <a:ext cx="558456" cy="5017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Connecteur droit 280"/>
                <p:cNvCxnSpPr/>
                <p:nvPr/>
              </p:nvCxnSpPr>
              <p:spPr>
                <a:xfrm>
                  <a:off x="8786191" y="715617"/>
                  <a:ext cx="0" cy="560567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Connecteur droit 281"/>
                <p:cNvCxnSpPr/>
                <p:nvPr/>
              </p:nvCxnSpPr>
              <p:spPr>
                <a:xfrm flipV="1">
                  <a:off x="8227735" y="6321287"/>
                  <a:ext cx="558456" cy="3923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e 283"/>
              <p:cNvGrpSpPr/>
              <p:nvPr/>
            </p:nvGrpSpPr>
            <p:grpSpPr>
              <a:xfrm>
                <a:off x="11345980" y="679391"/>
                <a:ext cx="523145" cy="3927198"/>
                <a:chOff x="8227735" y="213915"/>
                <a:chExt cx="558456" cy="6499744"/>
              </a:xfrm>
            </p:grpSpPr>
            <p:cxnSp>
              <p:nvCxnSpPr>
                <p:cNvPr id="285" name="Connecteur droit 284"/>
                <p:cNvCxnSpPr/>
                <p:nvPr/>
              </p:nvCxnSpPr>
              <p:spPr>
                <a:xfrm>
                  <a:off x="8227735" y="213915"/>
                  <a:ext cx="558456" cy="5017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Connecteur droit 285"/>
                <p:cNvCxnSpPr/>
                <p:nvPr/>
              </p:nvCxnSpPr>
              <p:spPr>
                <a:xfrm>
                  <a:off x="8786191" y="715617"/>
                  <a:ext cx="0" cy="560567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Connecteur droit 286"/>
                <p:cNvCxnSpPr/>
                <p:nvPr/>
              </p:nvCxnSpPr>
              <p:spPr>
                <a:xfrm flipV="1">
                  <a:off x="8227735" y="6321287"/>
                  <a:ext cx="558456" cy="3923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4" name="ZoneTexte 323"/>
            <p:cNvSpPr txBox="1"/>
            <p:nvPr/>
          </p:nvSpPr>
          <p:spPr>
            <a:xfrm>
              <a:off x="7589326" y="211295"/>
              <a:ext cx="1314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Haut du toit</a:t>
              </a:r>
              <a:endParaRPr lang="fr-FR" i="1" dirty="0"/>
            </a:p>
          </p:txBody>
        </p:sp>
      </p:grpSp>
      <p:sp>
        <p:nvSpPr>
          <p:cNvPr id="326" name="ZoneTexte 325"/>
          <p:cNvSpPr txBox="1"/>
          <p:nvPr/>
        </p:nvSpPr>
        <p:spPr>
          <a:xfrm>
            <a:off x="1548049" y="1012628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Cheminée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1180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roupe 369"/>
          <p:cNvGrpSpPr/>
          <p:nvPr/>
        </p:nvGrpSpPr>
        <p:grpSpPr>
          <a:xfrm>
            <a:off x="2181138" y="86632"/>
            <a:ext cx="9654431" cy="6087665"/>
            <a:chOff x="4696211" y="128578"/>
            <a:chExt cx="7172914" cy="4506474"/>
          </a:xfrm>
        </p:grpSpPr>
        <p:grpSp>
          <p:nvGrpSpPr>
            <p:cNvPr id="189" name="Groupe 188"/>
            <p:cNvGrpSpPr/>
            <p:nvPr/>
          </p:nvGrpSpPr>
          <p:grpSpPr>
            <a:xfrm>
              <a:off x="4696211" y="128578"/>
              <a:ext cx="7172914" cy="4506474"/>
              <a:chOff x="4696211" y="128578"/>
              <a:chExt cx="7172914" cy="4506474"/>
            </a:xfrm>
          </p:grpSpPr>
          <p:grpSp>
            <p:nvGrpSpPr>
              <p:cNvPr id="190" name="Groupe 189"/>
              <p:cNvGrpSpPr/>
              <p:nvPr/>
            </p:nvGrpSpPr>
            <p:grpSpPr>
              <a:xfrm rot="16200000">
                <a:off x="8025252" y="-2654233"/>
                <a:ext cx="523145" cy="6088767"/>
                <a:chOff x="8227735" y="213915"/>
                <a:chExt cx="558456" cy="6499744"/>
              </a:xfrm>
            </p:grpSpPr>
            <p:cxnSp>
              <p:nvCxnSpPr>
                <p:cNvPr id="366" name="Connecteur droit 365"/>
                <p:cNvCxnSpPr/>
                <p:nvPr/>
              </p:nvCxnSpPr>
              <p:spPr>
                <a:xfrm>
                  <a:off x="8227735" y="213915"/>
                  <a:ext cx="558456" cy="5017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Connecteur droit 366"/>
                <p:cNvCxnSpPr/>
                <p:nvPr/>
              </p:nvCxnSpPr>
              <p:spPr>
                <a:xfrm>
                  <a:off x="8786191" y="715617"/>
                  <a:ext cx="0" cy="560567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Connecteur droit 367"/>
                <p:cNvCxnSpPr/>
                <p:nvPr/>
              </p:nvCxnSpPr>
              <p:spPr>
                <a:xfrm flipV="1">
                  <a:off x="8227735" y="6321287"/>
                  <a:ext cx="558456" cy="3923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e 190"/>
              <p:cNvGrpSpPr/>
              <p:nvPr/>
            </p:nvGrpSpPr>
            <p:grpSpPr>
              <a:xfrm>
                <a:off x="5217031" y="651723"/>
                <a:ext cx="6132766" cy="3983329"/>
                <a:chOff x="5881175" y="686003"/>
                <a:chExt cx="6132766" cy="3983329"/>
              </a:xfrm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903544" y="686003"/>
                  <a:ext cx="6091808" cy="3983329"/>
                </a:xfrm>
                <a:prstGeom prst="rect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1" name="Organigramme : Délai 200"/>
                <p:cNvSpPr/>
                <p:nvPr/>
              </p:nvSpPr>
              <p:spPr>
                <a:xfrm rot="5400000">
                  <a:off x="5827776" y="421762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2" name="Organigramme : Délai 201"/>
                <p:cNvSpPr/>
                <p:nvPr/>
              </p:nvSpPr>
              <p:spPr>
                <a:xfrm rot="5400000">
                  <a:off x="6226120" y="421762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3" name="Organigramme : Délai 202"/>
                <p:cNvSpPr/>
                <p:nvPr/>
              </p:nvSpPr>
              <p:spPr>
                <a:xfrm rot="5400000">
                  <a:off x="6634623" y="421773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4" name="Organigramme : Délai 203"/>
                <p:cNvSpPr/>
                <p:nvPr/>
              </p:nvSpPr>
              <p:spPr>
                <a:xfrm rot="5400000">
                  <a:off x="7043126" y="421784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5" name="Organigramme : Délai 204"/>
                <p:cNvSpPr/>
                <p:nvPr/>
              </p:nvSpPr>
              <p:spPr>
                <a:xfrm rot="5400000">
                  <a:off x="7451629" y="421794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6" name="Organigramme : Délai 205"/>
                <p:cNvSpPr/>
                <p:nvPr/>
              </p:nvSpPr>
              <p:spPr>
                <a:xfrm rot="5400000">
                  <a:off x="7860132" y="421805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7" name="Organigramme : Délai 206"/>
                <p:cNvSpPr/>
                <p:nvPr/>
              </p:nvSpPr>
              <p:spPr>
                <a:xfrm rot="5400000">
                  <a:off x="8268635" y="421816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8" name="Organigramme : Délai 207"/>
                <p:cNvSpPr/>
                <p:nvPr/>
              </p:nvSpPr>
              <p:spPr>
                <a:xfrm rot="5400000">
                  <a:off x="8677138" y="421827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9" name="Organigramme : Délai 208"/>
                <p:cNvSpPr/>
                <p:nvPr/>
              </p:nvSpPr>
              <p:spPr>
                <a:xfrm rot="5400000">
                  <a:off x="9085641" y="421838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0" name="Organigramme : Délai 209"/>
                <p:cNvSpPr/>
                <p:nvPr/>
              </p:nvSpPr>
              <p:spPr>
                <a:xfrm rot="5400000">
                  <a:off x="9494144" y="421849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1" name="Organigramme : Délai 210"/>
                <p:cNvSpPr/>
                <p:nvPr/>
              </p:nvSpPr>
              <p:spPr>
                <a:xfrm rot="5400000">
                  <a:off x="9902647" y="421860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2" name="Organigramme : Délai 211"/>
                <p:cNvSpPr/>
                <p:nvPr/>
              </p:nvSpPr>
              <p:spPr>
                <a:xfrm rot="5400000">
                  <a:off x="10311150" y="421871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3" name="Organigramme : Délai 212"/>
                <p:cNvSpPr/>
                <p:nvPr/>
              </p:nvSpPr>
              <p:spPr>
                <a:xfrm rot="5400000">
                  <a:off x="10719653" y="421882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4" name="Organigramme : Délai 213"/>
                <p:cNvSpPr/>
                <p:nvPr/>
              </p:nvSpPr>
              <p:spPr>
                <a:xfrm rot="5400000">
                  <a:off x="11128156" y="421893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5" name="Organigramme : Délai 214"/>
                <p:cNvSpPr/>
                <p:nvPr/>
              </p:nvSpPr>
              <p:spPr>
                <a:xfrm rot="5400000">
                  <a:off x="11543432" y="421903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6" name="Organigramme : Délai 215"/>
                <p:cNvSpPr/>
                <p:nvPr/>
              </p:nvSpPr>
              <p:spPr>
                <a:xfrm rot="5400000">
                  <a:off x="5836230" y="38663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7" name="Organigramme : Délai 216"/>
                <p:cNvSpPr/>
                <p:nvPr/>
              </p:nvSpPr>
              <p:spPr>
                <a:xfrm rot="5400000">
                  <a:off x="6234574" y="386633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8" name="Organigramme : Délai 217"/>
                <p:cNvSpPr/>
                <p:nvPr/>
              </p:nvSpPr>
              <p:spPr>
                <a:xfrm rot="5400000">
                  <a:off x="6643077" y="386644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9" name="Organigramme : Délai 218"/>
                <p:cNvSpPr/>
                <p:nvPr/>
              </p:nvSpPr>
              <p:spPr>
                <a:xfrm rot="5400000">
                  <a:off x="7051580" y="386655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0" name="Organigramme : Délai 219"/>
                <p:cNvSpPr/>
                <p:nvPr/>
              </p:nvSpPr>
              <p:spPr>
                <a:xfrm rot="5400000">
                  <a:off x="7460083" y="386666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1" name="Organigramme : Délai 220"/>
                <p:cNvSpPr/>
                <p:nvPr/>
              </p:nvSpPr>
              <p:spPr>
                <a:xfrm rot="5400000">
                  <a:off x="7868586" y="386677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2" name="Organigramme : Délai 221"/>
                <p:cNvSpPr/>
                <p:nvPr/>
              </p:nvSpPr>
              <p:spPr>
                <a:xfrm rot="5400000">
                  <a:off x="8277089" y="38668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3" name="Organigramme : Délai 222"/>
                <p:cNvSpPr/>
                <p:nvPr/>
              </p:nvSpPr>
              <p:spPr>
                <a:xfrm rot="5400000">
                  <a:off x="8685592" y="386698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4" name="Organigramme : Délai 223"/>
                <p:cNvSpPr/>
                <p:nvPr/>
              </p:nvSpPr>
              <p:spPr>
                <a:xfrm rot="5400000">
                  <a:off x="9094095" y="386709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5" name="Organigramme : Délai 224"/>
                <p:cNvSpPr/>
                <p:nvPr/>
              </p:nvSpPr>
              <p:spPr>
                <a:xfrm rot="5400000">
                  <a:off x="9502598" y="386720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6" name="Organigramme : Délai 225"/>
                <p:cNvSpPr/>
                <p:nvPr/>
              </p:nvSpPr>
              <p:spPr>
                <a:xfrm rot="5400000">
                  <a:off x="9911101" y="386731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7" name="Organigramme : Délai 226"/>
                <p:cNvSpPr/>
                <p:nvPr/>
              </p:nvSpPr>
              <p:spPr>
                <a:xfrm rot="5400000">
                  <a:off x="10319604" y="386742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8" name="Organigramme : Délai 227"/>
                <p:cNvSpPr/>
                <p:nvPr/>
              </p:nvSpPr>
              <p:spPr>
                <a:xfrm rot="5400000">
                  <a:off x="10728107" y="38675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9" name="Organigramme : Délai 228"/>
                <p:cNvSpPr/>
                <p:nvPr/>
              </p:nvSpPr>
              <p:spPr>
                <a:xfrm rot="5400000">
                  <a:off x="11136610" y="386764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0" name="Organigramme : Délai 229"/>
                <p:cNvSpPr/>
                <p:nvPr/>
              </p:nvSpPr>
              <p:spPr>
                <a:xfrm rot="5400000">
                  <a:off x="11545113" y="386775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1" name="Organigramme : Délai 230"/>
                <p:cNvSpPr/>
                <p:nvPr/>
              </p:nvSpPr>
              <p:spPr>
                <a:xfrm rot="5400000">
                  <a:off x="5844684" y="351504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2" name="Organigramme : Délai 231"/>
                <p:cNvSpPr/>
                <p:nvPr/>
              </p:nvSpPr>
              <p:spPr>
                <a:xfrm rot="5400000">
                  <a:off x="6243028" y="351504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3" name="Organigramme : Délai 232"/>
                <p:cNvSpPr/>
                <p:nvPr/>
              </p:nvSpPr>
              <p:spPr>
                <a:xfrm rot="5400000">
                  <a:off x="6651531" y="351515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4" name="Organigramme : Délai 233"/>
                <p:cNvSpPr/>
                <p:nvPr/>
              </p:nvSpPr>
              <p:spPr>
                <a:xfrm rot="5400000">
                  <a:off x="7060034" y="351526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5" name="Organigramme : Délai 234"/>
                <p:cNvSpPr/>
                <p:nvPr/>
              </p:nvSpPr>
              <p:spPr>
                <a:xfrm rot="5400000">
                  <a:off x="7468537" y="351537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6" name="Organigramme : Délai 235"/>
                <p:cNvSpPr/>
                <p:nvPr/>
              </p:nvSpPr>
              <p:spPr>
                <a:xfrm rot="5400000">
                  <a:off x="7877040" y="351548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7" name="Organigramme : Délai 236"/>
                <p:cNvSpPr/>
                <p:nvPr/>
              </p:nvSpPr>
              <p:spPr>
                <a:xfrm rot="5400000">
                  <a:off x="8285543" y="351559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8" name="Organigramme : Délai 237"/>
                <p:cNvSpPr/>
                <p:nvPr/>
              </p:nvSpPr>
              <p:spPr>
                <a:xfrm rot="5400000">
                  <a:off x="8694046" y="351570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9" name="Organigramme : Délai 238"/>
                <p:cNvSpPr/>
                <p:nvPr/>
              </p:nvSpPr>
              <p:spPr>
                <a:xfrm rot="5400000">
                  <a:off x="9102549" y="351580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0" name="Organigramme : Délai 239"/>
                <p:cNvSpPr/>
                <p:nvPr/>
              </p:nvSpPr>
              <p:spPr>
                <a:xfrm rot="5400000">
                  <a:off x="9511052" y="351591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1" name="Organigramme : Délai 240"/>
                <p:cNvSpPr/>
                <p:nvPr/>
              </p:nvSpPr>
              <p:spPr>
                <a:xfrm rot="5400000">
                  <a:off x="9919555" y="351602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2" name="Organigramme : Délai 241"/>
                <p:cNvSpPr/>
                <p:nvPr/>
              </p:nvSpPr>
              <p:spPr>
                <a:xfrm rot="5400000">
                  <a:off x="10328058" y="351613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3" name="Organigramme : Délai 242"/>
                <p:cNvSpPr/>
                <p:nvPr/>
              </p:nvSpPr>
              <p:spPr>
                <a:xfrm rot="5400000">
                  <a:off x="10736561" y="351624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4" name="Organigramme : Délai 243"/>
                <p:cNvSpPr/>
                <p:nvPr/>
              </p:nvSpPr>
              <p:spPr>
                <a:xfrm rot="5400000">
                  <a:off x="11145064" y="351635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5" name="Organigramme : Délai 244"/>
                <p:cNvSpPr/>
                <p:nvPr/>
              </p:nvSpPr>
              <p:spPr>
                <a:xfrm rot="5400000">
                  <a:off x="11553567" y="351646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6" name="Organigramme : Délai 245"/>
                <p:cNvSpPr/>
                <p:nvPr/>
              </p:nvSpPr>
              <p:spPr>
                <a:xfrm rot="5400000">
                  <a:off x="5853138" y="316375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7" name="Organigramme : Délai 246"/>
                <p:cNvSpPr/>
                <p:nvPr/>
              </p:nvSpPr>
              <p:spPr>
                <a:xfrm rot="5400000">
                  <a:off x="6251482" y="316375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8" name="Organigramme : Délai 247"/>
                <p:cNvSpPr/>
                <p:nvPr/>
              </p:nvSpPr>
              <p:spPr>
                <a:xfrm rot="5400000">
                  <a:off x="6659985" y="316386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9" name="Organigramme : Délai 248"/>
                <p:cNvSpPr/>
                <p:nvPr/>
              </p:nvSpPr>
              <p:spPr>
                <a:xfrm rot="5400000">
                  <a:off x="7068488" y="316397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0" name="Organigramme : Délai 249"/>
                <p:cNvSpPr/>
                <p:nvPr/>
              </p:nvSpPr>
              <p:spPr>
                <a:xfrm rot="5400000">
                  <a:off x="7476991" y="316408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1" name="Organigramme : Délai 250"/>
                <p:cNvSpPr/>
                <p:nvPr/>
              </p:nvSpPr>
              <p:spPr>
                <a:xfrm rot="5400000">
                  <a:off x="7885494" y="316419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2" name="Organigramme : Délai 251"/>
                <p:cNvSpPr/>
                <p:nvPr/>
              </p:nvSpPr>
              <p:spPr>
                <a:xfrm rot="5400000">
                  <a:off x="8293997" y="316430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3" name="Organigramme : Délai 252"/>
                <p:cNvSpPr/>
                <p:nvPr/>
              </p:nvSpPr>
              <p:spPr>
                <a:xfrm rot="5400000">
                  <a:off x="8702500" y="316441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4" name="Organigramme : Délai 253"/>
                <p:cNvSpPr/>
                <p:nvPr/>
              </p:nvSpPr>
              <p:spPr>
                <a:xfrm rot="5400000">
                  <a:off x="9111003" y="316452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5" name="Organigramme : Délai 254"/>
                <p:cNvSpPr/>
                <p:nvPr/>
              </p:nvSpPr>
              <p:spPr>
                <a:xfrm rot="5400000">
                  <a:off x="9519506" y="316463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6" name="Organigramme : Délai 255"/>
                <p:cNvSpPr/>
                <p:nvPr/>
              </p:nvSpPr>
              <p:spPr>
                <a:xfrm rot="5400000">
                  <a:off x="9928009" y="316473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7" name="Organigramme : Délai 256"/>
                <p:cNvSpPr/>
                <p:nvPr/>
              </p:nvSpPr>
              <p:spPr>
                <a:xfrm rot="5400000">
                  <a:off x="10336512" y="316484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8" name="Organigramme : Délai 257"/>
                <p:cNvSpPr/>
                <p:nvPr/>
              </p:nvSpPr>
              <p:spPr>
                <a:xfrm rot="5400000">
                  <a:off x="10745015" y="316495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9" name="Organigramme : Délai 258"/>
                <p:cNvSpPr/>
                <p:nvPr/>
              </p:nvSpPr>
              <p:spPr>
                <a:xfrm rot="5400000">
                  <a:off x="11153518" y="316506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0" name="Organigramme : Délai 259"/>
                <p:cNvSpPr/>
                <p:nvPr/>
              </p:nvSpPr>
              <p:spPr>
                <a:xfrm rot="5400000">
                  <a:off x="11562021" y="316517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1" name="Organigramme : Délai 260"/>
                <p:cNvSpPr/>
                <p:nvPr/>
              </p:nvSpPr>
              <p:spPr>
                <a:xfrm rot="5400000">
                  <a:off x="5854819" y="281246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2" name="Organigramme : Délai 261"/>
                <p:cNvSpPr/>
                <p:nvPr/>
              </p:nvSpPr>
              <p:spPr>
                <a:xfrm rot="5400000">
                  <a:off x="6259936" y="281247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3" name="Organigramme : Délai 262"/>
                <p:cNvSpPr/>
                <p:nvPr/>
              </p:nvSpPr>
              <p:spPr>
                <a:xfrm rot="5400000">
                  <a:off x="6668439" y="28125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4" name="Organigramme : Délai 263"/>
                <p:cNvSpPr/>
                <p:nvPr/>
              </p:nvSpPr>
              <p:spPr>
                <a:xfrm rot="5400000">
                  <a:off x="7076942" y="281268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5" name="Organigramme : Délai 264"/>
                <p:cNvSpPr/>
                <p:nvPr/>
              </p:nvSpPr>
              <p:spPr>
                <a:xfrm rot="5400000">
                  <a:off x="7485445" y="281279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6" name="Organigramme : Délai 265"/>
                <p:cNvSpPr/>
                <p:nvPr/>
              </p:nvSpPr>
              <p:spPr>
                <a:xfrm rot="5400000">
                  <a:off x="7893948" y="281290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7" name="Organigramme : Délai 266"/>
                <p:cNvSpPr/>
                <p:nvPr/>
              </p:nvSpPr>
              <p:spPr>
                <a:xfrm rot="5400000">
                  <a:off x="8302451" y="281301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8" name="Organigramme : Délai 267"/>
                <p:cNvSpPr/>
                <p:nvPr/>
              </p:nvSpPr>
              <p:spPr>
                <a:xfrm rot="5400000">
                  <a:off x="8710954" y="281312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9" name="Organigramme : Délai 268"/>
                <p:cNvSpPr/>
                <p:nvPr/>
              </p:nvSpPr>
              <p:spPr>
                <a:xfrm rot="5400000">
                  <a:off x="9119457" y="28132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0" name="Organigramme : Délai 269"/>
                <p:cNvSpPr/>
                <p:nvPr/>
              </p:nvSpPr>
              <p:spPr>
                <a:xfrm rot="5400000">
                  <a:off x="9527960" y="281334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1" name="Organigramme : Délai 270"/>
                <p:cNvSpPr/>
                <p:nvPr/>
              </p:nvSpPr>
              <p:spPr>
                <a:xfrm rot="5400000">
                  <a:off x="9936463" y="281345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2" name="Organigramme : Délai 271"/>
                <p:cNvSpPr/>
                <p:nvPr/>
              </p:nvSpPr>
              <p:spPr>
                <a:xfrm rot="5400000">
                  <a:off x="10344966" y="281356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3" name="Organigramme : Délai 272"/>
                <p:cNvSpPr/>
                <p:nvPr/>
              </p:nvSpPr>
              <p:spPr>
                <a:xfrm rot="5400000">
                  <a:off x="10753469" y="281366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4" name="Organigramme : Délai 273"/>
                <p:cNvSpPr/>
                <p:nvPr/>
              </p:nvSpPr>
              <p:spPr>
                <a:xfrm rot="5400000">
                  <a:off x="11161972" y="281377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5" name="Organigramme : Délai 274"/>
                <p:cNvSpPr/>
                <p:nvPr/>
              </p:nvSpPr>
              <p:spPr>
                <a:xfrm rot="5400000">
                  <a:off x="11563702" y="281388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6" name="Organigramme : Délai 275"/>
                <p:cNvSpPr/>
                <p:nvPr/>
              </p:nvSpPr>
              <p:spPr>
                <a:xfrm rot="5400000">
                  <a:off x="5853113" y="246118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7" name="Organigramme : Délai 276"/>
                <p:cNvSpPr/>
                <p:nvPr/>
              </p:nvSpPr>
              <p:spPr>
                <a:xfrm rot="5400000">
                  <a:off x="6258230" y="246118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8" name="Organigramme : Délai 277"/>
                <p:cNvSpPr/>
                <p:nvPr/>
              </p:nvSpPr>
              <p:spPr>
                <a:xfrm rot="5400000">
                  <a:off x="6666733" y="246129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9" name="Organigramme : Délai 278"/>
                <p:cNvSpPr/>
                <p:nvPr/>
              </p:nvSpPr>
              <p:spPr>
                <a:xfrm rot="5400000">
                  <a:off x="7075236" y="246140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0" name="Organigramme : Délai 279"/>
                <p:cNvSpPr/>
                <p:nvPr/>
              </p:nvSpPr>
              <p:spPr>
                <a:xfrm rot="5400000">
                  <a:off x="7483739" y="246150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1" name="Organigramme : Délai 280"/>
                <p:cNvSpPr/>
                <p:nvPr/>
              </p:nvSpPr>
              <p:spPr>
                <a:xfrm rot="5400000">
                  <a:off x="7892242" y="246161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2" name="Organigramme : Délai 281"/>
                <p:cNvSpPr/>
                <p:nvPr/>
              </p:nvSpPr>
              <p:spPr>
                <a:xfrm rot="5400000">
                  <a:off x="8300745" y="246172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3" name="Organigramme : Délai 282"/>
                <p:cNvSpPr/>
                <p:nvPr/>
              </p:nvSpPr>
              <p:spPr>
                <a:xfrm rot="5400000">
                  <a:off x="8709248" y="246183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4" name="Organigramme : Délai 283"/>
                <p:cNvSpPr/>
                <p:nvPr/>
              </p:nvSpPr>
              <p:spPr>
                <a:xfrm rot="5400000">
                  <a:off x="9117751" y="246194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5" name="Organigramme : Délai 284"/>
                <p:cNvSpPr/>
                <p:nvPr/>
              </p:nvSpPr>
              <p:spPr>
                <a:xfrm rot="5400000">
                  <a:off x="9526254" y="246205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6" name="Organigramme : Délai 285"/>
                <p:cNvSpPr/>
                <p:nvPr/>
              </p:nvSpPr>
              <p:spPr>
                <a:xfrm rot="5400000">
                  <a:off x="9934757" y="246216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7" name="Organigramme : Délai 286"/>
                <p:cNvSpPr/>
                <p:nvPr/>
              </p:nvSpPr>
              <p:spPr>
                <a:xfrm rot="5400000">
                  <a:off x="10343260" y="246227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8" name="Organigramme : Délai 287"/>
                <p:cNvSpPr/>
                <p:nvPr/>
              </p:nvSpPr>
              <p:spPr>
                <a:xfrm rot="5400000">
                  <a:off x="10751763" y="246238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9" name="Organigramme : Délai 288"/>
                <p:cNvSpPr/>
                <p:nvPr/>
              </p:nvSpPr>
              <p:spPr>
                <a:xfrm rot="5400000">
                  <a:off x="11160266" y="246249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0" name="Organigramme : Délai 289"/>
                <p:cNvSpPr/>
                <p:nvPr/>
              </p:nvSpPr>
              <p:spPr>
                <a:xfrm rot="5400000">
                  <a:off x="11559144" y="246259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1" name="Organigramme : Délai 290"/>
                <p:cNvSpPr/>
                <p:nvPr/>
              </p:nvSpPr>
              <p:spPr>
                <a:xfrm rot="5400000">
                  <a:off x="5849520" y="21260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2" name="Organigramme : Délai 291"/>
                <p:cNvSpPr/>
                <p:nvPr/>
              </p:nvSpPr>
              <p:spPr>
                <a:xfrm rot="5400000">
                  <a:off x="6247864" y="212603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3" name="Organigramme : Délai 292"/>
                <p:cNvSpPr/>
                <p:nvPr/>
              </p:nvSpPr>
              <p:spPr>
                <a:xfrm rot="5400000">
                  <a:off x="6656367" y="212614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4" name="Organigramme : Délai 293"/>
                <p:cNvSpPr/>
                <p:nvPr/>
              </p:nvSpPr>
              <p:spPr>
                <a:xfrm rot="5400000">
                  <a:off x="7064870" y="212625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5" name="Organigramme : Délai 294"/>
                <p:cNvSpPr/>
                <p:nvPr/>
              </p:nvSpPr>
              <p:spPr>
                <a:xfrm rot="5400000">
                  <a:off x="7473373" y="212636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6" name="Organigramme : Délai 295"/>
                <p:cNvSpPr/>
                <p:nvPr/>
              </p:nvSpPr>
              <p:spPr>
                <a:xfrm rot="5400000">
                  <a:off x="7881876" y="212647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7" name="Organigramme : Délai 296"/>
                <p:cNvSpPr/>
                <p:nvPr/>
              </p:nvSpPr>
              <p:spPr>
                <a:xfrm rot="5400000">
                  <a:off x="8290379" y="21265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8" name="Organigramme : Délai 297"/>
                <p:cNvSpPr/>
                <p:nvPr/>
              </p:nvSpPr>
              <p:spPr>
                <a:xfrm rot="5400000">
                  <a:off x="8698882" y="212668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9" name="Organigramme : Délai 298"/>
                <p:cNvSpPr/>
                <p:nvPr/>
              </p:nvSpPr>
              <p:spPr>
                <a:xfrm rot="5400000">
                  <a:off x="9107385" y="212679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0" name="Organigramme : Délai 299"/>
                <p:cNvSpPr/>
                <p:nvPr/>
              </p:nvSpPr>
              <p:spPr>
                <a:xfrm rot="5400000">
                  <a:off x="9515888" y="212690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1" name="Organigramme : Délai 300"/>
                <p:cNvSpPr/>
                <p:nvPr/>
              </p:nvSpPr>
              <p:spPr>
                <a:xfrm rot="5400000">
                  <a:off x="9924391" y="212701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2" name="Organigramme : Délai 301"/>
                <p:cNvSpPr/>
                <p:nvPr/>
              </p:nvSpPr>
              <p:spPr>
                <a:xfrm rot="5400000">
                  <a:off x="10332894" y="212712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3" name="Organigramme : Délai 302"/>
                <p:cNvSpPr/>
                <p:nvPr/>
              </p:nvSpPr>
              <p:spPr>
                <a:xfrm rot="5400000">
                  <a:off x="10741397" y="212723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4" name="Organigramme : Délai 303"/>
                <p:cNvSpPr/>
                <p:nvPr/>
              </p:nvSpPr>
              <p:spPr>
                <a:xfrm rot="5400000">
                  <a:off x="11149900" y="212734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5" name="Organigramme : Délai 304"/>
                <p:cNvSpPr/>
                <p:nvPr/>
              </p:nvSpPr>
              <p:spPr>
                <a:xfrm rot="5400000">
                  <a:off x="11558403" y="212745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6" name="Organigramme : Délai 305"/>
                <p:cNvSpPr/>
                <p:nvPr/>
              </p:nvSpPr>
              <p:spPr>
                <a:xfrm rot="5400000">
                  <a:off x="5839154" y="179088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7" name="Organigramme : Délai 306"/>
                <p:cNvSpPr/>
                <p:nvPr/>
              </p:nvSpPr>
              <p:spPr>
                <a:xfrm rot="5400000">
                  <a:off x="6237498" y="179088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8" name="Organigramme : Délai 307"/>
                <p:cNvSpPr/>
                <p:nvPr/>
              </p:nvSpPr>
              <p:spPr>
                <a:xfrm rot="5400000">
                  <a:off x="6646001" y="179099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9" name="Organigramme : Délai 308"/>
                <p:cNvSpPr/>
                <p:nvPr/>
              </p:nvSpPr>
              <p:spPr>
                <a:xfrm rot="5400000">
                  <a:off x="7054504" y="179110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0" name="Organigramme : Délai 309"/>
                <p:cNvSpPr/>
                <p:nvPr/>
              </p:nvSpPr>
              <p:spPr>
                <a:xfrm rot="5400000">
                  <a:off x="7463007" y="179121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1" name="Organigramme : Délai 310"/>
                <p:cNvSpPr/>
                <p:nvPr/>
              </p:nvSpPr>
              <p:spPr>
                <a:xfrm rot="5400000">
                  <a:off x="7871510" y="179132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2" name="Organigramme : Délai 311"/>
                <p:cNvSpPr/>
                <p:nvPr/>
              </p:nvSpPr>
              <p:spPr>
                <a:xfrm rot="5400000">
                  <a:off x="8280013" y="179143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3" name="Organigramme : Délai 312"/>
                <p:cNvSpPr/>
                <p:nvPr/>
              </p:nvSpPr>
              <p:spPr>
                <a:xfrm rot="5400000">
                  <a:off x="8688516" y="179154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4" name="Organigramme : Délai 313"/>
                <p:cNvSpPr/>
                <p:nvPr/>
              </p:nvSpPr>
              <p:spPr>
                <a:xfrm rot="5400000">
                  <a:off x="9097019" y="179164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5" name="Organigramme : Délai 314"/>
                <p:cNvSpPr/>
                <p:nvPr/>
              </p:nvSpPr>
              <p:spPr>
                <a:xfrm rot="5400000">
                  <a:off x="9505522" y="179175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6" name="Organigramme : Délai 315"/>
                <p:cNvSpPr/>
                <p:nvPr/>
              </p:nvSpPr>
              <p:spPr>
                <a:xfrm rot="5400000">
                  <a:off x="9914025" y="179186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7" name="Organigramme : Délai 316"/>
                <p:cNvSpPr/>
                <p:nvPr/>
              </p:nvSpPr>
              <p:spPr>
                <a:xfrm rot="5400000">
                  <a:off x="10322528" y="179197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8" name="Organigramme : Délai 317"/>
                <p:cNvSpPr/>
                <p:nvPr/>
              </p:nvSpPr>
              <p:spPr>
                <a:xfrm rot="5400000">
                  <a:off x="10731031" y="179208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9" name="Organigramme : Délai 318"/>
                <p:cNvSpPr/>
                <p:nvPr/>
              </p:nvSpPr>
              <p:spPr>
                <a:xfrm rot="5400000">
                  <a:off x="11139534" y="179219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0" name="Organigramme : Délai 319"/>
                <p:cNvSpPr/>
                <p:nvPr/>
              </p:nvSpPr>
              <p:spPr>
                <a:xfrm rot="5400000">
                  <a:off x="11548037" y="179230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1" name="Organigramme : Délai 320"/>
                <p:cNvSpPr/>
                <p:nvPr/>
              </p:nvSpPr>
              <p:spPr>
                <a:xfrm rot="5400000">
                  <a:off x="5828788" y="145573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2" name="Organigramme : Délai 321"/>
                <p:cNvSpPr/>
                <p:nvPr/>
              </p:nvSpPr>
              <p:spPr>
                <a:xfrm rot="5400000">
                  <a:off x="6227132" y="145573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3" name="Organigramme : Délai 322"/>
                <p:cNvSpPr/>
                <p:nvPr/>
              </p:nvSpPr>
              <p:spPr>
                <a:xfrm rot="5400000">
                  <a:off x="6635635" y="145584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4" name="Organigramme : Délai 323"/>
                <p:cNvSpPr/>
                <p:nvPr/>
              </p:nvSpPr>
              <p:spPr>
                <a:xfrm rot="5400000">
                  <a:off x="7044138" y="145595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5" name="Organigramme : Délai 324"/>
                <p:cNvSpPr/>
                <p:nvPr/>
              </p:nvSpPr>
              <p:spPr>
                <a:xfrm rot="5400000">
                  <a:off x="7452641" y="145606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6" name="Organigramme : Délai 325"/>
                <p:cNvSpPr/>
                <p:nvPr/>
              </p:nvSpPr>
              <p:spPr>
                <a:xfrm rot="5400000">
                  <a:off x="7861144" y="145617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7" name="Organigramme : Délai 326"/>
                <p:cNvSpPr/>
                <p:nvPr/>
              </p:nvSpPr>
              <p:spPr>
                <a:xfrm rot="5400000">
                  <a:off x="8269647" y="145628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8" name="Organigramme : Délai 327"/>
                <p:cNvSpPr/>
                <p:nvPr/>
              </p:nvSpPr>
              <p:spPr>
                <a:xfrm rot="5400000">
                  <a:off x="8678150" y="145639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9" name="Organigramme : Délai 328"/>
                <p:cNvSpPr/>
                <p:nvPr/>
              </p:nvSpPr>
              <p:spPr>
                <a:xfrm rot="5400000">
                  <a:off x="9086653" y="145650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0" name="Organigramme : Délai 329"/>
                <p:cNvSpPr/>
                <p:nvPr/>
              </p:nvSpPr>
              <p:spPr>
                <a:xfrm rot="5400000">
                  <a:off x="9495156" y="145661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1" name="Organigramme : Délai 330"/>
                <p:cNvSpPr/>
                <p:nvPr/>
              </p:nvSpPr>
              <p:spPr>
                <a:xfrm rot="5400000">
                  <a:off x="9903659" y="145671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2" name="Organigramme : Délai 331"/>
                <p:cNvSpPr/>
                <p:nvPr/>
              </p:nvSpPr>
              <p:spPr>
                <a:xfrm rot="5400000">
                  <a:off x="10312162" y="145682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3" name="Organigramme : Délai 332"/>
                <p:cNvSpPr/>
                <p:nvPr/>
              </p:nvSpPr>
              <p:spPr>
                <a:xfrm rot="5400000">
                  <a:off x="10720665" y="145693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4" name="Organigramme : Délai 333"/>
                <p:cNvSpPr/>
                <p:nvPr/>
              </p:nvSpPr>
              <p:spPr>
                <a:xfrm rot="5400000">
                  <a:off x="11129168" y="145704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5" name="Organigramme : Délai 334"/>
                <p:cNvSpPr/>
                <p:nvPr/>
              </p:nvSpPr>
              <p:spPr>
                <a:xfrm rot="5400000">
                  <a:off x="11537671" y="145715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6" name="Organigramme : Délai 335"/>
                <p:cNvSpPr/>
                <p:nvPr/>
              </p:nvSpPr>
              <p:spPr>
                <a:xfrm rot="5400000">
                  <a:off x="5831781" y="105853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7" name="Organigramme : Délai 336"/>
                <p:cNvSpPr/>
                <p:nvPr/>
              </p:nvSpPr>
              <p:spPr>
                <a:xfrm rot="5400000">
                  <a:off x="6230125" y="105853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8" name="Organigramme : Délai 337"/>
                <p:cNvSpPr/>
                <p:nvPr/>
              </p:nvSpPr>
              <p:spPr>
                <a:xfrm rot="5400000">
                  <a:off x="6638628" y="105864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39" name="Organigramme : Délai 338"/>
                <p:cNvSpPr/>
                <p:nvPr/>
              </p:nvSpPr>
              <p:spPr>
                <a:xfrm rot="5400000">
                  <a:off x="7047131" y="105875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0" name="Organigramme : Délai 339"/>
                <p:cNvSpPr/>
                <p:nvPr/>
              </p:nvSpPr>
              <p:spPr>
                <a:xfrm rot="5400000">
                  <a:off x="7455634" y="105886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1" name="Organigramme : Délai 340"/>
                <p:cNvSpPr/>
                <p:nvPr/>
              </p:nvSpPr>
              <p:spPr>
                <a:xfrm rot="5400000">
                  <a:off x="7864137" y="105897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2" name="Organigramme : Délai 341"/>
                <p:cNvSpPr/>
                <p:nvPr/>
              </p:nvSpPr>
              <p:spPr>
                <a:xfrm rot="5400000">
                  <a:off x="8272640" y="105908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3" name="Organigramme : Délai 342"/>
                <p:cNvSpPr/>
                <p:nvPr/>
              </p:nvSpPr>
              <p:spPr>
                <a:xfrm rot="5400000">
                  <a:off x="8681143" y="105919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4" name="Organigramme : Délai 343"/>
                <p:cNvSpPr/>
                <p:nvPr/>
              </p:nvSpPr>
              <p:spPr>
                <a:xfrm rot="5400000">
                  <a:off x="9089646" y="105930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5" name="Organigramme : Délai 344"/>
                <p:cNvSpPr/>
                <p:nvPr/>
              </p:nvSpPr>
              <p:spPr>
                <a:xfrm rot="5400000">
                  <a:off x="9498149" y="105941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6" name="Organigramme : Délai 345"/>
                <p:cNvSpPr/>
                <p:nvPr/>
              </p:nvSpPr>
              <p:spPr>
                <a:xfrm rot="5400000">
                  <a:off x="9906652" y="105952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7" name="Organigramme : Délai 346"/>
                <p:cNvSpPr/>
                <p:nvPr/>
              </p:nvSpPr>
              <p:spPr>
                <a:xfrm rot="5400000">
                  <a:off x="10315155" y="105962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8" name="Organigramme : Délai 347"/>
                <p:cNvSpPr/>
                <p:nvPr/>
              </p:nvSpPr>
              <p:spPr>
                <a:xfrm rot="5400000">
                  <a:off x="10723658" y="105973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9" name="Organigramme : Délai 348"/>
                <p:cNvSpPr/>
                <p:nvPr/>
              </p:nvSpPr>
              <p:spPr>
                <a:xfrm rot="5400000">
                  <a:off x="11132161" y="105984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0" name="Organigramme : Délai 349"/>
                <p:cNvSpPr/>
                <p:nvPr/>
              </p:nvSpPr>
              <p:spPr>
                <a:xfrm rot="5400000">
                  <a:off x="11540664" y="105995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1" name="Organigramme : Délai 350"/>
                <p:cNvSpPr/>
                <p:nvPr/>
              </p:nvSpPr>
              <p:spPr>
                <a:xfrm rot="5400000">
                  <a:off x="5824614" y="7527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2" name="Organigramme : Délai 351"/>
                <p:cNvSpPr/>
                <p:nvPr/>
              </p:nvSpPr>
              <p:spPr>
                <a:xfrm rot="5400000">
                  <a:off x="6222958" y="75278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3" name="Organigramme : Délai 352"/>
                <p:cNvSpPr/>
                <p:nvPr/>
              </p:nvSpPr>
              <p:spPr>
                <a:xfrm rot="5400000">
                  <a:off x="6631461" y="75288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4" name="Organigramme : Délai 353"/>
                <p:cNvSpPr/>
                <p:nvPr/>
              </p:nvSpPr>
              <p:spPr>
                <a:xfrm rot="5400000">
                  <a:off x="7039964" y="75299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5" name="Organigramme : Délai 354"/>
                <p:cNvSpPr/>
                <p:nvPr/>
              </p:nvSpPr>
              <p:spPr>
                <a:xfrm rot="5400000">
                  <a:off x="7448467" y="75310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6" name="Organigramme : Délai 355"/>
                <p:cNvSpPr/>
                <p:nvPr/>
              </p:nvSpPr>
              <p:spPr>
                <a:xfrm rot="5400000">
                  <a:off x="7856970" y="753216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7" name="Organigramme : Délai 356"/>
                <p:cNvSpPr/>
                <p:nvPr/>
              </p:nvSpPr>
              <p:spPr>
                <a:xfrm rot="5400000">
                  <a:off x="8265473" y="753325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8" name="Organigramme : Délai 357"/>
                <p:cNvSpPr/>
                <p:nvPr/>
              </p:nvSpPr>
              <p:spPr>
                <a:xfrm rot="5400000">
                  <a:off x="8673976" y="753434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9" name="Organigramme : Délai 358"/>
                <p:cNvSpPr/>
                <p:nvPr/>
              </p:nvSpPr>
              <p:spPr>
                <a:xfrm rot="5400000">
                  <a:off x="9082479" y="753543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0" name="Organigramme : Délai 359"/>
                <p:cNvSpPr/>
                <p:nvPr/>
              </p:nvSpPr>
              <p:spPr>
                <a:xfrm rot="5400000">
                  <a:off x="9490982" y="753652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1" name="Organigramme : Délai 360"/>
                <p:cNvSpPr/>
                <p:nvPr/>
              </p:nvSpPr>
              <p:spPr>
                <a:xfrm rot="5400000">
                  <a:off x="9899485" y="753761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2" name="Organigramme : Délai 361"/>
                <p:cNvSpPr/>
                <p:nvPr/>
              </p:nvSpPr>
              <p:spPr>
                <a:xfrm rot="5400000">
                  <a:off x="10307988" y="753870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3" name="Organigramme : Délai 362"/>
                <p:cNvSpPr/>
                <p:nvPr/>
              </p:nvSpPr>
              <p:spPr>
                <a:xfrm rot="5400000">
                  <a:off x="10716491" y="753979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4" name="Organigramme : Délai 363"/>
                <p:cNvSpPr/>
                <p:nvPr/>
              </p:nvSpPr>
              <p:spPr>
                <a:xfrm rot="5400000">
                  <a:off x="11124994" y="754088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5" name="Organigramme : Délai 364"/>
                <p:cNvSpPr/>
                <p:nvPr/>
              </p:nvSpPr>
              <p:spPr>
                <a:xfrm rot="5400000">
                  <a:off x="11533497" y="754197"/>
                  <a:ext cx="506799" cy="393678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192" name="Groupe 191"/>
              <p:cNvGrpSpPr/>
              <p:nvPr/>
            </p:nvGrpSpPr>
            <p:grpSpPr>
              <a:xfrm rot="10800000">
                <a:off x="4696211" y="679391"/>
                <a:ext cx="523145" cy="3927198"/>
                <a:chOff x="8227735" y="213915"/>
                <a:chExt cx="558456" cy="6499744"/>
              </a:xfrm>
            </p:grpSpPr>
            <p:cxnSp>
              <p:nvCxnSpPr>
                <p:cNvPr id="197" name="Connecteur droit 196"/>
                <p:cNvCxnSpPr/>
                <p:nvPr/>
              </p:nvCxnSpPr>
              <p:spPr>
                <a:xfrm>
                  <a:off x="8227735" y="213915"/>
                  <a:ext cx="558456" cy="5017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Connecteur droit 197"/>
                <p:cNvCxnSpPr/>
                <p:nvPr/>
              </p:nvCxnSpPr>
              <p:spPr>
                <a:xfrm>
                  <a:off x="8786191" y="715617"/>
                  <a:ext cx="0" cy="560567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Connecteur droit 198"/>
                <p:cNvCxnSpPr/>
                <p:nvPr/>
              </p:nvCxnSpPr>
              <p:spPr>
                <a:xfrm flipV="1">
                  <a:off x="8227735" y="6321287"/>
                  <a:ext cx="558456" cy="3923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3" name="Groupe 192"/>
              <p:cNvGrpSpPr/>
              <p:nvPr/>
            </p:nvGrpSpPr>
            <p:grpSpPr>
              <a:xfrm>
                <a:off x="11345980" y="679391"/>
                <a:ext cx="523145" cy="3927198"/>
                <a:chOff x="8227735" y="213915"/>
                <a:chExt cx="558456" cy="6499744"/>
              </a:xfrm>
            </p:grpSpPr>
            <p:cxnSp>
              <p:nvCxnSpPr>
                <p:cNvPr id="194" name="Connecteur droit 193"/>
                <p:cNvCxnSpPr/>
                <p:nvPr/>
              </p:nvCxnSpPr>
              <p:spPr>
                <a:xfrm>
                  <a:off x="8227735" y="213915"/>
                  <a:ext cx="558456" cy="5017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Connecteur droit 194"/>
                <p:cNvCxnSpPr/>
                <p:nvPr/>
              </p:nvCxnSpPr>
              <p:spPr>
                <a:xfrm>
                  <a:off x="8786191" y="715617"/>
                  <a:ext cx="0" cy="560567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Connecteur droit 195"/>
                <p:cNvCxnSpPr/>
                <p:nvPr/>
              </p:nvCxnSpPr>
              <p:spPr>
                <a:xfrm flipV="1">
                  <a:off x="8227735" y="6321287"/>
                  <a:ext cx="558456" cy="3923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9" name="Rectangle 368"/>
            <p:cNvSpPr/>
            <p:nvPr/>
          </p:nvSpPr>
          <p:spPr>
            <a:xfrm>
              <a:off x="7637377" y="193179"/>
              <a:ext cx="1308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i="1" dirty="0" smtClean="0"/>
                <a:t>Haut du toit</a:t>
              </a:r>
              <a:endParaRPr lang="fr-FR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933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16</Words>
  <Application>Microsoft Office PowerPoint</Application>
  <PresentationFormat>Grand écran</PresentationFormat>
  <Paragraphs>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Quicksand Medium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VANBRUGGHE</dc:creator>
  <cp:lastModifiedBy>Anne VANBRUGGHE</cp:lastModifiedBy>
  <cp:revision>15</cp:revision>
  <cp:lastPrinted>2024-11-20T10:02:19Z</cp:lastPrinted>
  <dcterms:created xsi:type="dcterms:W3CDTF">2024-10-01T08:26:34Z</dcterms:created>
  <dcterms:modified xsi:type="dcterms:W3CDTF">2024-11-20T10:02:29Z</dcterms:modified>
</cp:coreProperties>
</file>