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9" r:id="rId4"/>
    <p:sldId id="263" r:id="rId5"/>
    <p:sldId id="270" r:id="rId6"/>
    <p:sldId id="262" r:id="rId7"/>
    <p:sldId id="271" r:id="rId8"/>
    <p:sldId id="266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559F-F357-46A0-B652-33921D1F4DF3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182D-02D2-46C4-B90D-B29E07130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76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559F-F357-46A0-B652-33921D1F4DF3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182D-02D2-46C4-B90D-B29E07130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67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559F-F357-46A0-B652-33921D1F4DF3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182D-02D2-46C4-B90D-B29E07130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30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559F-F357-46A0-B652-33921D1F4DF3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182D-02D2-46C4-B90D-B29E07130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25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559F-F357-46A0-B652-33921D1F4DF3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182D-02D2-46C4-B90D-B29E07130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24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559F-F357-46A0-B652-33921D1F4DF3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182D-02D2-46C4-B90D-B29E07130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07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559F-F357-46A0-B652-33921D1F4DF3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182D-02D2-46C4-B90D-B29E07130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61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559F-F357-46A0-B652-33921D1F4DF3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182D-02D2-46C4-B90D-B29E07130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51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559F-F357-46A0-B652-33921D1F4DF3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182D-02D2-46C4-B90D-B29E07130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82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559F-F357-46A0-B652-33921D1F4DF3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182D-02D2-46C4-B90D-B29E07130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50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559F-F357-46A0-B652-33921D1F4DF3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182D-02D2-46C4-B90D-B29E07130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95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E559F-F357-46A0-B652-33921D1F4DF3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9182D-02D2-46C4-B90D-B29E07130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94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2382473" y="-788565"/>
            <a:ext cx="6635692" cy="7464687"/>
            <a:chOff x="3493213" y="211438"/>
            <a:chExt cx="5291191" cy="646468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0" t="30483" r="73390" b="59550"/>
            <a:stretch/>
          </p:blipFill>
          <p:spPr>
            <a:xfrm>
              <a:off x="3819828" y="4746619"/>
              <a:ext cx="2392373" cy="19295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47" t="30462" r="58296" b="59203"/>
            <a:stretch/>
          </p:blipFill>
          <p:spPr>
            <a:xfrm>
              <a:off x="6211131" y="4764118"/>
              <a:ext cx="2383609" cy="1912004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4" t="22256" r="58295" b="70140"/>
            <a:stretch/>
          </p:blipFill>
          <p:spPr>
            <a:xfrm>
              <a:off x="6211132" y="2832652"/>
              <a:ext cx="2383607" cy="1981131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2" t="22294" r="74668" b="70140"/>
            <a:stretch/>
          </p:blipFill>
          <p:spPr>
            <a:xfrm>
              <a:off x="3805284" y="2862470"/>
              <a:ext cx="2405848" cy="19185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2" r="2219"/>
            <a:stretch/>
          </p:blipFill>
          <p:spPr>
            <a:xfrm>
              <a:off x="6211133" y="211438"/>
              <a:ext cx="2573271" cy="2651032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" r="53264"/>
            <a:stretch/>
          </p:blipFill>
          <p:spPr>
            <a:xfrm>
              <a:off x="3493213" y="218120"/>
              <a:ext cx="2721444" cy="2651032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0191" y="994414"/>
              <a:ext cx="868019" cy="100239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819828" y="2773106"/>
              <a:ext cx="4774911" cy="3903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560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1" b="28130"/>
          <a:stretch/>
        </p:blipFill>
        <p:spPr>
          <a:xfrm>
            <a:off x="-112643" y="900722"/>
            <a:ext cx="12304643" cy="3651421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75502" y="-1348916"/>
            <a:ext cx="12180813" cy="6231307"/>
            <a:chOff x="3493213" y="211438"/>
            <a:chExt cx="5291191" cy="265771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2" r="2219"/>
            <a:stretch/>
          </p:blipFill>
          <p:spPr>
            <a:xfrm>
              <a:off x="6211133" y="211438"/>
              <a:ext cx="2573271" cy="2651032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" r="53264"/>
            <a:stretch/>
          </p:blipFill>
          <p:spPr>
            <a:xfrm>
              <a:off x="3493213" y="218120"/>
              <a:ext cx="2721444" cy="2651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05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1" b="28130"/>
          <a:stretch/>
        </p:blipFill>
        <p:spPr>
          <a:xfrm>
            <a:off x="-112643" y="900722"/>
            <a:ext cx="12304643" cy="365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78" y="1143716"/>
            <a:ext cx="5283696" cy="48595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/>
          <a:stretch/>
        </p:blipFill>
        <p:spPr>
          <a:xfrm>
            <a:off x="39757" y="1143716"/>
            <a:ext cx="4870173" cy="485951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e 4"/>
          <p:cNvGrpSpPr/>
          <p:nvPr/>
        </p:nvGrpSpPr>
        <p:grpSpPr>
          <a:xfrm>
            <a:off x="4909930" y="1143716"/>
            <a:ext cx="1967948" cy="1271493"/>
            <a:chOff x="5923722" y="4864282"/>
            <a:chExt cx="606287" cy="691692"/>
          </a:xfrm>
        </p:grpSpPr>
        <p:grpSp>
          <p:nvGrpSpPr>
            <p:cNvPr id="6" name="Groupe 5"/>
            <p:cNvGrpSpPr/>
            <p:nvPr/>
          </p:nvGrpSpPr>
          <p:grpSpPr>
            <a:xfrm>
              <a:off x="5923722" y="5317950"/>
              <a:ext cx="606287" cy="238024"/>
              <a:chOff x="5923722" y="5317950"/>
              <a:chExt cx="606287" cy="23802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923722" y="5367130"/>
                <a:ext cx="606287" cy="1888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923722" y="5317950"/>
                <a:ext cx="606287" cy="457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5923722" y="5091116"/>
              <a:ext cx="606287" cy="238024"/>
              <a:chOff x="5923722" y="5317950"/>
              <a:chExt cx="606287" cy="23802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923722" y="5367130"/>
                <a:ext cx="606287" cy="1888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923722" y="5317950"/>
                <a:ext cx="606287" cy="457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" name="Groupe 7"/>
            <p:cNvGrpSpPr/>
            <p:nvPr/>
          </p:nvGrpSpPr>
          <p:grpSpPr>
            <a:xfrm>
              <a:off x="5923722" y="4864282"/>
              <a:ext cx="606287" cy="238024"/>
              <a:chOff x="5923722" y="5317950"/>
              <a:chExt cx="606287" cy="23802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923722" y="5367130"/>
                <a:ext cx="606287" cy="1888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923722" y="5317950"/>
                <a:ext cx="606287" cy="457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5" name="Groupe 14"/>
          <p:cNvGrpSpPr/>
          <p:nvPr/>
        </p:nvGrpSpPr>
        <p:grpSpPr>
          <a:xfrm>
            <a:off x="4909930" y="5575852"/>
            <a:ext cx="1967948" cy="427382"/>
            <a:chOff x="5923722" y="5317950"/>
            <a:chExt cx="606287" cy="238024"/>
          </a:xfrm>
        </p:grpSpPr>
        <p:sp>
          <p:nvSpPr>
            <p:cNvPr id="16" name="Rectangle 15"/>
            <p:cNvSpPr/>
            <p:nvPr/>
          </p:nvSpPr>
          <p:spPr>
            <a:xfrm>
              <a:off x="5923722" y="5367130"/>
              <a:ext cx="606287" cy="1888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23722" y="5317950"/>
              <a:ext cx="606287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344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78" y="1143716"/>
            <a:ext cx="5283696" cy="48595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/>
          <a:stretch/>
        </p:blipFill>
        <p:spPr>
          <a:xfrm>
            <a:off x="39757" y="1143716"/>
            <a:ext cx="4870173" cy="485951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e 4"/>
          <p:cNvGrpSpPr/>
          <p:nvPr/>
        </p:nvGrpSpPr>
        <p:grpSpPr>
          <a:xfrm>
            <a:off x="4909930" y="1143716"/>
            <a:ext cx="1967948" cy="1271493"/>
            <a:chOff x="5923722" y="4864282"/>
            <a:chExt cx="606287" cy="691692"/>
          </a:xfrm>
        </p:grpSpPr>
        <p:grpSp>
          <p:nvGrpSpPr>
            <p:cNvPr id="6" name="Groupe 5"/>
            <p:cNvGrpSpPr/>
            <p:nvPr/>
          </p:nvGrpSpPr>
          <p:grpSpPr>
            <a:xfrm>
              <a:off x="5923722" y="5317950"/>
              <a:ext cx="606287" cy="238024"/>
              <a:chOff x="5923722" y="5317950"/>
              <a:chExt cx="606287" cy="23802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923722" y="5367130"/>
                <a:ext cx="606287" cy="1888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923722" y="5317950"/>
                <a:ext cx="606287" cy="457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5923722" y="5091116"/>
              <a:ext cx="606287" cy="238024"/>
              <a:chOff x="5923722" y="5317950"/>
              <a:chExt cx="606287" cy="23802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923722" y="5367130"/>
                <a:ext cx="606287" cy="1888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923722" y="5317950"/>
                <a:ext cx="606287" cy="457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" name="Groupe 7"/>
            <p:cNvGrpSpPr/>
            <p:nvPr/>
          </p:nvGrpSpPr>
          <p:grpSpPr>
            <a:xfrm>
              <a:off x="5923722" y="4864282"/>
              <a:ext cx="606287" cy="238024"/>
              <a:chOff x="5923722" y="5317950"/>
              <a:chExt cx="606287" cy="23802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923722" y="5367130"/>
                <a:ext cx="606287" cy="1888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923722" y="5317950"/>
                <a:ext cx="606287" cy="457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5" name="Groupe 14"/>
          <p:cNvGrpSpPr/>
          <p:nvPr/>
        </p:nvGrpSpPr>
        <p:grpSpPr>
          <a:xfrm>
            <a:off x="4909930" y="5575852"/>
            <a:ext cx="1967948" cy="427382"/>
            <a:chOff x="5923722" y="5317950"/>
            <a:chExt cx="606287" cy="238024"/>
          </a:xfrm>
        </p:grpSpPr>
        <p:sp>
          <p:nvSpPr>
            <p:cNvPr id="16" name="Rectangle 15"/>
            <p:cNvSpPr/>
            <p:nvPr/>
          </p:nvSpPr>
          <p:spPr>
            <a:xfrm>
              <a:off x="5923722" y="5367130"/>
              <a:ext cx="606287" cy="1888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23722" y="5317950"/>
              <a:ext cx="606287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39542" y="1066370"/>
            <a:ext cx="12122032" cy="5014210"/>
            <a:chOff x="3805284" y="2832652"/>
            <a:chExt cx="4789455" cy="1981131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4" t="22256" r="58295" b="70140"/>
            <a:stretch/>
          </p:blipFill>
          <p:spPr>
            <a:xfrm>
              <a:off x="6211132" y="2832652"/>
              <a:ext cx="2383607" cy="1981131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2" t="22294" r="74668" b="70140"/>
            <a:stretch/>
          </p:blipFill>
          <p:spPr>
            <a:xfrm>
              <a:off x="3805284" y="2862470"/>
              <a:ext cx="2405848" cy="191859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395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" y="1361661"/>
            <a:ext cx="5495134" cy="3996045"/>
          </a:xfrm>
          <a:prstGeom prst="rect">
            <a:avLst/>
          </a:prstGeom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861" y="1361661"/>
            <a:ext cx="5202168" cy="3996046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983777" y="1361661"/>
            <a:ext cx="5189369" cy="39960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428" y="1361661"/>
            <a:ext cx="5510216" cy="39960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519646" y="1361661"/>
            <a:ext cx="1464133" cy="39960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5519646" y="2161301"/>
            <a:ext cx="1464133" cy="735344"/>
            <a:chOff x="5923721" y="3158138"/>
            <a:chExt cx="606287" cy="327467"/>
          </a:xfrm>
        </p:grpSpPr>
        <p:grpSp>
          <p:nvGrpSpPr>
            <p:cNvPr id="16" name="Groupe 15"/>
            <p:cNvGrpSpPr/>
            <p:nvPr/>
          </p:nvGrpSpPr>
          <p:grpSpPr>
            <a:xfrm>
              <a:off x="6382807" y="3158138"/>
              <a:ext cx="147201" cy="327467"/>
              <a:chOff x="6630792" y="2939197"/>
              <a:chExt cx="656837" cy="82773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48481" y="2961859"/>
                <a:ext cx="139148" cy="80507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926482" y="2961860"/>
                <a:ext cx="139148" cy="80507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652959" y="2961861"/>
                <a:ext cx="139147" cy="8050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6630792" y="2939197"/>
                <a:ext cx="189187" cy="2286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21" name="Connecteur droit 20"/>
            <p:cNvCxnSpPr>
              <a:stCxn id="17" idx="2"/>
            </p:cNvCxnSpPr>
            <p:nvPr/>
          </p:nvCxnSpPr>
          <p:spPr>
            <a:xfrm flipH="1">
              <a:off x="5923721" y="3485604"/>
              <a:ext cx="59069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386225" y="3253265"/>
              <a:ext cx="143782" cy="457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569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34125" y="1166070"/>
            <a:ext cx="12057875" cy="4872489"/>
            <a:chOff x="3819828" y="4746619"/>
            <a:chExt cx="4774912" cy="192950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0" t="30483" r="73390" b="59550"/>
            <a:stretch/>
          </p:blipFill>
          <p:spPr>
            <a:xfrm>
              <a:off x="3819828" y="4746619"/>
              <a:ext cx="2392373" cy="19295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47" t="30462" r="58296" b="59203"/>
            <a:stretch/>
          </p:blipFill>
          <p:spPr>
            <a:xfrm>
              <a:off x="6211131" y="4764118"/>
              <a:ext cx="2383609" cy="1912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25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5740"/>
          <a:stretch/>
        </p:blipFill>
        <p:spPr>
          <a:xfrm>
            <a:off x="2088682" y="50104"/>
            <a:ext cx="7061474" cy="68078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86400" y="4215866"/>
            <a:ext cx="741145" cy="279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2781701" y="4504623"/>
            <a:ext cx="60542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8" b="8879"/>
          <a:stretch/>
        </p:blipFill>
        <p:spPr>
          <a:xfrm>
            <a:off x="7493748" y="5394480"/>
            <a:ext cx="562597" cy="13335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43"/>
          <a:stretch/>
        </p:blipFill>
        <p:spPr>
          <a:xfrm>
            <a:off x="7775046" y="3135671"/>
            <a:ext cx="879807" cy="5871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09"/>
          <a:stretch/>
        </p:blipFill>
        <p:spPr>
          <a:xfrm>
            <a:off x="3541466" y="3337107"/>
            <a:ext cx="696589" cy="37001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891" b="32781"/>
          <a:stretch/>
        </p:blipFill>
        <p:spPr>
          <a:xfrm>
            <a:off x="5556771" y="2151246"/>
            <a:ext cx="414262" cy="104000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91" y="5372633"/>
            <a:ext cx="520891" cy="473537"/>
          </a:xfrm>
          <a:prstGeom prst="rect">
            <a:avLst/>
          </a:prstGeom>
        </p:spPr>
      </p:pic>
      <p:sp>
        <p:nvSpPr>
          <p:cNvPr id="17" name="Forme libre 16"/>
          <p:cNvSpPr/>
          <p:nvPr/>
        </p:nvSpPr>
        <p:spPr>
          <a:xfrm>
            <a:off x="3498427" y="3701627"/>
            <a:ext cx="731520" cy="111760"/>
          </a:xfrm>
          <a:custGeom>
            <a:avLst/>
            <a:gdLst>
              <a:gd name="connsiteX0" fmla="*/ 0 w 731520"/>
              <a:gd name="connsiteY0" fmla="*/ 111760 h 111760"/>
              <a:gd name="connsiteX1" fmla="*/ 27093 w 731520"/>
              <a:gd name="connsiteY1" fmla="*/ 108373 h 111760"/>
              <a:gd name="connsiteX2" fmla="*/ 47413 w 731520"/>
              <a:gd name="connsiteY2" fmla="*/ 94826 h 111760"/>
              <a:gd name="connsiteX3" fmla="*/ 57573 w 731520"/>
              <a:gd name="connsiteY3" fmla="*/ 88053 h 111760"/>
              <a:gd name="connsiteX4" fmla="*/ 88053 w 731520"/>
              <a:gd name="connsiteY4" fmla="*/ 77893 h 111760"/>
              <a:gd name="connsiteX5" fmla="*/ 108373 w 731520"/>
              <a:gd name="connsiteY5" fmla="*/ 67733 h 111760"/>
              <a:gd name="connsiteX6" fmla="*/ 118533 w 731520"/>
              <a:gd name="connsiteY6" fmla="*/ 60960 h 111760"/>
              <a:gd name="connsiteX7" fmla="*/ 125306 w 731520"/>
              <a:gd name="connsiteY7" fmla="*/ 54186 h 111760"/>
              <a:gd name="connsiteX8" fmla="*/ 152400 w 731520"/>
              <a:gd name="connsiteY8" fmla="*/ 47413 h 111760"/>
              <a:gd name="connsiteX9" fmla="*/ 165946 w 731520"/>
              <a:gd name="connsiteY9" fmla="*/ 44026 h 111760"/>
              <a:gd name="connsiteX10" fmla="*/ 179493 w 731520"/>
              <a:gd name="connsiteY10" fmla="*/ 40640 h 111760"/>
              <a:gd name="connsiteX11" fmla="*/ 186266 w 731520"/>
              <a:gd name="connsiteY11" fmla="*/ 33866 h 111760"/>
              <a:gd name="connsiteX12" fmla="*/ 196426 w 731520"/>
              <a:gd name="connsiteY12" fmla="*/ 27093 h 111760"/>
              <a:gd name="connsiteX13" fmla="*/ 203200 w 731520"/>
              <a:gd name="connsiteY13" fmla="*/ 16933 h 111760"/>
              <a:gd name="connsiteX14" fmla="*/ 226906 w 731520"/>
              <a:gd name="connsiteY14" fmla="*/ 3386 h 111760"/>
              <a:gd name="connsiteX15" fmla="*/ 247226 w 731520"/>
              <a:gd name="connsiteY15" fmla="*/ 0 h 111760"/>
              <a:gd name="connsiteX16" fmla="*/ 406400 w 731520"/>
              <a:gd name="connsiteY16" fmla="*/ 3386 h 111760"/>
              <a:gd name="connsiteX17" fmla="*/ 419946 w 731520"/>
              <a:gd name="connsiteY17" fmla="*/ 6773 h 111760"/>
              <a:gd name="connsiteX18" fmla="*/ 440266 w 731520"/>
              <a:gd name="connsiteY18" fmla="*/ 10160 h 111760"/>
              <a:gd name="connsiteX19" fmla="*/ 447040 w 731520"/>
              <a:gd name="connsiteY19" fmla="*/ 16933 h 111760"/>
              <a:gd name="connsiteX20" fmla="*/ 487680 w 731520"/>
              <a:gd name="connsiteY20" fmla="*/ 23706 h 111760"/>
              <a:gd name="connsiteX21" fmla="*/ 511386 w 731520"/>
              <a:gd name="connsiteY21" fmla="*/ 37253 h 111760"/>
              <a:gd name="connsiteX22" fmla="*/ 521546 w 731520"/>
              <a:gd name="connsiteY22" fmla="*/ 40640 h 111760"/>
              <a:gd name="connsiteX23" fmla="*/ 541866 w 731520"/>
              <a:gd name="connsiteY23" fmla="*/ 50800 h 111760"/>
              <a:gd name="connsiteX24" fmla="*/ 643466 w 731520"/>
              <a:gd name="connsiteY24" fmla="*/ 50800 h 111760"/>
              <a:gd name="connsiteX25" fmla="*/ 657013 w 731520"/>
              <a:gd name="connsiteY25" fmla="*/ 54186 h 111760"/>
              <a:gd name="connsiteX26" fmla="*/ 711200 w 731520"/>
              <a:gd name="connsiteY26" fmla="*/ 60960 h 111760"/>
              <a:gd name="connsiteX27" fmla="*/ 731520 w 731520"/>
              <a:gd name="connsiteY27" fmla="*/ 64346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1520" h="111760">
                <a:moveTo>
                  <a:pt x="0" y="111760"/>
                </a:moveTo>
                <a:cubicBezTo>
                  <a:pt x="9031" y="110631"/>
                  <a:pt x="18522" y="111434"/>
                  <a:pt x="27093" y="108373"/>
                </a:cubicBezTo>
                <a:cubicBezTo>
                  <a:pt x="34759" y="105635"/>
                  <a:pt x="40640" y="99342"/>
                  <a:pt x="47413" y="94826"/>
                </a:cubicBezTo>
                <a:cubicBezTo>
                  <a:pt x="50800" y="92568"/>
                  <a:pt x="53794" y="89565"/>
                  <a:pt x="57573" y="88053"/>
                </a:cubicBezTo>
                <a:cubicBezTo>
                  <a:pt x="78828" y="79551"/>
                  <a:pt x="68608" y="82755"/>
                  <a:pt x="88053" y="77893"/>
                </a:cubicBezTo>
                <a:cubicBezTo>
                  <a:pt x="117170" y="58483"/>
                  <a:pt x="80330" y="81754"/>
                  <a:pt x="108373" y="67733"/>
                </a:cubicBezTo>
                <a:cubicBezTo>
                  <a:pt x="112014" y="65913"/>
                  <a:pt x="115355" y="63503"/>
                  <a:pt x="118533" y="60960"/>
                </a:cubicBezTo>
                <a:cubicBezTo>
                  <a:pt x="121026" y="58965"/>
                  <a:pt x="122341" y="55372"/>
                  <a:pt x="125306" y="54186"/>
                </a:cubicBezTo>
                <a:cubicBezTo>
                  <a:pt x="133949" y="50729"/>
                  <a:pt x="143369" y="49671"/>
                  <a:pt x="152400" y="47413"/>
                </a:cubicBezTo>
                <a:lnTo>
                  <a:pt x="165946" y="44026"/>
                </a:lnTo>
                <a:lnTo>
                  <a:pt x="179493" y="40640"/>
                </a:lnTo>
                <a:cubicBezTo>
                  <a:pt x="181751" y="38382"/>
                  <a:pt x="183773" y="35861"/>
                  <a:pt x="186266" y="33866"/>
                </a:cubicBezTo>
                <a:cubicBezTo>
                  <a:pt x="189444" y="31323"/>
                  <a:pt x="193548" y="29971"/>
                  <a:pt x="196426" y="27093"/>
                </a:cubicBezTo>
                <a:cubicBezTo>
                  <a:pt x="199304" y="24215"/>
                  <a:pt x="200322" y="19811"/>
                  <a:pt x="203200" y="16933"/>
                </a:cubicBezTo>
                <a:cubicBezTo>
                  <a:pt x="206762" y="13372"/>
                  <a:pt x="223114" y="4524"/>
                  <a:pt x="226906" y="3386"/>
                </a:cubicBezTo>
                <a:cubicBezTo>
                  <a:pt x="233483" y="1413"/>
                  <a:pt x="240453" y="1129"/>
                  <a:pt x="247226" y="0"/>
                </a:cubicBezTo>
                <a:lnTo>
                  <a:pt x="406400" y="3386"/>
                </a:lnTo>
                <a:cubicBezTo>
                  <a:pt x="411051" y="3568"/>
                  <a:pt x="415382" y="5860"/>
                  <a:pt x="419946" y="6773"/>
                </a:cubicBezTo>
                <a:cubicBezTo>
                  <a:pt x="426679" y="8120"/>
                  <a:pt x="433493" y="9031"/>
                  <a:pt x="440266" y="10160"/>
                </a:cubicBezTo>
                <a:cubicBezTo>
                  <a:pt x="442524" y="12418"/>
                  <a:pt x="443970" y="16056"/>
                  <a:pt x="447040" y="16933"/>
                </a:cubicBezTo>
                <a:cubicBezTo>
                  <a:pt x="460245" y="20706"/>
                  <a:pt x="487680" y="23706"/>
                  <a:pt x="487680" y="23706"/>
                </a:cubicBezTo>
                <a:cubicBezTo>
                  <a:pt x="510975" y="31472"/>
                  <a:pt x="482682" y="20850"/>
                  <a:pt x="511386" y="37253"/>
                </a:cubicBezTo>
                <a:cubicBezTo>
                  <a:pt x="514485" y="39024"/>
                  <a:pt x="518353" y="39043"/>
                  <a:pt x="521546" y="40640"/>
                </a:cubicBezTo>
                <a:cubicBezTo>
                  <a:pt x="547807" y="53770"/>
                  <a:pt x="516328" y="42287"/>
                  <a:pt x="541866" y="50800"/>
                </a:cubicBezTo>
                <a:cubicBezTo>
                  <a:pt x="584512" y="42270"/>
                  <a:pt x="562783" y="45236"/>
                  <a:pt x="643466" y="50800"/>
                </a:cubicBezTo>
                <a:cubicBezTo>
                  <a:pt x="648110" y="51120"/>
                  <a:pt x="652410" y="53496"/>
                  <a:pt x="657013" y="54186"/>
                </a:cubicBezTo>
                <a:cubicBezTo>
                  <a:pt x="675015" y="56886"/>
                  <a:pt x="693180" y="58386"/>
                  <a:pt x="711200" y="60960"/>
                </a:cubicBezTo>
                <a:cubicBezTo>
                  <a:pt x="736452" y="64567"/>
                  <a:pt x="720962" y="64346"/>
                  <a:pt x="731520" y="6434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02" y="2436506"/>
            <a:ext cx="2669157" cy="195624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3"/>
          <a:stretch/>
        </p:blipFill>
        <p:spPr>
          <a:xfrm>
            <a:off x="5545938" y="4514249"/>
            <a:ext cx="592241" cy="87431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225" y="1039777"/>
            <a:ext cx="497353" cy="5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VANBRUGGHE</dc:creator>
  <cp:lastModifiedBy>Anne VANBRUGGHE</cp:lastModifiedBy>
  <cp:revision>25</cp:revision>
  <dcterms:created xsi:type="dcterms:W3CDTF">2024-10-07T08:51:58Z</dcterms:created>
  <dcterms:modified xsi:type="dcterms:W3CDTF">2024-12-02T13:47:34Z</dcterms:modified>
</cp:coreProperties>
</file>