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2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5816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9456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8661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293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09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9606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284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2257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2738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7828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764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0457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oneTexte 21"/>
          <p:cNvSpPr txBox="1"/>
          <p:nvPr/>
        </p:nvSpPr>
        <p:spPr>
          <a:xfrm>
            <a:off x="2864677" y="3121294"/>
            <a:ext cx="66281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Les nombres de 0 à 1000 </a:t>
            </a:r>
            <a:endParaRPr lang="fr-FR" sz="44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83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450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64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26199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3331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2149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1471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rgbClr val="FF0000"/>
                </a:solidFill>
                <a:latin typeface="Quicksand Medium" pitchFamily="50" charset="0"/>
              </a:rPr>
              <a:t>5</a:t>
            </a:r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03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550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14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5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5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5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600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0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650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1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rgbClr val="FF0000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24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rgbClr val="0070C0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08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800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82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8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8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8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850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52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8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8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rgbClr val="FF0000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03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9511215" y="1602721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4" name="Rectangle à coins arrondis 53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5" name="Rectangle à coins arrondis 54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6" name="Rectangle à coins arrondis 55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7" name="Rectangle à coins arrondis 56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8" name="Rectangle à coins arrondis 57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9" name="Rectangle à coins arrondis 58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0" name="Rectangle à coins arrondis 59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1" name="Rectangle à coins arrondis 60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2" name="Rectangle à coins arrondis 61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3" name="Rectangle à coins arrondis 62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4" name="Rectangle à coins arrondis 63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5" name="Rectangle à coins arrondis 64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6" name="Rectangle à coins arrondis 65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7" name="Rectangle à coins arrondis 66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8" name="Rectangle à coins arrondis 67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9" name="Rectangle à coins arrondis 68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0" name="Rectangle à coins arrondis 69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1" name="Rectangle à coins arrondis 70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2" name="Rectangle à coins arrondis 71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3" name="Rectangle à coins arrondis 72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4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4" name="Rectangle à coins arrondis 73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5" name="Rectangle à coins arrondis 74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6" name="Rectangle à coins arrondis 75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7" name="Rectangle à coins arrondis 76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8" name="Rectangle à coins arrondis 77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9" name="Rectangle à coins arrondis 78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0" name="Rectangle à coins arrondis 79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1" name="Rectangle à coins arrondis 80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2" name="Rectangle à coins arrondis 81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3" name="Rectangle à coins arrondis 82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25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rgbClr val="0070C0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07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1</a:t>
            </a:r>
            <a:r>
              <a:rPr lang="fr-FR" sz="2800" dirty="0" smtClean="0">
                <a:solidFill>
                  <a:srgbClr val="FF0000"/>
                </a:solidFill>
                <a:latin typeface="Quicksand Medium" pitchFamily="50" charset="0"/>
              </a:rPr>
              <a:t>000</a:t>
            </a:r>
            <a:endParaRPr lang="fr-FR" sz="28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66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6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602721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100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5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150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88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200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77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250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49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smtClean="0">
                <a:solidFill>
                  <a:schemeClr val="tx1"/>
                </a:solidFill>
                <a:latin typeface="Quicksand Medium" pitchFamily="50" charset="0"/>
              </a:rPr>
              <a:t>253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300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51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rgbClr val="0070C0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351</a:t>
            </a: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352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353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354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355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356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357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358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0403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359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360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362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363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364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365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366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367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368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369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370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371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372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373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374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375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376</a:t>
            </a: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377</a:t>
            </a: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smtClean="0">
                <a:solidFill>
                  <a:schemeClr val="tx1"/>
                </a:solidFill>
                <a:latin typeface="Quicksand Medium" pitchFamily="50" charset="0"/>
              </a:rPr>
              <a:t>378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7535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379</a:t>
            </a: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380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381</a:t>
            </a: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382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383</a:t>
            </a: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384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385</a:t>
            </a: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387</a:t>
            </a: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388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6353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389</a:t>
            </a: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390</a:t>
            </a: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391</a:t>
            </a: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392</a:t>
            </a: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393</a:t>
            </a: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394</a:t>
            </a: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395</a:t>
            </a: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396</a:t>
            </a: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397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398</a:t>
            </a: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5675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399</a:t>
            </a: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400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61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1006</Words>
  <Application>Microsoft Office PowerPoint</Application>
  <PresentationFormat>Grand écran</PresentationFormat>
  <Paragraphs>1001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7" baseType="lpstr">
      <vt:lpstr>Arial</vt:lpstr>
      <vt:lpstr>Berlin Sans FB</vt:lpstr>
      <vt:lpstr>Calibri</vt:lpstr>
      <vt:lpstr>Calibri Light</vt:lpstr>
      <vt:lpstr>Quicksand Medium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VANBRUGGHE</dc:creator>
  <cp:lastModifiedBy>Anne VANBRUGGHE</cp:lastModifiedBy>
  <cp:revision>17</cp:revision>
  <dcterms:created xsi:type="dcterms:W3CDTF">2024-11-16T10:47:42Z</dcterms:created>
  <dcterms:modified xsi:type="dcterms:W3CDTF">2024-11-20T08:36:25Z</dcterms:modified>
</cp:coreProperties>
</file>