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81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945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8661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293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909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9606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28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2257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738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7828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764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79D9B-AF1B-4984-AC34-727EAE2B7BAF}" type="datetimeFigureOut">
              <a:rPr lang="fr-FR" smtClean="0"/>
              <a:t>20/11/2024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F1A81-38E7-4C5F-9018-6B3B503FA9D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45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oneTexte 21"/>
          <p:cNvSpPr txBox="1"/>
          <p:nvPr/>
        </p:nvSpPr>
        <p:spPr>
          <a:xfrm>
            <a:off x="2759574" y="2501184"/>
            <a:ext cx="73934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Les nombres de 0 à 1000</a:t>
            </a:r>
          </a:p>
          <a:p>
            <a:pPr algn="ctr"/>
            <a:r>
              <a:rPr lang="fr-FR" sz="440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Pendant encore </a:t>
            </a:r>
            <a:r>
              <a:rPr lang="fr-FR" sz="4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mille ans </a:t>
            </a:r>
            <a:endParaRPr lang="fr-FR" sz="44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8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450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64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26199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25695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4513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3331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2828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2149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1646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1471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0967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03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14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5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600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30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650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24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08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800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82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850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52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8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FF0000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03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9511215" y="1602721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4" name="Rectangle à coins arrondis 53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5" name="Rectangle à coins arrondis 54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6" name="Rectangle à coins arrondis 55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7" name="Rectangle à coins arrondis 56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8" name="Rectangle à coins arrondis 57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9" name="Rectangle à coins arrondis 58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3" name="Rectangle à coins arrondis 62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4" name="Rectangle à coins arrondis 63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5" name="Rectangle à coins arrondis 64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6" name="Rectangle à coins arrondis 65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7" name="Rectangle à coins arrondis 66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8" name="Rectangle à coins arrondis 67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9" name="Rectangle à coins arrondis 68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0" name="Rectangle à coins arrondis 69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2" name="Rectangle à coins arrondis 71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3" name="Rectangle à coins arrondis 72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4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4" name="Rectangle à coins arrondis 73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5" name="Rectangle à coins arrondis 74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6" name="Rectangle à coins arrondis 75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7" name="Rectangle à coins arrondis 76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8" name="Rectangle à coins arrondis 77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9" name="Rectangle à coins arrondis 78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0" name="Rectangle à coins arrondis 79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1" name="Rectangle à coins arrondis 80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2" name="Rectangle à coins arrondis 81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3" name="Rectangle à coins arrondis 82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2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7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9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1</a:t>
            </a:r>
            <a:r>
              <a:rPr lang="fr-FR" sz="2800" dirty="0" smtClean="0">
                <a:solidFill>
                  <a:srgbClr val="FF0000"/>
                </a:solidFill>
                <a:latin typeface="Quicksand Medium" pitchFamily="50" charset="0"/>
              </a:rPr>
              <a:t>000</a:t>
            </a:r>
            <a:endParaRPr lang="fr-FR" sz="28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66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6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602721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7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100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5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150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8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199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200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77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2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250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49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smtClean="0">
                <a:solidFill>
                  <a:schemeClr val="tx1"/>
                </a:solidFill>
                <a:latin typeface="Quicksand Medium" pitchFamily="50" charset="0"/>
              </a:rPr>
              <a:t>253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300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51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01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1454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30950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9768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8586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29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8083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7404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6901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40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42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43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44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45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47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6726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49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6222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rgbClr val="0070C0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rgbClr val="0070C0"/>
                </a:solidFill>
                <a:latin typeface="Quicksand Medium" pitchFamily="50" charset="0"/>
              </a:rPr>
              <a:t>50</a:t>
            </a:r>
            <a:endParaRPr lang="fr-FR" sz="3200" dirty="0">
              <a:solidFill>
                <a:srgbClr val="0070C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206623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351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369697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352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532771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353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3695845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354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858919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355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021993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356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7185067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357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8348141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358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511215" y="304030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359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0674289" y="298995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360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06623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361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1369697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362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532771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363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695845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364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858919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365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6021993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366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7185067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367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8348141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368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9511215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369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10674289" y="1587176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370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06623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371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1369697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372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532771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373</a:t>
            </a:r>
          </a:p>
        </p:txBody>
      </p:sp>
      <p:sp>
        <p:nvSpPr>
          <p:cNvPr id="25" name="Rectangle à coins arrondis 24"/>
          <p:cNvSpPr/>
          <p:nvPr/>
        </p:nvSpPr>
        <p:spPr>
          <a:xfrm>
            <a:off x="3695845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374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4858919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375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6021993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376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7185067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377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8348141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smtClean="0">
                <a:solidFill>
                  <a:schemeClr val="tx1"/>
                </a:solidFill>
                <a:latin typeface="Quicksand Medium" pitchFamily="50" charset="0"/>
              </a:rPr>
              <a:t>378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0" name="Rectangle à coins arrondis 29"/>
          <p:cNvSpPr/>
          <p:nvPr/>
        </p:nvSpPr>
        <p:spPr>
          <a:xfrm>
            <a:off x="9511215" y="2875357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379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10674289" y="2870322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380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206623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381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1369697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382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2532771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383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3695845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384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4858919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385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021993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</a:t>
            </a:r>
            <a:r>
              <a:rPr lang="fr-FR" sz="3200" dirty="0" smtClean="0">
                <a:solidFill>
                  <a:schemeClr val="tx1"/>
                </a:solidFill>
                <a:latin typeface="Quicksand Medium" pitchFamily="50" charset="0"/>
              </a:rPr>
              <a:t>86</a:t>
            </a:r>
            <a:endParaRPr lang="fr-FR" sz="3200" dirty="0">
              <a:solidFill>
                <a:schemeClr val="tx1"/>
              </a:solidFill>
              <a:latin typeface="Quicksand Medium" pitchFamily="50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7185067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387</a:t>
            </a:r>
          </a:p>
        </p:txBody>
      </p:sp>
      <p:sp>
        <p:nvSpPr>
          <p:cNvPr id="39" name="Rectangle à coins arrondis 38"/>
          <p:cNvSpPr/>
          <p:nvPr/>
        </p:nvSpPr>
        <p:spPr>
          <a:xfrm>
            <a:off x="8348141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388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9511215" y="4163538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389</a:t>
            </a:r>
          </a:p>
        </p:txBody>
      </p:sp>
      <p:sp>
        <p:nvSpPr>
          <p:cNvPr id="41" name="Rectangle à coins arrondis 40"/>
          <p:cNvSpPr/>
          <p:nvPr/>
        </p:nvSpPr>
        <p:spPr>
          <a:xfrm>
            <a:off x="10674289" y="4158503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390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206623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391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1369697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392</a:t>
            </a:r>
          </a:p>
        </p:txBody>
      </p:sp>
      <p:sp>
        <p:nvSpPr>
          <p:cNvPr id="44" name="Rectangle à coins arrondis 43"/>
          <p:cNvSpPr/>
          <p:nvPr/>
        </p:nvSpPr>
        <p:spPr>
          <a:xfrm>
            <a:off x="2532771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393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3695845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394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4858919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395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6021993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396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7185067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397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8348141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398</a:t>
            </a:r>
          </a:p>
        </p:txBody>
      </p:sp>
      <p:sp>
        <p:nvSpPr>
          <p:cNvPr id="50" name="Rectangle à coins arrondis 49"/>
          <p:cNvSpPr/>
          <p:nvPr/>
        </p:nvSpPr>
        <p:spPr>
          <a:xfrm>
            <a:off x="9511215" y="5456754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>
                <a:solidFill>
                  <a:schemeClr val="tx1"/>
                </a:solidFill>
                <a:latin typeface="Quicksand Medium" pitchFamily="50" charset="0"/>
              </a:rPr>
              <a:t>399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10674289" y="5451719"/>
            <a:ext cx="1163074" cy="116307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>
                <a:solidFill>
                  <a:srgbClr val="FF0000"/>
                </a:solidFill>
                <a:latin typeface="Quicksand Medium" pitchFamily="50" charset="0"/>
              </a:rPr>
              <a:t>400</a:t>
            </a:r>
            <a:endParaRPr lang="fr-FR" sz="3200" dirty="0">
              <a:solidFill>
                <a:srgbClr val="FF0000"/>
              </a:solidFill>
              <a:latin typeface="Quicksand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1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1010</Words>
  <Application>Microsoft Office PowerPoint</Application>
  <PresentationFormat>Grand écran</PresentationFormat>
  <Paragraphs>1002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7" baseType="lpstr">
      <vt:lpstr>Arial</vt:lpstr>
      <vt:lpstr>Berlin Sans FB</vt:lpstr>
      <vt:lpstr>Calibri</vt:lpstr>
      <vt:lpstr>Calibri Light</vt:lpstr>
      <vt:lpstr>Quicksand Medium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20</cp:revision>
  <dcterms:created xsi:type="dcterms:W3CDTF">2024-11-16T10:47:42Z</dcterms:created>
  <dcterms:modified xsi:type="dcterms:W3CDTF">2024-11-20T08:38:27Z</dcterms:modified>
</cp:coreProperties>
</file>