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83" autoAdjust="0"/>
  </p:normalViewPr>
  <p:slideViewPr>
    <p:cSldViewPr snapToGrid="0">
      <p:cViewPr varScale="1">
        <p:scale>
          <a:sx n="60" d="100"/>
          <a:sy n="60" d="100"/>
        </p:scale>
        <p:origin x="8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687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7727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25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68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1894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107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30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230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077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333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614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DCBC0-0F28-4713-BD59-BF87B917FB91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C9AD1-6BD3-4660-A7AA-6C9A5223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40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9973"/>
            <a:ext cx="12176216" cy="518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5</cp:revision>
  <cp:lastPrinted>2024-11-12T18:11:36Z</cp:lastPrinted>
  <dcterms:created xsi:type="dcterms:W3CDTF">2024-11-12T12:41:36Z</dcterms:created>
  <dcterms:modified xsi:type="dcterms:W3CDTF">2024-11-12T18:18:58Z</dcterms:modified>
</cp:coreProperties>
</file>