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5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86436" autoAdjust="0"/>
  </p:normalViewPr>
  <p:slideViewPr>
    <p:cSldViewPr snapToGrid="0">
      <p:cViewPr varScale="1">
        <p:scale>
          <a:sx n="55" d="100"/>
          <a:sy n="55" d="100"/>
        </p:scale>
        <p:origin x="1180" y="44"/>
      </p:cViewPr>
      <p:guideLst/>
    </p:cSldViewPr>
  </p:slideViewPr>
  <p:outlineViewPr>
    <p:cViewPr>
      <p:scale>
        <a:sx n="33" d="100"/>
        <a:sy n="33" d="100"/>
      </p:scale>
      <p:origin x="0" y="-1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-992"/>
    </p:cViewPr>
  </p:sorterViewPr>
  <p:notesViewPr>
    <p:cSldViewPr snapToGrid="0">
      <p:cViewPr varScale="1">
        <p:scale>
          <a:sx n="45" d="100"/>
          <a:sy n="45" d="100"/>
        </p:scale>
        <p:origin x="27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35A0-30AA-419E-8F50-00FF51E4D85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C8DB-85B0-4E20-8B52-CF13D071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90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8CC85-76D8-4985-9408-AF9B2985E0A3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3DA29-DDDD-40A5-A3FF-46B188D94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25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0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1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4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49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38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10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2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17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62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0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18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6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" y="0"/>
            <a:ext cx="7135598" cy="65507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25340" y="5411450"/>
            <a:ext cx="31141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smtClean="0">
                <a:solidFill>
                  <a:srgbClr val="0070C0"/>
                </a:solidFill>
                <a:latin typeface="Quicksand Medium" pitchFamily="50" charset="0"/>
              </a:rPr>
              <a:t>A</a:t>
            </a:r>
            <a:r>
              <a:rPr lang="fr-FR" sz="8800" dirty="0" smtClean="0">
                <a:latin typeface="Quicksand Medium" pitchFamily="50" charset="0"/>
              </a:rPr>
              <a:t>rbre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69230" y="-167326"/>
            <a:ext cx="289463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Quicksand Medium" pitchFamily="50" charset="0"/>
              </a:rPr>
              <a:t>Aa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103690" y="2479552"/>
            <a:ext cx="30957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A</a:t>
            </a:r>
            <a:r>
              <a:rPr lang="fr-FR" sz="60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a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87140" y="5411450"/>
            <a:ext cx="35341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J</a:t>
            </a:r>
            <a:r>
              <a:rPr lang="fr-FR" sz="8800" dirty="0" smtClean="0">
                <a:latin typeface="Quicksand Medium" pitchFamily="50" charset="0"/>
              </a:rPr>
              <a:t>ardin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436750" y="-53147"/>
            <a:ext cx="196560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Jj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71027" y="2650678"/>
            <a:ext cx="22878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>
                <a:solidFill>
                  <a:srgbClr val="0070C0"/>
                </a:solidFill>
                <a:latin typeface="Cursive standard" pitchFamily="2" charset="0"/>
              </a:rPr>
              <a:t>J</a:t>
            </a:r>
            <a:r>
              <a:rPr lang="fr-FR" sz="115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>
                <a:solidFill>
                  <a:srgbClr val="0070C0"/>
                </a:solidFill>
                <a:latin typeface="Cursive standard" pitchFamily="2" charset="0"/>
              </a:rPr>
              <a:t>j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1" y="0"/>
            <a:ext cx="6992471" cy="65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7224"/>
            <a:ext cx="7576347" cy="66607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23002" y="5411450"/>
            <a:ext cx="35718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K</a:t>
            </a:r>
            <a:r>
              <a:rPr lang="fr-FR" sz="8800" dirty="0" smtClean="0">
                <a:latin typeface="Quicksand Medium" pitchFamily="50" charset="0"/>
              </a:rPr>
              <a:t>amel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29176" y="-53147"/>
            <a:ext cx="27719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Kk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263453" y="2650678"/>
            <a:ext cx="296106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K</a:t>
            </a:r>
            <a:r>
              <a:rPr lang="fr-FR" sz="72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k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3" y="220670"/>
            <a:ext cx="6902824" cy="66373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32600" y="5411450"/>
            <a:ext cx="27414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L</a:t>
            </a:r>
            <a:r>
              <a:rPr lang="fr-FR" sz="8800" dirty="0" smtClean="0">
                <a:latin typeface="Quicksand Medium" pitchFamily="50" charset="0"/>
              </a:rPr>
              <a:t>une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436750" y="-53147"/>
            <a:ext cx="185659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L</a:t>
            </a:r>
            <a:r>
              <a:rPr lang="fr-FR" sz="16600" dirty="0" err="1">
                <a:solidFill>
                  <a:srgbClr val="0070C0"/>
                </a:solidFill>
                <a:latin typeface="Quicksand Medium" pitchFamily="50" charset="0"/>
              </a:rPr>
              <a:t>l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71027" y="2650678"/>
            <a:ext cx="249299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>
                <a:solidFill>
                  <a:srgbClr val="0070C0"/>
                </a:solidFill>
                <a:latin typeface="Cursive standard" pitchFamily="2" charset="0"/>
              </a:rPr>
              <a:t>L</a:t>
            </a:r>
            <a:r>
              <a:rPr lang="fr-FR" sz="115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>
                <a:solidFill>
                  <a:srgbClr val="0070C0"/>
                </a:solidFill>
                <a:latin typeface="Cursive standard" pitchFamily="2" charset="0"/>
              </a:rPr>
              <a:t>l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160"/>
            <a:ext cx="6894863" cy="56620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98435" y="5411450"/>
            <a:ext cx="52935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M</a:t>
            </a:r>
            <a:r>
              <a:rPr lang="fr-FR" sz="8800" dirty="0" smtClean="0">
                <a:latin typeface="Quicksand Medium" pitchFamily="50" charset="0"/>
              </a:rPr>
              <a:t>échants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53412" y="-53147"/>
            <a:ext cx="388760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Quicksand Medium" pitchFamily="50" charset="0"/>
              </a:rPr>
              <a:t>Mm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80591" y="3006108"/>
            <a:ext cx="421140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M</a:t>
            </a:r>
            <a:r>
              <a:rPr lang="fr-FR" sz="88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m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26" y="238171"/>
            <a:ext cx="6107184" cy="64797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531033" y="5411450"/>
            <a:ext cx="24704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N</a:t>
            </a:r>
            <a:r>
              <a:rPr lang="fr-FR" sz="8800" dirty="0" smtClean="0">
                <a:latin typeface="Quicksand Medium" pitchFamily="50" charset="0"/>
              </a:rPr>
              <a:t>izo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16737" y="0"/>
            <a:ext cx="298190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Nn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22793" y="2775541"/>
            <a:ext cx="31870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N</a:t>
            </a:r>
            <a:r>
              <a:rPr lang="fr-FR" sz="115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n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1" y="161264"/>
            <a:ext cx="6593747" cy="64479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18204" y="5411450"/>
            <a:ext cx="37990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O</a:t>
            </a:r>
            <a:r>
              <a:rPr lang="fr-FR" sz="8800" dirty="0" smtClean="0">
                <a:latin typeface="Quicksand Medium" pitchFamily="50" charset="0"/>
              </a:rPr>
              <a:t>iseau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827155" y="-53147"/>
            <a:ext cx="31095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Oo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04865" y="2937547"/>
            <a:ext cx="302839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O</a:t>
            </a:r>
            <a:r>
              <a:rPr lang="fr-FR" sz="115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o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0" y="251670"/>
            <a:ext cx="6844703" cy="66063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29822" y="5411450"/>
            <a:ext cx="24817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P</a:t>
            </a:r>
            <a:r>
              <a:rPr lang="fr-FR" sz="8800" dirty="0" smtClean="0">
                <a:latin typeface="Quicksand Medium" pitchFamily="50" charset="0"/>
              </a:rPr>
              <a:t>lan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57457" y="-53147"/>
            <a:ext cx="275588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Quicksand Medium" pitchFamily="50" charset="0"/>
              </a:rPr>
              <a:t>Pp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191734" y="2650678"/>
            <a:ext cx="25010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P</a:t>
            </a:r>
            <a:r>
              <a:rPr lang="fr-FR" sz="115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p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6" y="176146"/>
            <a:ext cx="6753138" cy="650531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29822" y="5411450"/>
            <a:ext cx="19511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Q</a:t>
            </a:r>
            <a:r>
              <a:rPr lang="fr-FR" sz="8800" dirty="0" smtClean="0">
                <a:latin typeface="Quicksand Medium" pitchFamily="50" charset="0"/>
              </a:rPr>
              <a:t>ui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88520" y="-268297"/>
            <a:ext cx="31352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Qq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108404" y="2722401"/>
            <a:ext cx="30941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Q</a:t>
            </a:r>
            <a:r>
              <a:rPr lang="fr-FR" sz="80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q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0" y="228452"/>
            <a:ext cx="6400799" cy="636060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29822" y="5411450"/>
            <a:ext cx="2945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R</a:t>
            </a:r>
            <a:r>
              <a:rPr lang="fr-FR" sz="8800" dirty="0" smtClean="0">
                <a:latin typeface="Quicksand Medium" pitchFamily="50" charset="0"/>
              </a:rPr>
              <a:t>obe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57457" y="-53147"/>
            <a:ext cx="247856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Rr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07641" y="2650678"/>
            <a:ext cx="336502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>
                <a:solidFill>
                  <a:srgbClr val="0070C0"/>
                </a:solidFill>
                <a:latin typeface="Cursive standard" pitchFamily="2" charset="0"/>
              </a:rPr>
              <a:t>R</a:t>
            </a:r>
            <a:r>
              <a:rPr lang="fr-FR" sz="88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>
                <a:solidFill>
                  <a:srgbClr val="0070C0"/>
                </a:solidFill>
                <a:latin typeface="Cursive standard" pitchFamily="2" charset="0"/>
              </a:rPr>
              <a:t>r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63" y="90978"/>
            <a:ext cx="6861885" cy="67670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69212" y="5411450"/>
            <a:ext cx="36263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S</a:t>
            </a:r>
            <a:r>
              <a:rPr lang="fr-FR" sz="8800" dirty="0" smtClean="0">
                <a:latin typeface="Quicksand Medium" pitchFamily="50" charset="0"/>
              </a:rPr>
              <a:t>tatue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57457" y="-53147"/>
            <a:ext cx="241444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Quicksand Medium" pitchFamily="50" charset="0"/>
              </a:rPr>
              <a:t>Ss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3097" y="3188557"/>
            <a:ext cx="24449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>
                <a:solidFill>
                  <a:srgbClr val="0070C0"/>
                </a:solidFill>
                <a:latin typeface="Cursive standard" pitchFamily="2" charset="0"/>
              </a:rPr>
              <a:t>S</a:t>
            </a:r>
            <a:r>
              <a:rPr lang="fr-FR" sz="115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s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07" y="250278"/>
            <a:ext cx="6885677" cy="64553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11128" y="0"/>
            <a:ext cx="28648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B</a:t>
            </a:r>
            <a:r>
              <a:rPr lang="fr-FR" sz="16600" dirty="0" err="1">
                <a:solidFill>
                  <a:srgbClr val="0070C0"/>
                </a:solidFill>
                <a:latin typeface="Quicksand Medium" pitchFamily="50" charset="0"/>
              </a:rPr>
              <a:t>b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56658" y="2815128"/>
            <a:ext cx="276389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B</a:t>
            </a:r>
            <a:r>
              <a:rPr lang="fr-FR" sz="44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b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46282" y="5411450"/>
            <a:ext cx="50415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smtClean="0">
                <a:solidFill>
                  <a:srgbClr val="0070C0"/>
                </a:solidFill>
                <a:latin typeface="Quicksand Medium" pitchFamily="50" charset="0"/>
              </a:rPr>
              <a:t>Ba</a:t>
            </a:r>
            <a:r>
              <a:rPr lang="fr-FR" sz="8800" dirty="0" smtClean="0">
                <a:latin typeface="Quicksand Medium" pitchFamily="50" charset="0"/>
              </a:rPr>
              <a:t>guette</a:t>
            </a:r>
            <a:endParaRPr lang="fr-FR" sz="8800" dirty="0">
              <a:latin typeface="Quicksand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3" y="497537"/>
            <a:ext cx="7192468" cy="63604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053307" y="5411450"/>
            <a:ext cx="30748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T</a:t>
            </a:r>
            <a:r>
              <a:rPr lang="fr-FR" sz="8800" dirty="0" smtClean="0">
                <a:latin typeface="Quicksand Medium" pitchFamily="50" charset="0"/>
              </a:rPr>
              <a:t>ente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57457" y="-53147"/>
            <a:ext cx="225734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Quicksand Medium" pitchFamily="50" charset="0"/>
              </a:rPr>
              <a:t>Tt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191734" y="2650678"/>
            <a:ext cx="24481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>
                <a:solidFill>
                  <a:srgbClr val="0070C0"/>
                </a:solidFill>
                <a:latin typeface="Cursive standard" pitchFamily="2" charset="0"/>
              </a:rPr>
              <a:t>T</a:t>
            </a:r>
            <a:r>
              <a:rPr lang="fr-FR" sz="115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>
                <a:solidFill>
                  <a:srgbClr val="0070C0"/>
                </a:solidFill>
                <a:latin typeface="Cursive standard" pitchFamily="2" charset="0"/>
              </a:rPr>
              <a:t>t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4" y="418253"/>
            <a:ext cx="6825298" cy="64397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29822" y="5411450"/>
            <a:ext cx="16450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U</a:t>
            </a:r>
            <a:r>
              <a:rPr lang="fr-FR" sz="8800" dirty="0" smtClean="0">
                <a:latin typeface="Quicksand Medium" pitchFamily="50" charset="0"/>
              </a:rPr>
              <a:t>n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809226" y="-53147"/>
            <a:ext cx="292099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Uu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92491" y="2650678"/>
            <a:ext cx="35798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>
                <a:solidFill>
                  <a:srgbClr val="0070C0"/>
                </a:solidFill>
                <a:latin typeface="Cursive standard" pitchFamily="2" charset="0"/>
              </a:rPr>
              <a:t>U</a:t>
            </a:r>
            <a:r>
              <a:rPr lang="fr-FR" sz="72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>
                <a:solidFill>
                  <a:srgbClr val="0070C0"/>
                </a:solidFill>
                <a:latin typeface="Cursive standard" pitchFamily="2" charset="0"/>
              </a:rPr>
              <a:t>u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85" y="320308"/>
            <a:ext cx="6906756" cy="65376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29822" y="5411450"/>
            <a:ext cx="24926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V</a:t>
            </a:r>
            <a:r>
              <a:rPr lang="fr-FR" sz="8800" dirty="0" smtClean="0">
                <a:latin typeface="Quicksand Medium" pitchFamily="50" charset="0"/>
              </a:rPr>
              <a:t>ole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114023" y="-53147"/>
            <a:ext cx="27574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Vv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58653" y="3063051"/>
            <a:ext cx="308610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>
                <a:solidFill>
                  <a:srgbClr val="0070C0"/>
                </a:solidFill>
                <a:latin typeface="Cursive standard" pitchFamily="2" charset="0"/>
              </a:rPr>
              <a:t>V</a:t>
            </a:r>
            <a:r>
              <a:rPr lang="fr-FR" sz="115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>
                <a:solidFill>
                  <a:srgbClr val="0070C0"/>
                </a:solidFill>
                <a:latin typeface="Cursive standard" pitchFamily="2" charset="0"/>
              </a:rPr>
              <a:t>v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64091"/>
          <a:stretch/>
        </p:blipFill>
        <p:spPr>
          <a:xfrm>
            <a:off x="502847" y="306920"/>
            <a:ext cx="2473435" cy="65510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29822" y="5411450"/>
            <a:ext cx="2064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smtClean="0">
                <a:solidFill>
                  <a:srgbClr val="0070C0"/>
                </a:solidFill>
                <a:latin typeface="Quicksand Medium" pitchFamily="50" charset="0"/>
              </a:rPr>
              <a:t>W</a:t>
            </a:r>
            <a:r>
              <a:rPr lang="fr-FR" sz="8800" dirty="0" smtClean="0">
                <a:latin typeface="Quicksand Medium" pitchFamily="50" charset="0"/>
              </a:rPr>
              <a:t>ill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54090" y="-110094"/>
            <a:ext cx="383791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Ww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85664" y="2937547"/>
            <a:ext cx="412484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>
                <a:solidFill>
                  <a:srgbClr val="0070C0"/>
                </a:solidFill>
                <a:latin typeface="Cursive standard" pitchFamily="2" charset="0"/>
              </a:rPr>
              <a:t>W</a:t>
            </a:r>
            <a:r>
              <a:rPr lang="fr-FR" sz="80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>
                <a:solidFill>
                  <a:srgbClr val="0070C0"/>
                </a:solidFill>
                <a:latin typeface="Cursive standard" pitchFamily="2" charset="0"/>
              </a:rPr>
              <a:t>w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31172"/>
          <a:stretch/>
        </p:blipFill>
        <p:spPr>
          <a:xfrm>
            <a:off x="2438399" y="289646"/>
            <a:ext cx="4577921" cy="65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70076"/>
          <a:stretch/>
        </p:blipFill>
        <p:spPr>
          <a:xfrm>
            <a:off x="454732" y="289646"/>
            <a:ext cx="1990294" cy="656835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429822" y="5411450"/>
            <a:ext cx="24514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err="1">
                <a:solidFill>
                  <a:srgbClr val="0070C0"/>
                </a:solidFill>
                <a:latin typeface="Quicksand Medium" pitchFamily="50" charset="0"/>
              </a:rPr>
              <a:t>X</a:t>
            </a:r>
            <a:r>
              <a:rPr lang="fr-FR" sz="8800" dirty="0" err="1" smtClean="0">
                <a:latin typeface="Quicksand Medium" pitchFamily="50" charset="0"/>
              </a:rPr>
              <a:t>ylo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286416" y="-110094"/>
            <a:ext cx="254108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Quicksand Medium" pitchFamily="50" charset="0"/>
              </a:rPr>
              <a:t>Xx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187684" y="2632750"/>
            <a:ext cx="360868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X</a:t>
            </a:r>
            <a:r>
              <a:rPr lang="fr-FR" sz="80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x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56" y="388820"/>
            <a:ext cx="4982598" cy="63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97" y="251670"/>
            <a:ext cx="6857723" cy="63232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29822" y="5411450"/>
            <a:ext cx="26166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Y</a:t>
            </a:r>
            <a:r>
              <a:rPr lang="fr-FR" sz="8800" dirty="0" smtClean="0">
                <a:latin typeface="Quicksand Medium" pitchFamily="50" charset="0"/>
              </a:rPr>
              <a:t>eux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838183" y="-110094"/>
            <a:ext cx="29097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Quicksand Medium" pitchFamily="50" charset="0"/>
              </a:rPr>
              <a:t>Y</a:t>
            </a:r>
            <a:r>
              <a:rPr lang="fr-FR" sz="8000" dirty="0" smtClean="0">
                <a:solidFill>
                  <a:srgbClr val="0070C0"/>
                </a:solidFill>
                <a:latin typeface="Quicksand Medium" pitchFamily="50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y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43497" y="2525173"/>
            <a:ext cx="31582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Y</a:t>
            </a:r>
            <a:r>
              <a:rPr lang="fr-FR" sz="80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y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3" y="8367"/>
            <a:ext cx="6803472" cy="67606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77731" y="5534561"/>
            <a:ext cx="27142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Z</a:t>
            </a:r>
            <a:r>
              <a:rPr lang="fr-FR" sz="8800" dirty="0" smtClean="0">
                <a:latin typeface="Quicksand Medium" pitchFamily="50" charset="0"/>
              </a:rPr>
              <a:t>ora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746530" y="-5417"/>
            <a:ext cx="258436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Zz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35923" y="2764572"/>
            <a:ext cx="280557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Z</a:t>
            </a:r>
            <a:r>
              <a:rPr lang="fr-FR" sz="80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z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254"/>
            <a:ext cx="7578687" cy="61723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456139" y="5411450"/>
            <a:ext cx="47371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smtClean="0">
                <a:solidFill>
                  <a:srgbClr val="0070C0"/>
                </a:solidFill>
                <a:latin typeface="Quicksand Medium" pitchFamily="50" charset="0"/>
              </a:rPr>
              <a:t>C</a:t>
            </a:r>
            <a:r>
              <a:rPr lang="fr-FR" sz="8800" dirty="0" smtClean="0">
                <a:latin typeface="Quicksand Medium" pitchFamily="50" charset="0"/>
              </a:rPr>
              <a:t>artable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410017" y="0"/>
            <a:ext cx="265329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Quicksand Medium" pitchFamily="50" charset="0"/>
              </a:rPr>
              <a:t>C</a:t>
            </a:r>
            <a:r>
              <a:rPr lang="fr-FR" sz="16600" dirty="0">
                <a:solidFill>
                  <a:srgbClr val="0070C0"/>
                </a:solidFill>
                <a:latin typeface="Quicksand Medium" pitchFamily="50" charset="0"/>
              </a:rPr>
              <a:t>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19396" y="2764572"/>
            <a:ext cx="237276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C</a:t>
            </a:r>
            <a:r>
              <a:rPr lang="fr-FR" sz="60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c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85" y="169134"/>
            <a:ext cx="7530062" cy="66888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456139" y="5411450"/>
            <a:ext cx="47745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smtClean="0">
                <a:solidFill>
                  <a:srgbClr val="0070C0"/>
                </a:solidFill>
                <a:latin typeface="Quicksand Medium" pitchFamily="50" charset="0"/>
              </a:rPr>
              <a:t>D</a:t>
            </a:r>
            <a:r>
              <a:rPr lang="fr-FR" sz="8800" dirty="0" smtClean="0">
                <a:latin typeface="Quicksand Medium" pitchFamily="50" charset="0"/>
              </a:rPr>
              <a:t>rapeau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07995" y="-131467"/>
            <a:ext cx="30278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Quicksand Medium" pitchFamily="50" charset="0"/>
              </a:rPr>
              <a:t>Dd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07995" y="2764572"/>
            <a:ext cx="305243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D</a:t>
            </a:r>
            <a:r>
              <a:rPr lang="fr-FR" sz="60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d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4" y="101496"/>
            <a:ext cx="7813819" cy="67565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147618" y="5444076"/>
            <a:ext cx="29810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smtClean="0">
                <a:solidFill>
                  <a:srgbClr val="0070C0"/>
                </a:solidFill>
                <a:latin typeface="Quicksand Medium" pitchFamily="50" charset="0"/>
              </a:rPr>
              <a:t>E</a:t>
            </a:r>
            <a:r>
              <a:rPr lang="fr-FR" sz="8800" dirty="0" smtClean="0">
                <a:latin typeface="Quicksand Medium" pitchFamily="50" charset="0"/>
              </a:rPr>
              <a:t>cole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836278" y="-274902"/>
            <a:ext cx="258814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E</a:t>
            </a:r>
            <a:r>
              <a:rPr lang="fr-FR" sz="16600" dirty="0" err="1">
                <a:solidFill>
                  <a:srgbClr val="0070C0"/>
                </a:solidFill>
                <a:latin typeface="Quicksand Medium" pitchFamily="50" charset="0"/>
              </a:rPr>
              <a:t>e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74754" y="2584587"/>
            <a:ext cx="25122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E</a:t>
            </a:r>
            <a:r>
              <a:rPr lang="fr-FR" sz="72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e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6"/>
            <a:ext cx="7638285" cy="68094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32600" y="5411450"/>
            <a:ext cx="2959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smtClean="0">
                <a:solidFill>
                  <a:srgbClr val="0070C0"/>
                </a:solidFill>
                <a:latin typeface="Quicksand Medium" pitchFamily="50" charset="0"/>
              </a:rPr>
              <a:t>F</a:t>
            </a:r>
            <a:r>
              <a:rPr lang="fr-FR" sz="8800" dirty="0" smtClean="0">
                <a:latin typeface="Quicksand Medium" pitchFamily="50" charset="0"/>
              </a:rPr>
              <a:t>orêt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436750" y="-53147"/>
            <a:ext cx="218521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Ff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71027" y="2650678"/>
            <a:ext cx="23166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F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f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494245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48777" y="5468397"/>
            <a:ext cx="40432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G</a:t>
            </a:r>
            <a:r>
              <a:rPr lang="fr-FR" sz="8800" dirty="0" smtClean="0">
                <a:latin typeface="Quicksand Medium" pitchFamily="50" charset="0"/>
              </a:rPr>
              <a:t>âteau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131956" y="-53147"/>
            <a:ext cx="29931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G</a:t>
            </a:r>
            <a:r>
              <a:rPr lang="fr-FR" sz="16600" dirty="0" err="1">
                <a:solidFill>
                  <a:srgbClr val="0070C0"/>
                </a:solidFill>
                <a:latin typeface="Quicksand Medium" pitchFamily="50" charset="0"/>
              </a:rPr>
              <a:t>g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71027" y="2650678"/>
            <a:ext cx="285687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G</a:t>
            </a:r>
            <a:r>
              <a:rPr lang="fr-FR" sz="66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g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1652"/>
          <a:stretch/>
        </p:blipFill>
        <p:spPr>
          <a:xfrm>
            <a:off x="200349" y="251670"/>
            <a:ext cx="6899995" cy="64136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31648" y="5390287"/>
            <a:ext cx="38603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 </a:t>
            </a:r>
            <a:r>
              <a:rPr lang="fr-FR" sz="8800" dirty="0" smtClean="0">
                <a:solidFill>
                  <a:srgbClr val="0070C0"/>
                </a:solidFill>
                <a:latin typeface="Quicksand Medium" pitchFamily="50" charset="0"/>
              </a:rPr>
              <a:t>H</a:t>
            </a:r>
            <a:r>
              <a:rPr lang="fr-FR" sz="8800" dirty="0">
                <a:latin typeface="Quicksand Medium" pitchFamily="50" charset="0"/>
              </a:rPr>
              <a:t>a</a:t>
            </a:r>
            <a:r>
              <a:rPr lang="fr-FR" sz="8800" dirty="0" smtClean="0">
                <a:latin typeface="Quicksand Medium" pitchFamily="50" charset="0"/>
              </a:rPr>
              <a:t>che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173806" y="-53147"/>
            <a:ext cx="29386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err="1" smtClean="0">
                <a:solidFill>
                  <a:srgbClr val="0070C0"/>
                </a:solidFill>
                <a:latin typeface="Quicksand Medium" pitchFamily="50" charset="0"/>
              </a:rPr>
              <a:t>Hh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037550" y="2679151"/>
            <a:ext cx="30748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H</a:t>
            </a:r>
            <a:r>
              <a:rPr lang="fr-FR" sz="54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h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2130"/>
          <a:stretch/>
        </p:blipFill>
        <p:spPr>
          <a:xfrm>
            <a:off x="0" y="215153"/>
            <a:ext cx="6900138" cy="66428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29821" y="5411450"/>
            <a:ext cx="24368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rgbClr val="0070C0"/>
                </a:solidFill>
                <a:latin typeface="Quicksand Medium" pitchFamily="50" charset="0"/>
              </a:rPr>
              <a:t>I</a:t>
            </a:r>
            <a:r>
              <a:rPr lang="fr-FR" sz="8800" dirty="0" smtClean="0">
                <a:latin typeface="Quicksand Medium" pitchFamily="50" charset="0"/>
              </a:rPr>
              <a:t>dée</a:t>
            </a:r>
            <a:endParaRPr lang="fr-FR" sz="8800" dirty="0">
              <a:latin typeface="Quicksand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436750" y="-53147"/>
            <a:ext cx="120577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Quicksand Medium" pitchFamily="50" charset="0"/>
              </a:rPr>
              <a:t>Ii</a:t>
            </a:r>
            <a:endParaRPr lang="fr-FR" sz="16600" dirty="0">
              <a:solidFill>
                <a:srgbClr val="0070C0"/>
              </a:solidFill>
              <a:latin typeface="Quicksand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71027" y="2650678"/>
            <a:ext cx="212269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solidFill>
                  <a:srgbClr val="0070C0"/>
                </a:solidFill>
                <a:latin typeface="Cursive standard" pitchFamily="2" charset="0"/>
              </a:rPr>
              <a:t>I</a:t>
            </a:r>
            <a:r>
              <a:rPr lang="fr-FR" sz="11500" dirty="0" smtClean="0">
                <a:solidFill>
                  <a:srgbClr val="0070C0"/>
                </a:solidFill>
                <a:latin typeface="Cursive standard" pitchFamily="2" charset="0"/>
              </a:rPr>
              <a:t> </a:t>
            </a:r>
            <a:r>
              <a:rPr lang="fr-FR" sz="16600" dirty="0" err="1" smtClean="0">
                <a:solidFill>
                  <a:srgbClr val="0070C0"/>
                </a:solidFill>
                <a:latin typeface="Cursive standard" pitchFamily="2" charset="0"/>
              </a:rPr>
              <a:t>i</a:t>
            </a:r>
            <a:endParaRPr lang="fr-FR" sz="166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106</Words>
  <Application>Microsoft Office PowerPoint</Application>
  <PresentationFormat>Grand écran</PresentationFormat>
  <Paragraphs>78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Cursive standard</vt:lpstr>
      <vt:lpstr>Quicksand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 HEA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apprenant</dc:creator>
  <cp:lastModifiedBy>Anne VANBRUGGHE</cp:lastModifiedBy>
  <cp:revision>20</cp:revision>
  <cp:lastPrinted>2024-11-12T18:10:24Z</cp:lastPrinted>
  <dcterms:created xsi:type="dcterms:W3CDTF">2024-11-12T08:57:49Z</dcterms:created>
  <dcterms:modified xsi:type="dcterms:W3CDTF">2024-11-13T07:27:38Z</dcterms:modified>
</cp:coreProperties>
</file>