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1E7"/>
    <a:srgbClr val="BEBEBE"/>
    <a:srgbClr val="5CB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792" y="-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6T12:48:17.780"/>
    </inkml:context>
    <inkml:brush xml:id="br0">
      <inkml:brushProperty name="width" value="0.035" units="cm"/>
      <inkml:brushProperty name="height" value="0.035" units="cm"/>
      <inkml:brushProperty name="color" value="#CBCBCB"/>
    </inkml:brush>
  </inkml:definitions>
  <inkml:trace contextRef="#ctx0" brushRef="#br0">1092 44 24575,'-7'0'0,"1"0"0,0 1 0,0 0 0,-1 0 0,1 0 0,0 1 0,0 0 0,0 1 0,0-1 0,1 1 0,-1 0 0,1 0 0,0 1 0,-1-1 0,2 1 0,-1 1 0,0-1 0,1 0 0,0 1 0,0 0 0,0 0 0,0 0 0,1 1 0,0-1 0,0 1 0,-2 7 0,3-7 0,-1 0 0,0 0 0,0 0 0,-1-1 0,1 1 0,-1-1 0,-1 0 0,1 0 0,-1 0 0,1-1 0,-1 1 0,-1-1 0,1 0 0,-1 0 0,1-1 0,-1 0 0,0 0 0,0 0 0,-13 3 0,19-6 0,0 0 0,0 0 0,0 0 0,0 0 0,-1 0 0,1 0 0,0 0 0,0 0 0,0 0 0,0 0 0,0-1 0,-1 1 0,1 0 0,0 0 0,0 0 0,0 0 0,0 0 0,0 0 0,0 0 0,0 0 0,-1 0 0,1-1 0,0 1 0,0 0 0,0 0 0,0 0 0,0 0 0,0 0 0,0 0 0,0-1 0,0 1 0,0 0 0,0 0 0,0 0 0,0 0 0,0 0 0,0-1 0,0 1 0,0 0 0,0 0 0,0 0 0,0 0 0,0-1 0,0 1 0,0 0 0,0 0 0,2-14 0,8-12 0,-5 20 0,0 0 0,0 0 0,1 1 0,0-1 0,0 1 0,1 1 0,-1-1 0,13-6 0,-12 8 0,0-1 0,0 0 0,0-1 0,-1 0 0,0 0 0,0 0 0,-1-1 0,10-11 0,-12 13 0,0 0 0,0 0 0,0 1 0,0-1 0,1 1 0,6-6 0,-41 28 0,20-13 0,0 0 0,0 0 0,1 1 0,0 1 0,0-1 0,1 2 0,0-1 0,-8 11 0,9-8 0,0-1 0,-1-1 0,0 1 0,-1-2 0,-11 10 0,13-13 0,0 1 0,1 1 0,-1-1 0,1 1 0,1 1 0,0-1 0,0 1 0,0 0 0,1 0 0,-6 13 0,8-16 0,0-1 0,0 1 0,0-1 0,0 0 0,-1 0 0,0 0 0,0 0 0,0-1 0,0 1 0,0-1 0,-1 0 0,1 0 0,-1-1 0,0 0 0,-7 3 0,5-2 0,1 0 0,0 1 0,0-1 0,0 1 0,0 0 0,0 1 0,-6 6 0,61-15 0,-44 2 0,1 0 0,-1-1 0,0 1 0,0-1 0,0 0 0,0 0 0,0-1 0,0 0 0,-1 1 0,0-1 0,0-1 0,7-8 0,-4 5 0,0 1 0,0 0 0,10-7 0,44-41 0,-34 33 0,30-31 0,-50 43 0,-12 9 0,-15 10 0,-16 16 0,-48 25 0,46-28 0,23-12 0,0 0 0,0 1 0,1 1 0,1 0 0,0 1 0,0 1 0,1 0 0,-11 18 0,-8 4 0,8-10 0,9-8 0,-1 0 0,-1-1 0,-1-1 0,0-1 0,-34 23 0,51-38 0,-1 1 0,1-1 0,-1 0 0,1 0 0,0 0 0,-1 0 0,1 0 0,-1 1 0,1-1 0,0 0 0,-1 0 0,1 1 0,0-1 0,0 0 0,-1 0 0,1 1 0,0-1 0,-1 0 0,1 1 0,0-1 0,0 0 0,0 1 0,-1-1 0,1 1 0,0-1 0,0 0 0,0 1 0,0-1 0,0 1 0,0-1 0,0 0 0,0 1 0,13 1 0,23-7 0,-27 3 0,-1 0 0,0-1 0,0 0 0,0 0 0,0-1 0,-1 0 0,1 0 0,-1-1 0,0 0 0,-1 0 0,1 0 0,-1-1 0,0 0 0,0-1 0,-1 1 0,1-1 0,-2 0 0,1 0 0,-1-1 0,0 0 0,3-9 0,-3 9 0,0-1 0,1 1 0,0 0 0,0 0 0,1 1 0,-1 0 0,2 0 0,-1 0 0,1 0 0,0 1 0,11-8 0,-6 6 0,-2-2 0,12-11 0,-15 13 0,1 0 0,-1 1 0,1 0 0,1 1 0,13-8 0,5 0 0,33-18 0,-55 29 0,-1 0 0,1-1 0,0 1 0,-1-1 0,0 0 0,0 0 0,0-1 0,5-8 0,-15 22 0,-1-1 0,0 0 0,-1 0 0,0-1 0,0 0 0,0-1 0,-17 10 0,-16 0 0,36-15 0,0 0 0,1 1 0,-1-1 0,1 1 0,-1 0 0,1 0 0,0 0 0,0 0 0,0 1 0,0 0 0,0 0 0,1 0 0,-1 0 0,1 1 0,0-1 0,0 1 0,0 0 0,0 0 0,-2 4 0,2 0 0,-1-1 0,0-1 0,-1 1 0,1-1 0,-1 1 0,-1-1 0,1-1 0,-9 8 0,13-12 0,0-1 0,0 1 0,1-1 0,-1 1 0,0 0 0,1-1 0,-1 1 0,0 0 0,1 0 0,-1-1 0,1 1 0,-1 0 0,1 0 0,-1 0 0,1 0 0,-1 0 0,1 0 0,0 0 0,-1 1 0,2-2 0,-1 1 0,0-1 0,1 1 0,-1-1 0,0 1 0,1-1 0,-1 0 0,1 1 0,-1-1 0,0 0 0,1 1 0,-1-1 0,1 0 0,-1 0 0,1 1 0,-1-1 0,1 0 0,-1 0 0,1 0 0,-1 0 0,1 0 0,-1 1 0,1-1 0,0 0 0,46-3 0,-40 3 0,10-2 0,0-1 0,0 0 0,28-9 0,-39 10 0,0 0 0,0-1 0,-1 0 0,1 0 0,0 0 0,-1-1 0,0 0 0,0 0 0,0 0 0,0-1 0,-1 1 0,8-11 0,-8 9 0,1 1 0,0-1 0,0 1 0,0 1 0,0-1 0,1 1 0,-1 0 0,1 0 0,0 0 0,0 1 0,1 0 0,-1 0 0,13-3 0,-13 4 0,-1-1 0,0 0 0,-1 1 0,1-1 0,-1-1 0,0 1 0,0-1 0,0 0 0,-1 0 0,1 0 0,4-8 0,-4 7 0,-1 1 0,1-1 0,0 1 0,0 0 0,0 0 0,0 0 0,1 0 0,-1 1 0,6-3 0,-1 1 0,-5 3 0,0 0 0,0 0 0,0 0 0,0 0 0,0 0 0,1 1 0,-1 0 0,0 0 0,8-1 0,-12 2 0,0 0 0,1 1 0,-1-1 0,0 0 0,0 0 0,0 0 0,1 0 0,-1 0 0,0 0 0,0 0 0,1 0 0,-1 0 0,0 0 0,0 1 0,0-1 0,1 0 0,-1 0 0,0 0 0,0 0 0,0 1 0,0-1 0,0 0 0,1 0 0,-1 0 0,0 1 0,0-1 0,0 0 0,0 0 0,0 1 0,0-1 0,0 0 0,0 0 0,0 0 0,0 1 0,0-1 0,0 0 0,0 0 0,0 1 0,0-1 0,0 0 0,0 0 0,0 1 0,-9 10 0,-13 6 0,6-6 0,-1-2 0,-1 0 0,1-1 0,-1 0 0,-1-2 0,0 0 0,1-1 0,-36 4 0,58-10 0,0-1 0,0 1 0,-1 0 0,1-1 0,-1 0 0,1 0 0,-1 0 0,0-1 0,0 1 0,5-5 0,-3 3 0,0-1 0,-1 0 0,1 0 0,-1 0 0,0-1 0,-1 1 0,5-9 0,-7 11 0,1-1 0,0 1 0,0 0 0,0 1 0,0-1 0,1 0 0,-1 0 0,1 1 0,0 0 0,-1-1 0,1 1 0,0 0 0,6-3 0,3 0 0,1-1 0,17-4 0,8-3 0,-34 11 0,-2 1 0,0 0 0,0 0 0,0 0 0,1 0 0,-1 0 0,0 0 0,1 1 0,-1-1 0,0 1 0,1 0 0,3-1 0,-7 3 0,-1-1 0,0 0 0,1 0 0,-1 0 0,0 0 0,0 0 0,0 0 0,0-1 0,0 1 0,0 0 0,-3 0 0,-33 4 0,-24 5 0,58-9 0,0 0 0,0 0 0,1 1 0,-1-1 0,0 1 0,0 0 0,1 0 0,-1 0 0,1 0 0,0 1 0,-5 4 0,1 5 0,16-14 0,18-15 0,22-18 0,-37 27 0,0 0 0,-1 0 0,0-1 0,-1 0 0,19-21 0,-27 27 0,1 0 0,0 0 0,0 0 0,0 0 0,0 1 0,0 0 0,0-1 0,1 1 0,-1 0 0,1 1 0,0-1 0,-1 1 0,6-2 0,13-6 0,-22 9 0,1 0 0,-1 0 0,1 0 0,-1 0 0,1-1 0,-1 1 0,0 0 0,1 0 0,-1 0 0,1-1 0,-1 1 0,0 0 0,1-1 0,-1 1 0,0 0 0,1-1 0,-1 1 0,0 0 0,0-1 0,1 1 0,-1 0 0,0-1 0,0 1 0,0-1 0,1 1 0,-1-1 0,-10-4 0,7 4 0,0 1 0,-1 0 0,1 0 0,0 0 0,-1 0 0,-5 1 0,2 3 0,0 0 0,0 0 0,1 0 0,-1 1 0,1 0 0,0 0 0,1 1 0,-7 7 0,4-4 0,0-1 0,-18 14 0,-5-3 0,25-16 0,0 0 0,-1 1 0,2 0 0,-1 0 0,0 1 0,1 0 0,0 0 0,0 0 0,-5 6 0,-7 14 0,-29 29 0,38-45 0,-1-1 0,0 0 0,-1 0 0,0-1 0,0 0 0,-13 7 0,15-11 0,1 0 0,0 1 0,0 1 0,0-1 0,1 1 0,-1 0 0,1 1 0,0-1 0,0 1 0,1 0 0,0 1 0,0-1 0,1 1 0,-1 0 0,1 0 0,1 0 0,-1 1 0,1 0 0,1-1 0,-3 13 0,0-7 0,0 0 0,0 1 0,-2-2 0,1 1 0,-2-1 0,1 0 0,-16 17 0,12-14 0,7-11 0,0 0 0,0 0 0,0 0 0,-1-1 0,1 1 0,-1-1 0,0 0 0,0 0 0,0-1 0,0 0 0,-11 4 0,-21 10 0,7 3 0,20-12 0,1-1 0,-1-1 0,0 1 0,0-2 0,-16 6 0,22-9 0,0 0 0,0 0 0,-1 0 0,1-1 0,0 1 0,-1-1 0,1 0 0,-1-1 0,1 1 0,0-1 0,-8-2 0,11 3 0,0-1 0,-1 0 0,1 1 0,0-1 0,0 0 0,-1 0 0,1 0 0,0 0 0,0 0 0,0 0 0,0 0 0,0-1 0,0 1 0,0 0 0,1 0 0,-1-1 0,0 1 0,1 0 0,-1-1 0,1 1 0,-1-1 0,1 1 0,0-1 0,-1 1 0,1-1 0,0 1 0,0-1 0,0 1 0,0-1 0,1 1 0,-1-1 0,0 1 0,1-1 0,-1 1 0,0-1 0,1 1 0,1-2 0,0-3 0,0 0 0,1 0 0,0 1 0,0 0 0,1-1 0,-1 1 0,1 0 0,0 0 0,1 1 0,5-6 0,9-5 0,29-18 0,-30 21 0,28-24 0,-26 18 0,-3 4 0,-1-1 0,-1-1 0,18-24 0,-33 40 0,1 0 0,-1-1 0,0 1 0,1-1 0,-1 1 0,0 0 0,1-1 0,-1 1 0,0-1 0,0 1 0,1-1 0,-1 1 0,0-1 0,0 1 0,0-1 0,0 1 0,0-1 0,0 1 0,1-1 0,-1 1 0,0-1 0,-1 1 0,1-1 0,0 1 0,0-1 0,0 0 0,0 1 0,0-1 0,0 1 0,-1-1 0,1 1 0,-1-1 0,0 0 0,0 1 0,0 0 0,0-1 0,0 1 0,0 0 0,0 0 0,0 0 0,0-1 0,0 1 0,0 0 0,0 1 0,0-1 0,0 0 0,-2 0 0,-37 12 0,-51 30 0,86-40 0,1 0 0,-1 1 0,1-1 0,0 1 0,0 0 0,0 0 0,0 0 0,1 1 0,-6 5 0,-24 41 0,26-39 0,-1 1 0,-17 20 0,17-22 0,0 0 0,1 0 0,-9 16 0,-11 15 0,20-33 0,-1-1 0,0 0 0,-1 0 0,0 0 0,0-1 0,-1-1 0,1 1 0,-11 3 0,27-21 0,9-6 0,-3 8 0,-1 1 0,2 0 0,-1 0 0,1 1 0,0 1 0,1 0 0,0 1 0,16-4 0,15-7 0,-38 12 0,-1 1 0,0-1 0,0 0 0,-1 0 0,1 0 0,-1-1 0,-1 0 0,1-1 0,-1 1 0,0-1 0,7-12 0,-5 8 0,1 0 0,0 1 0,13-14 0,25-23 0,-31 30 0,-13 12 0,-11 11 0,3-2 0,0 0 0,1-1 0,-1 0 0,0 0 0,-1-1 0,-9 3 0,10-3 0,0-1 0,0 1 0,1 1 0,-1-1 0,1 1 0,-1 0 0,1 0 0,-9 8 0,-78 73 0,-32 33 0,114-107 0,1-1 0,-1 1 0,-1-2 0,0 1 0,0-2 0,-1 1 0,-20 9 0,24-14 0,-4 2 0,0 0 0,0 1 0,0 0 0,0 1 0,-18 15 0,39-29 0,0-1 0,1 2 0,0-1 0,0 1 0,0 1 0,0 0 0,15-5 0,-12 6 0,1 0 0,-1-2 0,0 1 0,0-2 0,0 0 0,-1 0 0,0-1 0,-1-1 0,18-17 0,-12 11 0,0 1 0,1 0 0,29-17 0,-17 12 0,-26 15 0,0 1 0,0-1 0,0 0 0,6-8 0,8-8 0,-16 19 0,-1 0 0,0-1 0,0 1 0,1 0 0,-1 0 0,0 0 0,0-1 0,0 1 0,0-1 0,1-2 0,-2 4 0,0-1 0,0 1 0,0 0 0,0 0 0,0 0 0,-1-1 0,1 1 0,0 0 0,0 0 0,0-1 0,0 1 0,0 0 0,0 0 0,0 0 0,-1-1 0,1 1 0,0 0 0,0 0 0,0 0 0,0 0 0,-1-1 0,1 1 0,0 0 0,0 0 0,-1 0 0,1 0 0,0 0 0,0 0 0,0 0 0,-1 0 0,1 0 0,0 0 0,0 0 0,-1 0 0,1 0 0,0 0 0,0 0 0,-1 0 0,1 0 0,0 0 0,-39 7 0,17-2 0,1 1 0,0 1 0,0 2 0,1 0 0,0 0 0,1 2 0,0 1 0,-28 22 0,42-28 0,-1 0 0,2 0 0,-1 1 0,1-1 0,0 1 0,-5 14 0,6-15 0,1 0 0,-1 0 0,-1 0 0,1 0 0,-1 0 0,0-1 0,0 0 0,-1 1 0,-8 6 0,2-2 0,1 0 0,0 0 0,0 1 0,1 0 0,0 1 0,-7 13 0,4-7 0,-24 29 0,5-5 90,26-33-381,-1-1 0,-1 1 0,1-1 0,-9 7 0,4-6-6535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6T12:48:17.781"/>
    </inkml:context>
    <inkml:brush xml:id="br0">
      <inkml:brushProperty name="width" value="0.05" units="cm"/>
      <inkml:brushProperty name="height" value="0.05" units="cm"/>
      <inkml:brushProperty name="color" value="#CBCBCB"/>
    </inkml:brush>
  </inkml:definitions>
  <inkml:trace contextRef="#ctx0" brushRef="#br0">1682 1 24511,'166'83'0,"-332"1"0,332-168 0,-2014 84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26T12:48:17.7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128 4 24575,'35'-1'0,"-24"0"0,0 0 0,0 1 0,0 0 0,0 1 0,0 0 0,19 5 0,-27-4 0,-1-1 0,1 1 0,-1 0 0,0 0 0,1 0 0,-1 0 0,0 0 0,0 1 0,0-1 0,-1 1 0,1-1 0,0 1 0,-1-1 0,0 1 0,0 0 0,0 0 0,0 0 0,0 0 0,0 0 0,-1 0 0,1 0 0,-1 0 0,0 6 0,0-4 0,0 1 0,0-1 0,0 1 0,-1 0 0,1-1 0,-1 1 0,-1-1 0,1 0 0,-1 1 0,0-1 0,0 0 0,-5 7 0,4-9 0,0 1 0,-1-1 0,1 1 0,-1-1 0,0 0 0,0-1 0,0 1 0,0-1 0,-1 1 0,1-1 0,-1-1 0,0 1 0,1-1 0,-1 1 0,0-1 0,-8 0 0,-9 1 0,0-2 0,-33-2 0,13-1 0,35 3-273,1 0 0,-1 1 0,0-1 0,-8 3 0,0 2-6553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0:23.68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0:23.68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3:48.08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6T13:13:48.08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09C32-8EC2-F37E-C5AD-C54ED81F3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2C4F889-F936-DCE6-45C6-C20CFD9D8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220A48-FF7D-EF76-1F44-36C25946A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E03883-6C9A-75E7-17BE-573CA668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FE5F5F-E4FF-A50F-8A06-8E7C48B9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4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AB91D4-0B21-C971-7D4D-950F12CC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FC34C2-5E3D-EF9E-1447-46C85AA39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44417-814F-371B-621B-0BF326CC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3C9269-69DF-38E4-B588-7719BFCC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5C892-9178-324E-7509-92FBAF25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36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36764C-1568-AA0F-A377-643A0004B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91AC03-6D71-2AE6-CF46-56288800F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9B80D-DF98-0931-B622-AFA83E6F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4555F9-0E2C-8412-D2BA-04E1CA43A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F2C4DE-534E-52C3-2E28-F4943248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4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B08258-EA6B-A6A7-5D0A-F3F8F295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3A03F9-EF3F-7060-CCEC-FAF362A5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1AFAEF-3EFC-879D-311F-E2B3D891F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40FB1F-1789-EB74-0CAD-30470C97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6B38A0-513C-5491-9D20-6688A3AC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77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EFFFB3-8900-46E8-BC38-776186A1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7A5B97-B20F-02FC-5A75-08E810545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C2F964-DC7D-54B8-8E45-C65BC63F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504252-9F11-E483-5BEA-0C497185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10157A-8D8C-9B30-4EED-D82E96C4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80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79069-44FD-A743-0375-3974C57D8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E18C9B-F723-C0F6-597E-3226CD6C2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2075EF-9451-3AED-58F0-07EA05B74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FFE423-9CFA-F048-76A6-4949D2B56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12EF1E-3C00-045A-1DC6-8573F170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9C91F4-03F4-B7F2-801D-E194A458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01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915FB-2E53-3F02-8718-DEAD868AE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01E715-0728-3F1B-1008-7E5FB270F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1FE3B94-39B0-C142-9FFB-B89F97E69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10396C-2A05-0FFD-C7CB-CFAAF7F44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F2AFAB-9BF1-C56D-3C7D-1301B8300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904E88-C756-6436-44EF-80E9984B8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2DFFE06-2482-C44B-D59C-4BD720E7A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9103D45-EBEA-C551-8798-FC5ACC0B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21F392-8701-E75F-CDE1-501A1468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FEC6BF-80E4-7926-01A4-5057DE63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5FAD83-35E8-7FA8-A5D8-F8BB133B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76CA9C-1CD8-07BB-ED69-F0DF0F303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59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881A704-13F0-7561-A06E-D59E13C31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AA0EEF-9812-ACEC-032D-844AFF9A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959DB3-2D5A-6A02-B73B-43B61E42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67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52B7A-8EB1-1057-B75C-A76AC887F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403741-5C28-A4F6-22AA-D0235B68A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8446A-294D-8413-3C2A-04E8A4ED8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E68FBF-A91F-482C-07FA-A91798EF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5D23C9-92C6-0637-5259-424D5D6BF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B2361C-81D5-BECD-96B5-0E4066AE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72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64300-FE77-8DA3-CCF4-482A0454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EF1C87-5210-6E64-6105-9E8283E91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3B4D9E-FD3D-492E-434D-590AF74D2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A9FE3F-7417-82F7-512B-83BE4816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34BF54-B17D-690E-B47F-6833062FC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E71DAB-B7DB-FE61-E7DF-E39D747A1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14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B96FC03-CC05-05FA-DE5B-43CD8EE7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9ACA05-3A50-8BF5-48BB-92D5756DF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9DC1C5-E37A-79CF-AD18-0E5CE13D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7F88B4-2BB5-425D-8758-DB2E04DE8432}" type="datetimeFigureOut">
              <a:rPr lang="fr-FR" smtClean="0"/>
              <a:t>01/06/2026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A3AEBC-AACA-5028-E093-B9B243CAA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55871C-9236-F95D-EA31-228AD62C7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9CB202-9128-4A4D-8CD7-0D0139F753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211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customXml" Target="../ink/ink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3" Type="http://schemas.openxmlformats.org/officeDocument/2006/relationships/image" Target="../media/image15.jpg"/><Relationship Id="rId12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5.xml"/><Relationship Id="rId10" Type="http://schemas.openxmlformats.org/officeDocument/2006/relationships/image" Target="../media/image31.png"/><Relationship Id="rId4" Type="http://schemas.openxmlformats.org/officeDocument/2006/relationships/customXml" Target="../ink/ink4.xml"/><Relationship Id="rId1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4E45B3AB-73FE-99FD-75ED-61AC22730BD0}"/>
              </a:ext>
            </a:extLst>
          </p:cNvPr>
          <p:cNvGrpSpPr/>
          <p:nvPr/>
        </p:nvGrpSpPr>
        <p:grpSpPr>
          <a:xfrm>
            <a:off x="204406" y="2976168"/>
            <a:ext cx="11566359" cy="1754442"/>
            <a:chOff x="204406" y="2185060"/>
            <a:chExt cx="11566359" cy="175444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0E9DCC5-805F-DA81-ED22-81B9FDF0F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312" y="2185060"/>
              <a:ext cx="10414451" cy="1754442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EC540A-ACE4-2E80-9032-56B478C93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3050"/>
            <a:stretch/>
          </p:blipFill>
          <p:spPr>
            <a:xfrm>
              <a:off x="204406" y="2836718"/>
              <a:ext cx="1151906" cy="592282"/>
            </a:xfrm>
            <a:prstGeom prst="rect">
              <a:avLst/>
            </a:prstGeom>
          </p:spPr>
        </p:pic>
        <p:sp>
          <p:nvSpPr>
            <p:cNvPr id="5" name="Accolade ouvrante 4">
              <a:extLst>
                <a:ext uri="{FF2B5EF4-FFF2-40B4-BE49-F238E27FC236}">
                  <a16:creationId xmlns:a16="http://schemas.microsoft.com/office/drawing/2014/main" id="{7C5D4B70-4E53-0DB7-ACDE-B06F98C28944}"/>
                </a:ext>
              </a:extLst>
            </p:cNvPr>
            <p:cNvSpPr/>
            <p:nvPr/>
          </p:nvSpPr>
          <p:spPr>
            <a:xfrm rot="16200000">
              <a:off x="1541063" y="3289277"/>
              <a:ext cx="164172" cy="533670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Accolade ouvrante 5">
              <a:extLst>
                <a:ext uri="{FF2B5EF4-FFF2-40B4-BE49-F238E27FC236}">
                  <a16:creationId xmlns:a16="http://schemas.microsoft.com/office/drawing/2014/main" id="{8931B339-DE12-6A56-6E93-85FBCEE0299A}"/>
                </a:ext>
              </a:extLst>
            </p:cNvPr>
            <p:cNvSpPr/>
            <p:nvPr/>
          </p:nvSpPr>
          <p:spPr>
            <a:xfrm rot="16200000">
              <a:off x="714138" y="3038306"/>
              <a:ext cx="164172" cy="1035611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D656E53-AFE6-8D8A-5B11-CF2F9BCB3962}"/>
                </a:ext>
              </a:extLst>
            </p:cNvPr>
            <p:cNvSpPr txBox="1"/>
            <p:nvPr/>
          </p:nvSpPr>
          <p:spPr>
            <a:xfrm>
              <a:off x="487533" y="3634733"/>
              <a:ext cx="6173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mer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9B06A23-506A-C6F9-5B06-A3A8A628F7B3}"/>
                </a:ext>
              </a:extLst>
            </p:cNvPr>
            <p:cNvSpPr txBox="1"/>
            <p:nvPr/>
          </p:nvSpPr>
          <p:spPr>
            <a:xfrm>
              <a:off x="1272602" y="3645126"/>
              <a:ext cx="6173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plage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B014BDE-E3DA-B0E3-AEB0-C2F9DFA9A7A3}"/>
                </a:ext>
              </a:extLst>
            </p:cNvPr>
            <p:cNvSpPr txBox="1"/>
            <p:nvPr/>
          </p:nvSpPr>
          <p:spPr>
            <a:xfrm>
              <a:off x="3305757" y="3634732"/>
              <a:ext cx="6173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ville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BD3578B-B60E-D9A3-B614-FAFB40795632}"/>
                </a:ext>
              </a:extLst>
            </p:cNvPr>
            <p:cNvSpPr txBox="1"/>
            <p:nvPr/>
          </p:nvSpPr>
          <p:spPr>
            <a:xfrm>
              <a:off x="2197273" y="2211177"/>
              <a:ext cx="9663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L’école</a:t>
              </a:r>
            </a:p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de Turquoise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CB6E647-B8DE-B129-9127-AAC6085E5B7D}"/>
                </a:ext>
              </a:extLst>
            </p:cNvPr>
            <p:cNvSpPr txBox="1"/>
            <p:nvPr/>
          </p:nvSpPr>
          <p:spPr>
            <a:xfrm>
              <a:off x="3755909" y="2186437"/>
              <a:ext cx="9663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maison</a:t>
              </a:r>
            </a:p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de Turquoise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D073B0F-BC74-402C-FBBE-A77F2DC4CD61}"/>
                </a:ext>
              </a:extLst>
            </p:cNvPr>
            <p:cNvSpPr txBox="1"/>
            <p:nvPr/>
          </p:nvSpPr>
          <p:spPr>
            <a:xfrm>
              <a:off x="6080360" y="2185060"/>
              <a:ext cx="9663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tente</a:t>
              </a:r>
            </a:p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de Nizo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E00D4DC-D2F2-8EB2-13AA-7FAFD6A31872}"/>
                </a:ext>
              </a:extLst>
            </p:cNvPr>
            <p:cNvSpPr txBox="1"/>
            <p:nvPr/>
          </p:nvSpPr>
          <p:spPr>
            <a:xfrm>
              <a:off x="7001457" y="3634732"/>
              <a:ext cx="61738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forêt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448CA20-8B7F-829D-18E1-F2E3D0FACC30}"/>
                </a:ext>
              </a:extLst>
            </p:cNvPr>
            <p:cNvSpPr txBox="1"/>
            <p:nvPr/>
          </p:nvSpPr>
          <p:spPr>
            <a:xfrm>
              <a:off x="9318629" y="3650270"/>
              <a:ext cx="8934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campagne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3E7E137-8805-1F2E-C87D-7D75D3E93CE0}"/>
                </a:ext>
              </a:extLst>
            </p:cNvPr>
            <p:cNvSpPr txBox="1"/>
            <p:nvPr/>
          </p:nvSpPr>
          <p:spPr>
            <a:xfrm>
              <a:off x="10735256" y="3645126"/>
              <a:ext cx="8934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montagne</a:t>
              </a:r>
            </a:p>
          </p:txBody>
        </p:sp>
        <p:sp>
          <p:nvSpPr>
            <p:cNvPr id="16" name="Accolade ouvrante 15">
              <a:extLst>
                <a:ext uri="{FF2B5EF4-FFF2-40B4-BE49-F238E27FC236}">
                  <a16:creationId xmlns:a16="http://schemas.microsoft.com/office/drawing/2014/main" id="{04CD1F36-6580-4F8A-C09E-67E5FFFF7E44}"/>
                </a:ext>
              </a:extLst>
            </p:cNvPr>
            <p:cNvSpPr/>
            <p:nvPr/>
          </p:nvSpPr>
          <p:spPr>
            <a:xfrm rot="16200000">
              <a:off x="11056523" y="2930883"/>
              <a:ext cx="164172" cy="1264313"/>
            </a:xfrm>
            <a:prstGeom prst="lef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9AF7402-8DF1-C0EB-696B-D1C5C6AEDE50}"/>
                </a:ext>
              </a:extLst>
            </p:cNvPr>
            <p:cNvSpPr txBox="1"/>
            <p:nvPr/>
          </p:nvSpPr>
          <p:spPr>
            <a:xfrm>
              <a:off x="7887675" y="2185060"/>
              <a:ext cx="96635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La grotte</a:t>
              </a:r>
            </a:p>
            <a:p>
              <a:pPr algn="ctr"/>
              <a:r>
                <a:rPr lang="fr-FR" sz="1000" dirty="0">
                  <a:latin typeface="Garamond" panose="02020404030301010803" pitchFamily="18" charset="0"/>
                </a:rPr>
                <a:t>Des méchants</a:t>
              </a:r>
            </a:p>
          </p:txBody>
        </p: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45CB9F32-91DB-4C6D-DE05-6E960FBA04E3}"/>
              </a:ext>
            </a:extLst>
          </p:cNvPr>
          <p:cNvSpPr txBox="1"/>
          <p:nvPr/>
        </p:nvSpPr>
        <p:spPr>
          <a:xfrm>
            <a:off x="5495096" y="106945"/>
            <a:ext cx="147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La frise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2BB50E6-1271-D95D-2D8E-9ACD832F0E5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3138" y="2014249"/>
            <a:ext cx="1012795" cy="926965"/>
          </a:xfrm>
          <a:prstGeom prst="rect">
            <a:avLst/>
          </a:prstGeom>
        </p:spPr>
      </p:pic>
      <p:pic>
        <p:nvPicPr>
          <p:cNvPr id="20" name="Image 19" descr="Une image contenant tente, camping, Bâche, campement&#10;&#10;Le contenu généré par l’IA peut être incorrect.">
            <a:extLst>
              <a:ext uri="{FF2B5EF4-FFF2-40B4-BE49-F238E27FC236}">
                <a16:creationId xmlns:a16="http://schemas.microsoft.com/office/drawing/2014/main" id="{09FD35E2-6B15-AAE1-3A81-EC9ADF127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978728" y="2391393"/>
            <a:ext cx="1194726" cy="584775"/>
          </a:xfrm>
          <a:prstGeom prst="rect">
            <a:avLst/>
          </a:prstGeom>
        </p:spPr>
      </p:pic>
      <p:pic>
        <p:nvPicPr>
          <p:cNvPr id="21" name="Image 20" descr="Une image contenant bâtiment, croquis, igloo, rocher&#10;&#10;Le contenu généré par l’IA peut être incorrect.">
            <a:extLst>
              <a:ext uri="{FF2B5EF4-FFF2-40B4-BE49-F238E27FC236}">
                <a16:creationId xmlns:a16="http://schemas.microsoft.com/office/drawing/2014/main" id="{8FFFC89A-98CC-CD94-9FBE-29C6CF7628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34" y="2024008"/>
            <a:ext cx="1492429" cy="984606"/>
          </a:xfrm>
          <a:prstGeom prst="rect">
            <a:avLst/>
          </a:prstGeom>
        </p:spPr>
      </p:pic>
      <p:pic>
        <p:nvPicPr>
          <p:cNvPr id="22" name="Image 21" descr="Une image contenant croquis, dessin, maison, art&#10;&#10;Le contenu généré par l’IA peut être incorrect.">
            <a:extLst>
              <a:ext uri="{FF2B5EF4-FFF2-40B4-BE49-F238E27FC236}">
                <a16:creationId xmlns:a16="http://schemas.microsoft.com/office/drawing/2014/main" id="{31E07FBD-4FDC-062C-608C-36CCDF9C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73" y="1674070"/>
            <a:ext cx="1108484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37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plein air, arbre, plante, fleur&#10;&#10;Le contenu généré par l’IA peut être incorrect.">
            <a:extLst>
              <a:ext uri="{FF2B5EF4-FFF2-40B4-BE49-F238E27FC236}">
                <a16:creationId xmlns:a16="http://schemas.microsoft.com/office/drawing/2014/main" id="{561064E5-984F-FD72-AB6C-14E5ACCE9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" y="0"/>
            <a:ext cx="12174477" cy="68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8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 descr="Une image contenant herbe, peinture, arbre, plein air&#10;&#10;Le contenu généré par l’IA peut être incorrect.">
            <a:extLst>
              <a:ext uri="{FF2B5EF4-FFF2-40B4-BE49-F238E27FC236}">
                <a16:creationId xmlns:a16="http://schemas.microsoft.com/office/drawing/2014/main" id="{D06043B7-29AB-B818-A0B0-A157F5CD0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/>
          <a:stretch/>
        </p:blipFill>
        <p:spPr>
          <a:xfrm>
            <a:off x="0" y="-1"/>
            <a:ext cx="12192000" cy="68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arbre, peinture, herbe, art&#10;&#10;Le contenu généré par l’IA peut être incorrect.">
            <a:extLst>
              <a:ext uri="{FF2B5EF4-FFF2-40B4-BE49-F238E27FC236}">
                <a16:creationId xmlns:a16="http://schemas.microsoft.com/office/drawing/2014/main" id="{1D539290-04A7-C44C-A542-9C245B592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02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Une image contenant herbe, plein air, plante, art&#10;&#10;Le contenu généré par l’IA peut être incorrect.">
            <a:extLst>
              <a:ext uri="{FF2B5EF4-FFF2-40B4-BE49-F238E27FC236}">
                <a16:creationId xmlns:a16="http://schemas.microsoft.com/office/drawing/2014/main" id="{228A9660-4E34-524D-7EC4-DCA051B5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peinture, Dessin d’enfant, plante, art&#10;&#10;Le contenu généré par l’IA peut être incorrect.">
            <a:extLst>
              <a:ext uri="{FF2B5EF4-FFF2-40B4-BE49-F238E27FC236}">
                <a16:creationId xmlns:a16="http://schemas.microsoft.com/office/drawing/2014/main" id="{9FB8FAAE-6084-7022-7288-9687D719D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r="677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7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aysage, herbe, arbre, peinture&#10;&#10;Le contenu généré par l’IA peut être incorrect.">
            <a:extLst>
              <a:ext uri="{FF2B5EF4-FFF2-40B4-BE49-F238E27FC236}">
                <a16:creationId xmlns:a16="http://schemas.microsoft.com/office/drawing/2014/main" id="{724A119C-6F8D-B618-632D-D60B0535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5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CDE3E-D78A-8120-A8DF-2A3670831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erbe, montagne, peinture, Dessin d’enfant&#10;&#10;Le contenu généré par l’IA peut être incorrect.">
            <a:extLst>
              <a:ext uri="{FF2B5EF4-FFF2-40B4-BE49-F238E27FC236}">
                <a16:creationId xmlns:a16="http://schemas.microsoft.com/office/drawing/2014/main" id="{986CC46B-E606-7664-C00D-FDE11AFAB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BDBE3-A38C-A45F-981E-7ED6244FF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aysage, croquis, dessin, pente&#10;&#10;Le contenu généré par l’IA peut être incorrect.">
            <a:extLst>
              <a:ext uri="{FF2B5EF4-FFF2-40B4-BE49-F238E27FC236}">
                <a16:creationId xmlns:a16="http://schemas.microsoft.com/office/drawing/2014/main" id="{1F1E691D-ACE0-7E75-3FEB-6D7E42CCE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Image 4" descr="Une image contenant paysage, croquis, pente, dessin&#10;&#10;Le contenu généré par l’IA peut être incorrect.">
            <a:extLst>
              <a:ext uri="{FF2B5EF4-FFF2-40B4-BE49-F238E27FC236}">
                <a16:creationId xmlns:a16="http://schemas.microsoft.com/office/drawing/2014/main" id="{07FA9243-5E54-23F2-1644-848C69CC2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1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aysage, neige, pente, nature&#10;&#10;Le contenu généré par l’IA peut être incorrect.">
            <a:extLst>
              <a:ext uri="{FF2B5EF4-FFF2-40B4-BE49-F238E27FC236}">
                <a16:creationId xmlns:a16="http://schemas.microsoft.com/office/drawing/2014/main" id="{7E30D4BE-DEEE-7F30-CA6D-D9C6D6ECA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33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609A276-94F3-35AE-A5D8-0DF947B8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050"/>
          <a:stretch/>
        </p:blipFill>
        <p:spPr>
          <a:xfrm>
            <a:off x="-41579" y="0"/>
            <a:ext cx="12984006" cy="691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6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688C6CD-35C6-BE33-59B0-CADE0825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32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5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roquis, maison, dessin, fenêtre&#10;&#10;Le contenu généré par l’IA peut être incorrect.">
            <a:extLst>
              <a:ext uri="{FF2B5EF4-FFF2-40B4-BE49-F238E27FC236}">
                <a16:creationId xmlns:a16="http://schemas.microsoft.com/office/drawing/2014/main" id="{38C549C7-6249-0D40-0FCD-1EA449C84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4562" b="2839"/>
          <a:stretch/>
        </p:blipFill>
        <p:spPr>
          <a:xfrm>
            <a:off x="-22356" y="431595"/>
            <a:ext cx="12214356" cy="64115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590471-5856-8A49-9A5B-AC71C11144F1}"/>
              </a:ext>
            </a:extLst>
          </p:cNvPr>
          <p:cNvSpPr/>
          <p:nvPr/>
        </p:nvSpPr>
        <p:spPr>
          <a:xfrm>
            <a:off x="-25786" y="14826"/>
            <a:ext cx="12217786" cy="416770"/>
          </a:xfrm>
          <a:prstGeom prst="rect">
            <a:avLst/>
          </a:prstGeom>
          <a:solidFill>
            <a:srgbClr val="78BEFA"/>
          </a:solidFill>
          <a:ln>
            <a:solidFill>
              <a:srgbClr val="78BE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1B2DD14-05C3-319F-AB5C-E1F7D5C91A29}"/>
                  </a:ext>
                </a:extLst>
              </p14:cNvPr>
              <p14:cNvContentPartPr/>
              <p14:nvPr/>
            </p14:nvContentPartPr>
            <p14:xfrm>
              <a:off x="8032775" y="748964"/>
              <a:ext cx="452520" cy="34560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11B2DD14-05C3-319F-AB5C-E1F7D5C91A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26660" y="742838"/>
                <a:ext cx="464750" cy="357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AF9F53-B03C-E2DF-0938-1643CB56640D}"/>
                  </a:ext>
                </a:extLst>
              </p14:cNvPr>
              <p14:cNvContentPartPr/>
              <p14:nvPr/>
            </p14:nvContentPartPr>
            <p14:xfrm>
              <a:off x="7976255" y="1341065"/>
              <a:ext cx="665640" cy="6048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AF9F53-B03C-E2DF-0938-1643CB5664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67255" y="1332065"/>
                <a:ext cx="683280" cy="7812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1E0A31F6-D873-ED03-1723-9DC2B1D1E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197" y="6585396"/>
            <a:ext cx="9520803" cy="2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6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D8A65-8D40-C032-80BD-CCDC83913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maison, croquis, dessin, fenêtre&#10;&#10;Le contenu généré par l’IA peut être incorrect.">
            <a:extLst>
              <a:ext uri="{FF2B5EF4-FFF2-40B4-BE49-F238E27FC236}">
                <a16:creationId xmlns:a16="http://schemas.microsoft.com/office/drawing/2014/main" id="{452045E4-6C84-B023-281A-298F4744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3" r="2889" b="7122"/>
          <a:stretch/>
        </p:blipFill>
        <p:spPr>
          <a:xfrm>
            <a:off x="-470263" y="215152"/>
            <a:ext cx="12662263" cy="64115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EDB989BD-EC1D-2CCA-CBAB-9A53D77FECC7}"/>
                  </a:ext>
                </a:extLst>
              </p14:cNvPr>
              <p14:cNvContentPartPr/>
              <p14:nvPr/>
            </p14:nvContentPartPr>
            <p14:xfrm>
              <a:off x="8326658" y="3317564"/>
              <a:ext cx="106560" cy="7128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DB989BD-EC1D-2CCA-CBAB-9A53D77FEC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20538" y="3311444"/>
                <a:ext cx="118800" cy="835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Image 14">
            <a:extLst>
              <a:ext uri="{FF2B5EF4-FFF2-40B4-BE49-F238E27FC236}">
                <a16:creationId xmlns:a16="http://schemas.microsoft.com/office/drawing/2014/main" id="{EBFB3BCA-8D57-31C2-C67D-D1BF5C5E3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69" y="-62625"/>
            <a:ext cx="12201169" cy="65152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EA859C-F8BC-917D-28FB-5E54F416F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67" y="6622913"/>
            <a:ext cx="12201168" cy="2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9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roquis, fenêtre, dessin, maison&#10;&#10;Le contenu généré par l’IA peut être incorrect.">
            <a:extLst>
              <a:ext uri="{FF2B5EF4-FFF2-40B4-BE49-F238E27FC236}">
                <a16:creationId xmlns:a16="http://schemas.microsoft.com/office/drawing/2014/main" id="{D0308225-E3CC-98C2-B74D-C1ECC8235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"/>
          <a:stretch/>
        </p:blipFill>
        <p:spPr>
          <a:xfrm>
            <a:off x="3300" y="97058"/>
            <a:ext cx="12188699" cy="6467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72869B-F8F7-C3F5-B240-A8B421FFB694}"/>
              </a:ext>
            </a:extLst>
          </p:cNvPr>
          <p:cNvSpPr/>
          <p:nvPr/>
        </p:nvSpPr>
        <p:spPr>
          <a:xfrm>
            <a:off x="0" y="6385560"/>
            <a:ext cx="12188697" cy="472440"/>
          </a:xfrm>
          <a:prstGeom prst="rect">
            <a:avLst/>
          </a:prstGeom>
          <a:solidFill>
            <a:srgbClr val="CFCFCF"/>
          </a:solidFill>
          <a:ln>
            <a:solidFill>
              <a:srgbClr val="CFC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84BB94-3504-74B7-F1E0-70EA26217579}"/>
              </a:ext>
            </a:extLst>
          </p:cNvPr>
          <p:cNvSpPr/>
          <p:nvPr/>
        </p:nvSpPr>
        <p:spPr>
          <a:xfrm>
            <a:off x="-1" y="0"/>
            <a:ext cx="12188699" cy="97058"/>
          </a:xfrm>
          <a:prstGeom prst="rect">
            <a:avLst/>
          </a:prstGeom>
          <a:solidFill>
            <a:srgbClr val="5CB0F9"/>
          </a:solidFill>
          <a:ln>
            <a:solidFill>
              <a:srgbClr val="5CB0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75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maison, dessin, croquis&#10;&#10;Le contenu généré par l’IA peut être incorrect.">
            <a:extLst>
              <a:ext uri="{FF2B5EF4-FFF2-40B4-BE49-F238E27FC236}">
                <a16:creationId xmlns:a16="http://schemas.microsoft.com/office/drawing/2014/main" id="{E61AFA21-0F90-E40B-81FE-59E213A6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1569"/>
          <a:stretch/>
        </p:blipFill>
        <p:spPr>
          <a:xfrm>
            <a:off x="0" y="0"/>
            <a:ext cx="12192000" cy="6659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B9E3E5-7AE1-B2CF-8682-DFEC2D988326}"/>
              </a:ext>
            </a:extLst>
          </p:cNvPr>
          <p:cNvSpPr/>
          <p:nvPr/>
        </p:nvSpPr>
        <p:spPr>
          <a:xfrm>
            <a:off x="14946" y="6489293"/>
            <a:ext cx="12177054" cy="368707"/>
          </a:xfrm>
          <a:prstGeom prst="rect">
            <a:avLst/>
          </a:prstGeom>
          <a:solidFill>
            <a:srgbClr val="CFCFCF"/>
          </a:solidFill>
          <a:ln>
            <a:solidFill>
              <a:srgbClr val="CFC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47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maison, fenêtre, ciel, plein air&#10;&#10;Le contenu généré par l’IA peut être incorrect.">
            <a:extLst>
              <a:ext uri="{FF2B5EF4-FFF2-40B4-BE49-F238E27FC236}">
                <a16:creationId xmlns:a16="http://schemas.microsoft.com/office/drawing/2014/main" id="{7B68BC19-0645-0519-F1E3-588173FEE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"/>
          <a:stretch/>
        </p:blipFill>
        <p:spPr>
          <a:xfrm>
            <a:off x="-1143" y="0"/>
            <a:ext cx="10196704" cy="64956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0F368-B9CE-F9E0-06CE-136618A7ECA6}"/>
              </a:ext>
            </a:extLst>
          </p:cNvPr>
          <p:cNvSpPr/>
          <p:nvPr/>
        </p:nvSpPr>
        <p:spPr>
          <a:xfrm>
            <a:off x="294" y="6495633"/>
            <a:ext cx="9966149" cy="362368"/>
          </a:xfrm>
          <a:prstGeom prst="rect">
            <a:avLst/>
          </a:prstGeom>
          <a:solidFill>
            <a:srgbClr val="BEBEBE"/>
          </a:solidFill>
          <a:ln>
            <a:solidFill>
              <a:srgbClr val="CFCF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arbre, plante, herbe, plein air&#10;&#10;Le contenu généré par l’IA peut être incorrect.">
            <a:extLst>
              <a:ext uri="{FF2B5EF4-FFF2-40B4-BE49-F238E27FC236}">
                <a16:creationId xmlns:a16="http://schemas.microsoft.com/office/drawing/2014/main" id="{FBFC5035-DDD0-77DF-63CD-24E2CB029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0"/>
          <a:stretch/>
        </p:blipFill>
        <p:spPr>
          <a:xfrm>
            <a:off x="9951607" y="1"/>
            <a:ext cx="2268973" cy="6858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62A3DB0-0761-BE7B-AC8F-73CB1124CC6F}"/>
              </a:ext>
            </a:extLst>
          </p:cNvPr>
          <p:cNvGrpSpPr/>
          <p:nvPr/>
        </p:nvGrpSpPr>
        <p:grpSpPr>
          <a:xfrm>
            <a:off x="11838312" y="3094795"/>
            <a:ext cx="360" cy="360"/>
            <a:chOff x="20128872" y="301859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13DB65C6-ECDC-EBDB-0DD6-DD076C79745C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3894B6FD-A93A-CD14-50D9-89813D8121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A43F21B9-8D14-8038-75CF-364B834C3165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D013ED4F-DD1A-133F-9DE0-7403BF8446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5751306-9EB1-5F2F-F763-AA5C7A65F1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1917" y="179584"/>
            <a:ext cx="850109" cy="7035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B5AF3D-145F-3083-86A1-6195987ADF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2091" y="1773326"/>
            <a:ext cx="850109" cy="7035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260EEDD-68F7-9356-6044-819155B191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49467" y="2215331"/>
            <a:ext cx="674568" cy="703539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F63CEA-0AE2-C7A5-141F-2F82AEF59A7D}"/>
              </a:ext>
            </a:extLst>
          </p:cNvPr>
          <p:cNvCxnSpPr>
            <a:cxnSpLocks/>
          </p:cNvCxnSpPr>
          <p:nvPr/>
        </p:nvCxnSpPr>
        <p:spPr>
          <a:xfrm>
            <a:off x="9849248" y="3149273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10BCF2D-D9A7-E1B4-9EC0-7753BBCF47EE}"/>
              </a:ext>
            </a:extLst>
          </p:cNvPr>
          <p:cNvCxnSpPr>
            <a:cxnSpLocks/>
          </p:cNvCxnSpPr>
          <p:nvPr/>
        </p:nvCxnSpPr>
        <p:spPr>
          <a:xfrm>
            <a:off x="10001648" y="3301673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8CF51FD-FF02-6B58-3160-9D862CB91530}"/>
              </a:ext>
            </a:extLst>
          </p:cNvPr>
          <p:cNvCxnSpPr>
            <a:cxnSpLocks/>
          </p:cNvCxnSpPr>
          <p:nvPr/>
        </p:nvCxnSpPr>
        <p:spPr>
          <a:xfrm>
            <a:off x="9763550" y="3591278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D6329A7F-0CA0-14A8-A175-B654302F8A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88200" y="3027329"/>
            <a:ext cx="368319" cy="304816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17CF445-319F-5F8D-4F49-814175F0281E}"/>
              </a:ext>
            </a:extLst>
          </p:cNvPr>
          <p:cNvCxnSpPr>
            <a:cxnSpLocks/>
          </p:cNvCxnSpPr>
          <p:nvPr/>
        </p:nvCxnSpPr>
        <p:spPr>
          <a:xfrm>
            <a:off x="9896305" y="3158058"/>
            <a:ext cx="50988" cy="1264893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14AC54D-3978-349B-3078-5A059975877D}"/>
              </a:ext>
            </a:extLst>
          </p:cNvPr>
          <p:cNvCxnSpPr>
            <a:cxnSpLocks/>
          </p:cNvCxnSpPr>
          <p:nvPr/>
        </p:nvCxnSpPr>
        <p:spPr>
          <a:xfrm>
            <a:off x="9862067" y="2942381"/>
            <a:ext cx="365773" cy="1624185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8D73DFE-9DB7-0E1E-F250-024CDD86CD28}"/>
              </a:ext>
            </a:extLst>
          </p:cNvPr>
          <p:cNvCxnSpPr>
            <a:cxnSpLocks/>
          </p:cNvCxnSpPr>
          <p:nvPr/>
        </p:nvCxnSpPr>
        <p:spPr>
          <a:xfrm>
            <a:off x="8874725" y="5086574"/>
            <a:ext cx="2780151" cy="275998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8DE3866-1519-60FB-4CED-F8749893F100}"/>
              </a:ext>
            </a:extLst>
          </p:cNvPr>
          <p:cNvCxnSpPr>
            <a:cxnSpLocks/>
          </p:cNvCxnSpPr>
          <p:nvPr/>
        </p:nvCxnSpPr>
        <p:spPr>
          <a:xfrm>
            <a:off x="9512003" y="5069704"/>
            <a:ext cx="2584054" cy="229426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2FDCEBE1-A3F6-582D-9BED-71B3CF34DDCD}"/>
              </a:ext>
            </a:extLst>
          </p:cNvPr>
          <p:cNvCxnSpPr>
            <a:cxnSpLocks/>
          </p:cNvCxnSpPr>
          <p:nvPr/>
        </p:nvCxnSpPr>
        <p:spPr>
          <a:xfrm>
            <a:off x="10149281" y="5052834"/>
            <a:ext cx="1969323" cy="158276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2420A9CB-FF35-8929-9CCA-B47AEF5E8565}"/>
              </a:ext>
            </a:extLst>
          </p:cNvPr>
          <p:cNvCxnSpPr>
            <a:cxnSpLocks/>
          </p:cNvCxnSpPr>
          <p:nvPr/>
        </p:nvCxnSpPr>
        <p:spPr>
          <a:xfrm>
            <a:off x="10786559" y="5035964"/>
            <a:ext cx="1434021" cy="158276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10427EB-A4B6-0381-1C90-DCC0D8D7B3A7}"/>
              </a:ext>
            </a:extLst>
          </p:cNvPr>
          <p:cNvCxnSpPr>
            <a:cxnSpLocks/>
          </p:cNvCxnSpPr>
          <p:nvPr/>
        </p:nvCxnSpPr>
        <p:spPr>
          <a:xfrm>
            <a:off x="10983628" y="4948575"/>
            <a:ext cx="1134976" cy="87389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52A29CD-0205-D6FD-4D61-22D268EF0FCC}"/>
              </a:ext>
            </a:extLst>
          </p:cNvPr>
          <p:cNvCxnSpPr>
            <a:cxnSpLocks/>
          </p:cNvCxnSpPr>
          <p:nvPr/>
        </p:nvCxnSpPr>
        <p:spPr>
          <a:xfrm>
            <a:off x="9534550" y="4760695"/>
            <a:ext cx="2584054" cy="371807"/>
          </a:xfrm>
          <a:prstGeom prst="line">
            <a:avLst/>
          </a:prstGeom>
          <a:ln w="76200">
            <a:solidFill>
              <a:srgbClr val="B9BD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28CFA16E-06C7-C1AF-993D-3F0680BED900}"/>
              </a:ext>
            </a:extLst>
          </p:cNvPr>
          <p:cNvSpPr/>
          <p:nvPr/>
        </p:nvSpPr>
        <p:spPr>
          <a:xfrm>
            <a:off x="9966443" y="5299130"/>
            <a:ext cx="1720312" cy="61738"/>
          </a:xfrm>
          <a:custGeom>
            <a:avLst/>
            <a:gdLst>
              <a:gd name="connsiteX0" fmla="*/ 0 w 1720312"/>
              <a:gd name="connsiteY0" fmla="*/ 0 h 139485"/>
              <a:gd name="connsiteX1" fmla="*/ 139485 w 1720312"/>
              <a:gd name="connsiteY1" fmla="*/ 15498 h 139485"/>
              <a:gd name="connsiteX2" fmla="*/ 216977 w 1720312"/>
              <a:gd name="connsiteY2" fmla="*/ 46495 h 139485"/>
              <a:gd name="connsiteX3" fmla="*/ 542441 w 1720312"/>
              <a:gd name="connsiteY3" fmla="*/ 61993 h 139485"/>
              <a:gd name="connsiteX4" fmla="*/ 681926 w 1720312"/>
              <a:gd name="connsiteY4" fmla="*/ 108488 h 139485"/>
              <a:gd name="connsiteX5" fmla="*/ 774916 w 1720312"/>
              <a:gd name="connsiteY5" fmla="*/ 139485 h 139485"/>
              <a:gd name="connsiteX6" fmla="*/ 1720312 w 1720312"/>
              <a:gd name="connsiteY6" fmla="*/ 123986 h 1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12" h="139485">
                <a:moveTo>
                  <a:pt x="0" y="0"/>
                </a:moveTo>
                <a:cubicBezTo>
                  <a:pt x="46495" y="5166"/>
                  <a:pt x="93742" y="5696"/>
                  <a:pt x="139485" y="15498"/>
                </a:cubicBezTo>
                <a:cubicBezTo>
                  <a:pt x="166688" y="21327"/>
                  <a:pt x="189340" y="43306"/>
                  <a:pt x="216977" y="46495"/>
                </a:cubicBezTo>
                <a:cubicBezTo>
                  <a:pt x="324872" y="58944"/>
                  <a:pt x="433953" y="56827"/>
                  <a:pt x="542441" y="61993"/>
                </a:cubicBezTo>
                <a:lnTo>
                  <a:pt x="681926" y="108488"/>
                </a:lnTo>
                <a:lnTo>
                  <a:pt x="774916" y="139485"/>
                </a:lnTo>
                <a:cubicBezTo>
                  <a:pt x="1441282" y="119885"/>
                  <a:pt x="1126135" y="123986"/>
                  <a:pt x="1720312" y="12398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5CD6235C-09F6-016B-302C-595FF46EB0C5}"/>
              </a:ext>
            </a:extLst>
          </p:cNvPr>
          <p:cNvSpPr/>
          <p:nvPr/>
        </p:nvSpPr>
        <p:spPr>
          <a:xfrm>
            <a:off x="9885537" y="5434889"/>
            <a:ext cx="1720312" cy="61738"/>
          </a:xfrm>
          <a:custGeom>
            <a:avLst/>
            <a:gdLst>
              <a:gd name="connsiteX0" fmla="*/ 0 w 1720312"/>
              <a:gd name="connsiteY0" fmla="*/ 0 h 139485"/>
              <a:gd name="connsiteX1" fmla="*/ 139485 w 1720312"/>
              <a:gd name="connsiteY1" fmla="*/ 15498 h 139485"/>
              <a:gd name="connsiteX2" fmla="*/ 216977 w 1720312"/>
              <a:gd name="connsiteY2" fmla="*/ 46495 h 139485"/>
              <a:gd name="connsiteX3" fmla="*/ 542441 w 1720312"/>
              <a:gd name="connsiteY3" fmla="*/ 61993 h 139485"/>
              <a:gd name="connsiteX4" fmla="*/ 681926 w 1720312"/>
              <a:gd name="connsiteY4" fmla="*/ 108488 h 139485"/>
              <a:gd name="connsiteX5" fmla="*/ 774916 w 1720312"/>
              <a:gd name="connsiteY5" fmla="*/ 139485 h 139485"/>
              <a:gd name="connsiteX6" fmla="*/ 1720312 w 1720312"/>
              <a:gd name="connsiteY6" fmla="*/ 123986 h 13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0312" h="139485">
                <a:moveTo>
                  <a:pt x="0" y="0"/>
                </a:moveTo>
                <a:cubicBezTo>
                  <a:pt x="46495" y="5166"/>
                  <a:pt x="93742" y="5696"/>
                  <a:pt x="139485" y="15498"/>
                </a:cubicBezTo>
                <a:cubicBezTo>
                  <a:pt x="166688" y="21327"/>
                  <a:pt x="189340" y="43306"/>
                  <a:pt x="216977" y="46495"/>
                </a:cubicBezTo>
                <a:cubicBezTo>
                  <a:pt x="324872" y="58944"/>
                  <a:pt x="433953" y="56827"/>
                  <a:pt x="542441" y="61993"/>
                </a:cubicBezTo>
                <a:lnTo>
                  <a:pt x="681926" y="108488"/>
                </a:lnTo>
                <a:lnTo>
                  <a:pt x="774916" y="139485"/>
                </a:lnTo>
                <a:cubicBezTo>
                  <a:pt x="1441282" y="119885"/>
                  <a:pt x="1126135" y="123986"/>
                  <a:pt x="1720312" y="123986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4F282627-556F-DA56-6B1A-A5F6A78BA71D}"/>
              </a:ext>
            </a:extLst>
          </p:cNvPr>
          <p:cNvCxnSpPr>
            <a:cxnSpLocks/>
          </p:cNvCxnSpPr>
          <p:nvPr/>
        </p:nvCxnSpPr>
        <p:spPr>
          <a:xfrm>
            <a:off x="9749467" y="5360868"/>
            <a:ext cx="2026827" cy="60994"/>
          </a:xfrm>
          <a:prstGeom prst="line">
            <a:avLst/>
          </a:prstGeom>
          <a:ln w="76200">
            <a:solidFill>
              <a:srgbClr val="A6A4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FBD4E3A-0C98-7769-BE6A-8D5D8518B76C}"/>
              </a:ext>
            </a:extLst>
          </p:cNvPr>
          <p:cNvCxnSpPr>
            <a:cxnSpLocks/>
          </p:cNvCxnSpPr>
          <p:nvPr/>
        </p:nvCxnSpPr>
        <p:spPr>
          <a:xfrm>
            <a:off x="9732279" y="5389598"/>
            <a:ext cx="2026827" cy="60994"/>
          </a:xfrm>
          <a:prstGeom prst="line">
            <a:avLst/>
          </a:prstGeom>
          <a:ln w="76200">
            <a:solidFill>
              <a:srgbClr val="A6A4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D9E2261-F39D-E1AD-293D-C921331B9355}"/>
              </a:ext>
            </a:extLst>
          </p:cNvPr>
          <p:cNvGrpSpPr/>
          <p:nvPr/>
        </p:nvGrpSpPr>
        <p:grpSpPr>
          <a:xfrm>
            <a:off x="16622543" y="3003430"/>
            <a:ext cx="360" cy="360"/>
            <a:chOff x="20128872" y="301859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39" name="Encre 38">
                  <a:extLst>
                    <a:ext uri="{FF2B5EF4-FFF2-40B4-BE49-F238E27FC236}">
                      <a16:creationId xmlns:a16="http://schemas.microsoft.com/office/drawing/2014/main" id="{F9AE1FC9-E207-0A1C-A603-138B83BE0456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3894B6FD-A93A-CD14-50D9-89813D8121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5F3789D6-A234-6833-5AAA-CCD2D254F774}"/>
                    </a:ext>
                  </a:extLst>
                </p14:cNvPr>
                <p14:cNvContentPartPr/>
                <p14:nvPr/>
              </p14:nvContentPartPr>
              <p14:xfrm>
                <a:off x="20128872" y="3018595"/>
                <a:ext cx="360" cy="360"/>
              </p14:xfrm>
            </p:contentPart>
          </mc:Choice>
          <mc:Fallback xmlns=""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D013ED4F-DD1A-133F-9DE0-7403BF8446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20232" y="2964595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92730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 descr="Une image contenant arbre, plante, herbe, plein air&#10;&#10;Le contenu généré par l’IA peut être incorrect.">
            <a:extLst>
              <a:ext uri="{FF2B5EF4-FFF2-40B4-BE49-F238E27FC236}">
                <a16:creationId xmlns:a16="http://schemas.microsoft.com/office/drawing/2014/main" id="{A725DE24-BDEB-5B98-2A2A-F7CA10D5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/>
          <a:stretch/>
        </p:blipFill>
        <p:spPr>
          <a:xfrm>
            <a:off x="2414" y="0"/>
            <a:ext cx="7294400" cy="685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F595162-2937-F25B-5064-9E0F6A50D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4" t="10823"/>
          <a:stretch/>
        </p:blipFill>
        <p:spPr>
          <a:xfrm>
            <a:off x="7278752" y="15164"/>
            <a:ext cx="4913247" cy="68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391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29</Words>
  <Application>Microsoft Office PowerPoint</Application>
  <PresentationFormat>Grand écran</PresentationFormat>
  <Paragraphs>15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Garamond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VANBRUGGHE</dc:creator>
  <cp:lastModifiedBy>Anne VANBRUGGHE</cp:lastModifiedBy>
  <cp:revision>8</cp:revision>
  <cp:lastPrinted>2025-11-26T13:32:05Z</cp:lastPrinted>
  <dcterms:created xsi:type="dcterms:W3CDTF">2025-11-26T12:43:12Z</dcterms:created>
  <dcterms:modified xsi:type="dcterms:W3CDTF">2026-06-01T16:44:52Z</dcterms:modified>
</cp:coreProperties>
</file>