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3" r:id="rId7"/>
    <p:sldId id="257" r:id="rId8"/>
    <p:sldId id="259" r:id="rId9"/>
    <p:sldId id="267" r:id="rId10"/>
    <p:sldId id="268" r:id="rId11"/>
    <p:sldId id="262" r:id="rId12"/>
    <p:sldId id="261" r:id="rId13"/>
    <p:sldId id="26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76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71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66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22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02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56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63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0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0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7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68C5-AC6B-40B0-B643-077DDD69B826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B02C8-6662-4CE3-97C1-0F04F3F56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5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98581" y="2050743"/>
            <a:ext cx="41040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Jouer</a:t>
            </a:r>
          </a:p>
          <a:p>
            <a:pPr algn="ctr"/>
            <a: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Comprendre</a:t>
            </a:r>
          </a:p>
          <a:p>
            <a:pPr algn="ctr"/>
            <a: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Inventer des histoires</a:t>
            </a:r>
          </a:p>
          <a:p>
            <a:pPr algn="ctr"/>
            <a: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avec Turquoise</a:t>
            </a:r>
          </a:p>
          <a:p>
            <a:pPr algn="ctr"/>
            <a:r>
              <a:rPr lang="fr-F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(</a:t>
            </a:r>
            <a:r>
              <a:rPr lang="fr-FR"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Les personnages)</a:t>
            </a:r>
            <a:endParaRPr lang="fr-FR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5" b="10900"/>
          <a:stretch/>
        </p:blipFill>
        <p:spPr>
          <a:xfrm>
            <a:off x="563110" y="246465"/>
            <a:ext cx="2773978" cy="62606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345" y="6507080"/>
            <a:ext cx="825500" cy="3492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b="54422"/>
          <a:stretch/>
        </p:blipFill>
        <p:spPr>
          <a:xfrm>
            <a:off x="2884602" y="3912124"/>
            <a:ext cx="1945408" cy="23464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12"/>
          <a:stretch/>
        </p:blipFill>
        <p:spPr>
          <a:xfrm flipH="1">
            <a:off x="8702590" y="1067021"/>
            <a:ext cx="2361209" cy="53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67556-F4D8-6856-CB9E-239D573F6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dessin, croquis, illustration, art&#10;&#10;Le contenu généré par l’IA peut être incorrect.">
            <a:extLst>
              <a:ext uri="{FF2B5EF4-FFF2-40B4-BE49-F238E27FC236}">
                <a16:creationId xmlns:a16="http://schemas.microsoft.com/office/drawing/2014/main" id="{48768177-6627-84AD-8AE7-23C36EA27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/>
          <a:stretch/>
        </p:blipFill>
        <p:spPr>
          <a:xfrm>
            <a:off x="5105288" y="0"/>
            <a:ext cx="2537960" cy="6847806"/>
          </a:xfrm>
          <a:prstGeom prst="rect">
            <a:avLst/>
          </a:prstGeom>
        </p:spPr>
      </p:pic>
      <p:pic>
        <p:nvPicPr>
          <p:cNvPr id="2" name="Image 1" descr="Une image contenant dessin, croquis, illustration, art&#10;&#10;Le contenu généré par l’IA peut être incorrect.">
            <a:extLst>
              <a:ext uri="{FF2B5EF4-FFF2-40B4-BE49-F238E27FC236}">
                <a16:creationId xmlns:a16="http://schemas.microsoft.com/office/drawing/2014/main" id="{59FA6D78-6EA0-6D1C-D812-EB8AE074D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/>
          <a:stretch/>
        </p:blipFill>
        <p:spPr>
          <a:xfrm flipH="1">
            <a:off x="2290968" y="0"/>
            <a:ext cx="2537960" cy="68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3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1" r="34934"/>
          <a:stretch/>
        </p:blipFill>
        <p:spPr>
          <a:xfrm>
            <a:off x="3445769" y="1159496"/>
            <a:ext cx="2300141" cy="46692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7"/>
          <a:stretch/>
        </p:blipFill>
        <p:spPr>
          <a:xfrm>
            <a:off x="518344" y="1159496"/>
            <a:ext cx="2768809" cy="46692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0"/>
          <a:stretch/>
        </p:blipFill>
        <p:spPr>
          <a:xfrm flipH="1">
            <a:off x="8757501" y="1245909"/>
            <a:ext cx="2728787" cy="46692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2"/>
          <a:stretch/>
        </p:blipFill>
        <p:spPr>
          <a:xfrm>
            <a:off x="6063142" y="1245909"/>
            <a:ext cx="2805773" cy="46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7"/>
          <a:stretch/>
        </p:blipFill>
        <p:spPr>
          <a:xfrm>
            <a:off x="6167439" y="1203611"/>
            <a:ext cx="2824993" cy="48028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9" r="33999"/>
          <a:stretch/>
        </p:blipFill>
        <p:spPr>
          <a:xfrm>
            <a:off x="3610466" y="1203612"/>
            <a:ext cx="2337848" cy="48028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44"/>
          <a:stretch/>
        </p:blipFill>
        <p:spPr>
          <a:xfrm>
            <a:off x="103986" y="1041786"/>
            <a:ext cx="3061209" cy="48028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7"/>
          <a:stretch/>
        </p:blipFill>
        <p:spPr>
          <a:xfrm flipH="1">
            <a:off x="9211558" y="1203611"/>
            <a:ext cx="2824993" cy="48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2"/>
          <a:stretch/>
        </p:blipFill>
        <p:spPr>
          <a:xfrm>
            <a:off x="381188" y="1317673"/>
            <a:ext cx="2333730" cy="43949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/>
          <a:stretch/>
        </p:blipFill>
        <p:spPr>
          <a:xfrm>
            <a:off x="9117347" y="1376335"/>
            <a:ext cx="2567344" cy="43949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1" r="37114"/>
          <a:stretch/>
        </p:blipFill>
        <p:spPr>
          <a:xfrm>
            <a:off x="3484017" y="1376335"/>
            <a:ext cx="2205872" cy="43949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/>
          <a:stretch/>
        </p:blipFill>
        <p:spPr>
          <a:xfrm flipH="1">
            <a:off x="6064633" y="1376335"/>
            <a:ext cx="2567344" cy="43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5" b="10900"/>
          <a:stretch/>
        </p:blipFill>
        <p:spPr>
          <a:xfrm>
            <a:off x="24423" y="904623"/>
            <a:ext cx="2340346" cy="52819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9" t="158" r="28126" b="10741"/>
          <a:stretch/>
        </p:blipFill>
        <p:spPr>
          <a:xfrm>
            <a:off x="1963201" y="904623"/>
            <a:ext cx="2340346" cy="52819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9" t="331" r="51596" b="10569"/>
          <a:stretch/>
        </p:blipFill>
        <p:spPr>
          <a:xfrm>
            <a:off x="5881503" y="904623"/>
            <a:ext cx="2340346" cy="52819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3" t="2156" r="2452" b="8744"/>
          <a:stretch/>
        </p:blipFill>
        <p:spPr>
          <a:xfrm>
            <a:off x="9851654" y="1055452"/>
            <a:ext cx="2340346" cy="52819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9" t="331" r="51596" b="10569"/>
          <a:stretch/>
        </p:blipFill>
        <p:spPr>
          <a:xfrm flipH="1">
            <a:off x="4069772" y="904623"/>
            <a:ext cx="2340346" cy="5281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3" t="2156" r="2452" b="8744"/>
          <a:stretch/>
        </p:blipFill>
        <p:spPr>
          <a:xfrm flipH="1">
            <a:off x="7761112" y="1055452"/>
            <a:ext cx="2340346" cy="52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2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b="54422"/>
          <a:stretch/>
        </p:blipFill>
        <p:spPr>
          <a:xfrm>
            <a:off x="179109" y="1586845"/>
            <a:ext cx="2591490" cy="31257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4" r="41328" b="46393"/>
          <a:stretch/>
        </p:blipFill>
        <p:spPr>
          <a:xfrm>
            <a:off x="4692790" y="2101781"/>
            <a:ext cx="3709635" cy="24698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4" r="41328" b="46393"/>
          <a:stretch/>
        </p:blipFill>
        <p:spPr>
          <a:xfrm flipH="1">
            <a:off x="8482365" y="2101781"/>
            <a:ext cx="3709635" cy="24698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55669" r="56061" b="-1247"/>
          <a:stretch/>
        </p:blipFill>
        <p:spPr>
          <a:xfrm>
            <a:off x="2650946" y="1680326"/>
            <a:ext cx="2591490" cy="31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1474509"/>
            <a:ext cx="6960123" cy="3439212"/>
            <a:chOff x="7777113" y="1151641"/>
            <a:chExt cx="6960123" cy="343921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7" t="20619" b="35533"/>
            <a:stretch/>
          </p:blipFill>
          <p:spPr>
            <a:xfrm>
              <a:off x="8210746" y="1508288"/>
              <a:ext cx="3006486" cy="300715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777113" y="1376313"/>
              <a:ext cx="867266" cy="1710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7" t="20619" b="35533"/>
            <a:stretch/>
          </p:blipFill>
          <p:spPr>
            <a:xfrm flipH="1">
              <a:off x="11473991" y="1583702"/>
              <a:ext cx="3006486" cy="300715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869970" y="1151641"/>
              <a:ext cx="867266" cy="1710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95" y="1615759"/>
            <a:ext cx="3484776" cy="34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12"/>
          <a:stretch/>
        </p:blipFill>
        <p:spPr>
          <a:xfrm>
            <a:off x="1813838" y="1010844"/>
            <a:ext cx="2211407" cy="50154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9"/>
          <a:stretch/>
        </p:blipFill>
        <p:spPr>
          <a:xfrm>
            <a:off x="4451022" y="1010844"/>
            <a:ext cx="2152712" cy="50154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6" t="-752" r="29333" b="752"/>
          <a:stretch/>
        </p:blipFill>
        <p:spPr>
          <a:xfrm>
            <a:off x="6873711" y="1010844"/>
            <a:ext cx="2152712" cy="50154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6" t="-752" r="29333" b="752"/>
          <a:stretch/>
        </p:blipFill>
        <p:spPr>
          <a:xfrm flipH="1">
            <a:off x="8760643" y="1010844"/>
            <a:ext cx="2152712" cy="50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1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6"/>
          <a:stretch/>
        </p:blipFill>
        <p:spPr>
          <a:xfrm>
            <a:off x="4038624" y="746287"/>
            <a:ext cx="2518482" cy="59227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2" r="35146"/>
          <a:stretch/>
        </p:blipFill>
        <p:spPr>
          <a:xfrm>
            <a:off x="6787299" y="746288"/>
            <a:ext cx="2007909" cy="59227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0"/>
          <a:stretch/>
        </p:blipFill>
        <p:spPr>
          <a:xfrm>
            <a:off x="1162641" y="586032"/>
            <a:ext cx="2645790" cy="59227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8" t="-318" r="30683" b="318"/>
          <a:stretch/>
        </p:blipFill>
        <p:spPr>
          <a:xfrm flipH="1">
            <a:off x="8917756" y="746288"/>
            <a:ext cx="2428927" cy="59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0" r="30420"/>
          <a:stretch/>
        </p:blipFill>
        <p:spPr>
          <a:xfrm>
            <a:off x="3808433" y="0"/>
            <a:ext cx="2696066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87"/>
          <a:stretch/>
        </p:blipFill>
        <p:spPr>
          <a:xfrm>
            <a:off x="707013" y="0"/>
            <a:ext cx="2601798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2" t="-412" r="-222" b="412"/>
          <a:stretch/>
        </p:blipFill>
        <p:spPr>
          <a:xfrm>
            <a:off x="8853343" y="0"/>
            <a:ext cx="2696066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2" t="-412" r="-222" b="412"/>
          <a:stretch/>
        </p:blipFill>
        <p:spPr>
          <a:xfrm flipH="1">
            <a:off x="6381951" y="0"/>
            <a:ext cx="2696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2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3" r="30304"/>
          <a:stretch/>
        </p:blipFill>
        <p:spPr>
          <a:xfrm>
            <a:off x="3799002" y="697583"/>
            <a:ext cx="2300141" cy="57300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3"/>
          <a:stretch/>
        </p:blipFill>
        <p:spPr>
          <a:xfrm>
            <a:off x="1313837" y="697583"/>
            <a:ext cx="2406239" cy="57300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8"/>
          <a:stretch/>
        </p:blipFill>
        <p:spPr>
          <a:xfrm flipH="1">
            <a:off x="6500983" y="697583"/>
            <a:ext cx="1811158" cy="573000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177E539-A04B-4348-D378-AC1229AD1D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3"/>
          <a:stretch/>
        </p:blipFill>
        <p:spPr>
          <a:xfrm>
            <a:off x="1065496" y="697582"/>
            <a:ext cx="2406239" cy="57300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8"/>
          <a:stretch/>
        </p:blipFill>
        <p:spPr>
          <a:xfrm>
            <a:off x="9508386" y="697582"/>
            <a:ext cx="1811158" cy="57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roquis, dessin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9738C3FA-E712-1228-C6C6-4BE2EBC67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24" y="1874"/>
            <a:ext cx="2537961" cy="6997183"/>
          </a:xfrm>
          <a:prstGeom prst="rect">
            <a:avLst/>
          </a:prstGeom>
        </p:spPr>
      </p:pic>
      <p:pic>
        <p:nvPicPr>
          <p:cNvPr id="7" name="Image 6" descr="Une image contenant croquis, dessin, dessin humoristique, art&#10;&#10;Le contenu généré par l’IA peut être incorrect.">
            <a:extLst>
              <a:ext uri="{FF2B5EF4-FFF2-40B4-BE49-F238E27FC236}">
                <a16:creationId xmlns:a16="http://schemas.microsoft.com/office/drawing/2014/main" id="{EAA0DC97-C82E-D2EF-90BA-5A62C1120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53" y="15234"/>
            <a:ext cx="3619522" cy="6537965"/>
          </a:xfrm>
          <a:prstGeom prst="rect">
            <a:avLst/>
          </a:prstGeom>
        </p:spPr>
      </p:pic>
      <p:pic>
        <p:nvPicPr>
          <p:cNvPr id="9" name="Image 8" descr="Une image contenant croquis, dessin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43FF6471-ED63-A0B0-DCFC-2DD7876B8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26" y="15234"/>
            <a:ext cx="3635827" cy="6537966"/>
          </a:xfrm>
          <a:prstGeom prst="rect">
            <a:avLst/>
          </a:prstGeom>
        </p:spPr>
      </p:pic>
      <p:pic>
        <p:nvPicPr>
          <p:cNvPr id="12" name="Image 11" descr="Une image contenant croquis, habits, dessin, astronaute&#10;&#10;Le contenu généré par l’IA peut être incorrect.">
            <a:extLst>
              <a:ext uri="{FF2B5EF4-FFF2-40B4-BE49-F238E27FC236}">
                <a16:creationId xmlns:a16="http://schemas.microsoft.com/office/drawing/2014/main" id="{A11D41E1-47B1-4771-AC05-B05A8676F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" y="-100784"/>
            <a:ext cx="2277016" cy="70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956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</Words>
  <Application>Microsoft Office PowerPoint</Application>
  <PresentationFormat>Grand écran</PresentationFormat>
  <Paragraphs>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9</cp:revision>
  <dcterms:created xsi:type="dcterms:W3CDTF">2024-03-01T17:19:31Z</dcterms:created>
  <dcterms:modified xsi:type="dcterms:W3CDTF">2026-06-01T09:51:48Z</dcterms:modified>
</cp:coreProperties>
</file>