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96468-D9FC-429D-B9DF-19920968474D}" type="doc">
      <dgm:prSet loTypeId="urn:microsoft.com/office/officeart/2005/8/layout/cycle8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34CFFEC8-8A84-42AD-A9C3-B93E7528BFF3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B438FAF1-4B51-4A1B-B692-C6239E59C0E2}" type="parTrans" cxnId="{4A65C51F-89F3-4E86-841E-5A0982D76CD8}">
      <dgm:prSet/>
      <dgm:spPr/>
      <dgm:t>
        <a:bodyPr/>
        <a:lstStyle/>
        <a:p>
          <a:endParaRPr lang="fr-FR"/>
        </a:p>
      </dgm:t>
    </dgm:pt>
    <dgm:pt modelId="{9FE68A33-487B-41DF-A36C-CC396A6999DC}" type="sibTrans" cxnId="{4A65C51F-89F3-4E86-841E-5A0982D76CD8}">
      <dgm:prSet/>
      <dgm:spPr/>
      <dgm:t>
        <a:bodyPr/>
        <a:lstStyle/>
        <a:p>
          <a:endParaRPr lang="fr-FR"/>
        </a:p>
      </dgm:t>
    </dgm:pt>
    <dgm:pt modelId="{AE4498BC-DF1F-4719-B723-22A20EB8A73C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CB0B6E33-68D7-4F03-A18A-68E12D11DF04}" type="parTrans" cxnId="{7B6A7CBF-726D-4037-A6D6-55E11DED0A67}">
      <dgm:prSet/>
      <dgm:spPr/>
      <dgm:t>
        <a:bodyPr/>
        <a:lstStyle/>
        <a:p>
          <a:endParaRPr lang="fr-FR"/>
        </a:p>
      </dgm:t>
    </dgm:pt>
    <dgm:pt modelId="{43CEA67A-3F68-47B5-ACE6-CEACD9194E11}" type="sibTrans" cxnId="{7B6A7CBF-726D-4037-A6D6-55E11DED0A67}">
      <dgm:prSet/>
      <dgm:spPr/>
      <dgm:t>
        <a:bodyPr/>
        <a:lstStyle/>
        <a:p>
          <a:endParaRPr lang="fr-FR"/>
        </a:p>
      </dgm:t>
    </dgm:pt>
    <dgm:pt modelId="{16D7CC1B-7835-49C7-8FC8-0212AC3A753C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4BE26938-BB38-4029-AA8D-3D55F7509A8D}" type="parTrans" cxnId="{CFAD53CA-1A78-43A7-B856-0785D37F9123}">
      <dgm:prSet/>
      <dgm:spPr/>
      <dgm:t>
        <a:bodyPr/>
        <a:lstStyle/>
        <a:p>
          <a:endParaRPr lang="fr-FR"/>
        </a:p>
      </dgm:t>
    </dgm:pt>
    <dgm:pt modelId="{CC0EEA65-7440-418E-B6E5-E2153F2AB7E2}" type="sibTrans" cxnId="{CFAD53CA-1A78-43A7-B856-0785D37F9123}">
      <dgm:prSet/>
      <dgm:spPr/>
      <dgm:t>
        <a:bodyPr/>
        <a:lstStyle/>
        <a:p>
          <a:endParaRPr lang="fr-FR"/>
        </a:p>
      </dgm:t>
    </dgm:pt>
    <dgm:pt modelId="{EBF849D2-D009-414D-9B53-CF17CD88006E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EB69EB83-3A25-475C-9CC5-7992A1C5DD1D}" type="parTrans" cxnId="{1A184FB7-8CE4-4B52-8CDD-19D5959E88FC}">
      <dgm:prSet/>
      <dgm:spPr/>
      <dgm:t>
        <a:bodyPr/>
        <a:lstStyle/>
        <a:p>
          <a:endParaRPr lang="fr-FR"/>
        </a:p>
      </dgm:t>
    </dgm:pt>
    <dgm:pt modelId="{9CD222EA-B294-43CB-A77F-4A6D4F20A4E4}" type="sibTrans" cxnId="{1A184FB7-8CE4-4B52-8CDD-19D5959E88FC}">
      <dgm:prSet/>
      <dgm:spPr/>
      <dgm:t>
        <a:bodyPr/>
        <a:lstStyle/>
        <a:p>
          <a:endParaRPr lang="fr-FR"/>
        </a:p>
      </dgm:t>
    </dgm:pt>
    <dgm:pt modelId="{B02FCE20-F940-44FB-B590-12AEF24C06C9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C1C21B2F-C183-4FE1-B36A-1ABA834FD4C6}" type="parTrans" cxnId="{DC17AB76-CCC7-4EB7-8DB7-2B76B95593AA}">
      <dgm:prSet/>
      <dgm:spPr/>
      <dgm:t>
        <a:bodyPr/>
        <a:lstStyle/>
        <a:p>
          <a:endParaRPr lang="fr-FR"/>
        </a:p>
      </dgm:t>
    </dgm:pt>
    <dgm:pt modelId="{89370E24-D909-4993-90D6-1AC0B25951C2}" type="sibTrans" cxnId="{DC17AB76-CCC7-4EB7-8DB7-2B76B95593AA}">
      <dgm:prSet/>
      <dgm:spPr/>
      <dgm:t>
        <a:bodyPr/>
        <a:lstStyle/>
        <a:p>
          <a:endParaRPr lang="fr-FR"/>
        </a:p>
      </dgm:t>
    </dgm:pt>
    <dgm:pt modelId="{D730DFA4-302B-47CC-BEF7-F4478B89D2FD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Remplacez par votre texte</a:t>
          </a:r>
          <a:endParaRPr lang="fr-FR" dirty="0">
            <a:solidFill>
              <a:srgbClr val="002060"/>
            </a:solidFill>
          </a:endParaRPr>
        </a:p>
      </dgm:t>
    </dgm:pt>
    <dgm:pt modelId="{BEC9E931-BE34-429C-852F-4DC2E9AC5906}" type="parTrans" cxnId="{FBCA56CE-F670-4B32-8BC6-E4942A3057B9}">
      <dgm:prSet/>
      <dgm:spPr/>
      <dgm:t>
        <a:bodyPr/>
        <a:lstStyle/>
        <a:p>
          <a:endParaRPr lang="fr-FR"/>
        </a:p>
      </dgm:t>
    </dgm:pt>
    <dgm:pt modelId="{6D704167-B399-409E-92BC-D45E1F92F3DC}" type="sibTrans" cxnId="{FBCA56CE-F670-4B32-8BC6-E4942A3057B9}">
      <dgm:prSet/>
      <dgm:spPr/>
      <dgm:t>
        <a:bodyPr/>
        <a:lstStyle/>
        <a:p>
          <a:endParaRPr lang="fr-FR"/>
        </a:p>
      </dgm:t>
    </dgm:pt>
    <dgm:pt modelId="{7A1B2C1D-A31B-4A96-845D-921A4F4DF333}" type="pres">
      <dgm:prSet presAssocID="{A0C96468-D9FC-429D-B9DF-19920968474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2FF163B-3886-43CE-B12E-03D4D889D045}" type="pres">
      <dgm:prSet presAssocID="{A0C96468-D9FC-429D-B9DF-19920968474D}" presName="wedge1" presStyleLbl="node1" presStyleIdx="0" presStyleCnt="6"/>
      <dgm:spPr/>
      <dgm:t>
        <a:bodyPr/>
        <a:lstStyle/>
        <a:p>
          <a:endParaRPr lang="fr-FR"/>
        </a:p>
      </dgm:t>
    </dgm:pt>
    <dgm:pt modelId="{B4689608-8B83-4179-8C14-B81034033E19}" type="pres">
      <dgm:prSet presAssocID="{A0C96468-D9FC-429D-B9DF-19920968474D}" presName="dummy1a" presStyleCnt="0"/>
      <dgm:spPr/>
    </dgm:pt>
    <dgm:pt modelId="{05145A0E-E33C-4BCE-B64D-0BC21A8BD6C0}" type="pres">
      <dgm:prSet presAssocID="{A0C96468-D9FC-429D-B9DF-19920968474D}" presName="dummy1b" presStyleCnt="0"/>
      <dgm:spPr/>
    </dgm:pt>
    <dgm:pt modelId="{4A73D7BA-346C-47AA-8FA3-072CE3E7B7BD}" type="pres">
      <dgm:prSet presAssocID="{A0C96468-D9FC-429D-B9DF-19920968474D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659F1A7-7A66-4404-8394-3EB37F420FEA}" type="pres">
      <dgm:prSet presAssocID="{A0C96468-D9FC-429D-B9DF-19920968474D}" presName="wedge2" presStyleLbl="node1" presStyleIdx="1" presStyleCnt="6"/>
      <dgm:spPr/>
      <dgm:t>
        <a:bodyPr/>
        <a:lstStyle/>
        <a:p>
          <a:endParaRPr lang="fr-FR"/>
        </a:p>
      </dgm:t>
    </dgm:pt>
    <dgm:pt modelId="{D200FEAC-9FA1-436B-BBCA-F84F2681B00E}" type="pres">
      <dgm:prSet presAssocID="{A0C96468-D9FC-429D-B9DF-19920968474D}" presName="dummy2a" presStyleCnt="0"/>
      <dgm:spPr/>
    </dgm:pt>
    <dgm:pt modelId="{10CC272F-2B57-43A1-9C0E-1D47FD448C29}" type="pres">
      <dgm:prSet presAssocID="{A0C96468-D9FC-429D-B9DF-19920968474D}" presName="dummy2b" presStyleCnt="0"/>
      <dgm:spPr/>
    </dgm:pt>
    <dgm:pt modelId="{7D5FD777-6E10-4B8E-B206-205306FDB8DA}" type="pres">
      <dgm:prSet presAssocID="{A0C96468-D9FC-429D-B9DF-19920968474D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5E7AB52-BCA8-4D9A-B2BA-6A05A40E7E96}" type="pres">
      <dgm:prSet presAssocID="{A0C96468-D9FC-429D-B9DF-19920968474D}" presName="wedge3" presStyleLbl="node1" presStyleIdx="2" presStyleCnt="6"/>
      <dgm:spPr/>
      <dgm:t>
        <a:bodyPr/>
        <a:lstStyle/>
        <a:p>
          <a:endParaRPr lang="fr-FR"/>
        </a:p>
      </dgm:t>
    </dgm:pt>
    <dgm:pt modelId="{E149D30C-B921-40BC-9C6E-343AC65BF6C1}" type="pres">
      <dgm:prSet presAssocID="{A0C96468-D9FC-429D-B9DF-19920968474D}" presName="dummy3a" presStyleCnt="0"/>
      <dgm:spPr/>
    </dgm:pt>
    <dgm:pt modelId="{24820794-10A1-42F4-A7CB-D7224F8FBE89}" type="pres">
      <dgm:prSet presAssocID="{A0C96468-D9FC-429D-B9DF-19920968474D}" presName="dummy3b" presStyleCnt="0"/>
      <dgm:spPr/>
    </dgm:pt>
    <dgm:pt modelId="{B08A687C-2BAC-4C05-AE85-2D0ADA7690F3}" type="pres">
      <dgm:prSet presAssocID="{A0C96468-D9FC-429D-B9DF-19920968474D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5E13C0-FE27-4849-86CE-D6F564F0E913}" type="pres">
      <dgm:prSet presAssocID="{A0C96468-D9FC-429D-B9DF-19920968474D}" presName="wedge4" presStyleLbl="node1" presStyleIdx="3" presStyleCnt="6"/>
      <dgm:spPr/>
      <dgm:t>
        <a:bodyPr/>
        <a:lstStyle/>
        <a:p>
          <a:endParaRPr lang="fr-FR"/>
        </a:p>
      </dgm:t>
    </dgm:pt>
    <dgm:pt modelId="{C0C43215-326D-4C42-AB6B-326316C46DC9}" type="pres">
      <dgm:prSet presAssocID="{A0C96468-D9FC-429D-B9DF-19920968474D}" presName="dummy4a" presStyleCnt="0"/>
      <dgm:spPr/>
    </dgm:pt>
    <dgm:pt modelId="{9A10B2E3-F942-4F17-982D-7D31F46BA475}" type="pres">
      <dgm:prSet presAssocID="{A0C96468-D9FC-429D-B9DF-19920968474D}" presName="dummy4b" presStyleCnt="0"/>
      <dgm:spPr/>
    </dgm:pt>
    <dgm:pt modelId="{6EDD630A-627A-422F-85FB-D92C71BFA457}" type="pres">
      <dgm:prSet presAssocID="{A0C96468-D9FC-429D-B9DF-19920968474D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76D643-87D1-454C-9602-AB4E4407A02B}" type="pres">
      <dgm:prSet presAssocID="{A0C96468-D9FC-429D-B9DF-19920968474D}" presName="wedge5" presStyleLbl="node1" presStyleIdx="4" presStyleCnt="6"/>
      <dgm:spPr/>
      <dgm:t>
        <a:bodyPr/>
        <a:lstStyle/>
        <a:p>
          <a:endParaRPr lang="fr-FR"/>
        </a:p>
      </dgm:t>
    </dgm:pt>
    <dgm:pt modelId="{74BE3A09-89EF-40FB-A589-45F92551CCE4}" type="pres">
      <dgm:prSet presAssocID="{A0C96468-D9FC-429D-B9DF-19920968474D}" presName="dummy5a" presStyleCnt="0"/>
      <dgm:spPr/>
    </dgm:pt>
    <dgm:pt modelId="{9CFE5167-E395-439A-B9AA-01E0BDB85BEF}" type="pres">
      <dgm:prSet presAssocID="{A0C96468-D9FC-429D-B9DF-19920968474D}" presName="dummy5b" presStyleCnt="0"/>
      <dgm:spPr/>
    </dgm:pt>
    <dgm:pt modelId="{959F57DF-477C-46FA-A16F-DA972452C917}" type="pres">
      <dgm:prSet presAssocID="{A0C96468-D9FC-429D-B9DF-19920968474D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E9313B7-4A1E-4432-97AF-18B27110AA42}" type="pres">
      <dgm:prSet presAssocID="{A0C96468-D9FC-429D-B9DF-19920968474D}" presName="wedge6" presStyleLbl="node1" presStyleIdx="5" presStyleCnt="6"/>
      <dgm:spPr/>
      <dgm:t>
        <a:bodyPr/>
        <a:lstStyle/>
        <a:p>
          <a:endParaRPr lang="fr-FR"/>
        </a:p>
      </dgm:t>
    </dgm:pt>
    <dgm:pt modelId="{3060F9A7-F8A2-4B1E-AA13-81845A49A3F0}" type="pres">
      <dgm:prSet presAssocID="{A0C96468-D9FC-429D-B9DF-19920968474D}" presName="dummy6a" presStyleCnt="0"/>
      <dgm:spPr/>
    </dgm:pt>
    <dgm:pt modelId="{939422B8-948F-4ED7-99BE-C57F810C9E7E}" type="pres">
      <dgm:prSet presAssocID="{A0C96468-D9FC-429D-B9DF-19920968474D}" presName="dummy6b" presStyleCnt="0"/>
      <dgm:spPr/>
    </dgm:pt>
    <dgm:pt modelId="{CB8C6F6E-0F47-4C92-801D-9B3FB44A73AE}" type="pres">
      <dgm:prSet presAssocID="{A0C96468-D9FC-429D-B9DF-19920968474D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2F2F49-2AB7-4BDE-88E1-AAF390B8D5FF}" type="pres">
      <dgm:prSet presAssocID="{43CEA67A-3F68-47B5-ACE6-CEACD9194E11}" presName="arrowWedge1" presStyleLbl="fgSibTrans2D1" presStyleIdx="0" presStyleCnt="6"/>
      <dgm:spPr/>
    </dgm:pt>
    <dgm:pt modelId="{B48A829E-C542-4F71-9C38-9A7F9C5DF305}" type="pres">
      <dgm:prSet presAssocID="{CC0EEA65-7440-418E-B6E5-E2153F2AB7E2}" presName="arrowWedge2" presStyleLbl="fgSibTrans2D1" presStyleIdx="1" presStyleCnt="6"/>
      <dgm:spPr/>
    </dgm:pt>
    <dgm:pt modelId="{852CCB36-FB69-4074-86CC-A94DFB255BF9}" type="pres">
      <dgm:prSet presAssocID="{9CD222EA-B294-43CB-A77F-4A6D4F20A4E4}" presName="arrowWedge3" presStyleLbl="fgSibTrans2D1" presStyleIdx="2" presStyleCnt="6"/>
      <dgm:spPr/>
    </dgm:pt>
    <dgm:pt modelId="{C95253B7-89E0-45A3-8F85-266C339A3B7F}" type="pres">
      <dgm:prSet presAssocID="{89370E24-D909-4993-90D6-1AC0B25951C2}" presName="arrowWedge4" presStyleLbl="fgSibTrans2D1" presStyleIdx="3" presStyleCnt="6"/>
      <dgm:spPr/>
    </dgm:pt>
    <dgm:pt modelId="{D0A473D0-8E7B-4690-B50F-407A94C3D60F}" type="pres">
      <dgm:prSet presAssocID="{9FE68A33-487B-41DF-A36C-CC396A6999DC}" presName="arrowWedge5" presStyleLbl="fgSibTrans2D1" presStyleIdx="4" presStyleCnt="6"/>
      <dgm:spPr/>
    </dgm:pt>
    <dgm:pt modelId="{6B80385E-2E3B-4072-8331-650E0E683530}" type="pres">
      <dgm:prSet presAssocID="{6D704167-B399-409E-92BC-D45E1F92F3DC}" presName="arrowWedge6" presStyleLbl="fgSibTrans2D1" presStyleIdx="5" presStyleCnt="6"/>
      <dgm:spPr/>
    </dgm:pt>
  </dgm:ptLst>
  <dgm:cxnLst>
    <dgm:cxn modelId="{801F04C1-0245-493A-9812-DE260F465CB2}" type="presOf" srcId="{34CFFEC8-8A84-42AD-A9C3-B93E7528BFF3}" destId="{3576D643-87D1-454C-9602-AB4E4407A02B}" srcOrd="0" destOrd="0" presId="urn:microsoft.com/office/officeart/2005/8/layout/cycle8"/>
    <dgm:cxn modelId="{B265D6C9-2F6D-4C8B-B1BE-3216830A813E}" type="presOf" srcId="{16D7CC1B-7835-49C7-8FC8-0212AC3A753C}" destId="{7D5FD777-6E10-4B8E-B206-205306FDB8DA}" srcOrd="1" destOrd="0" presId="urn:microsoft.com/office/officeart/2005/8/layout/cycle8"/>
    <dgm:cxn modelId="{BD9FF077-CD1C-421D-9268-B8330F2B8F73}" type="presOf" srcId="{B02FCE20-F940-44FB-B590-12AEF24C06C9}" destId="{6EDD630A-627A-422F-85FB-D92C71BFA457}" srcOrd="1" destOrd="0" presId="urn:microsoft.com/office/officeart/2005/8/layout/cycle8"/>
    <dgm:cxn modelId="{2D7C21E3-515E-4FC9-8141-EBA15B41720B}" type="presOf" srcId="{D730DFA4-302B-47CC-BEF7-F4478B89D2FD}" destId="{CE9313B7-4A1E-4432-97AF-18B27110AA42}" srcOrd="0" destOrd="0" presId="urn:microsoft.com/office/officeart/2005/8/layout/cycle8"/>
    <dgm:cxn modelId="{17B9F8B2-AC9A-47A0-A671-616493DAC53F}" type="presOf" srcId="{EBF849D2-D009-414D-9B53-CF17CD88006E}" destId="{D5E7AB52-BCA8-4D9A-B2BA-6A05A40E7E96}" srcOrd="0" destOrd="0" presId="urn:microsoft.com/office/officeart/2005/8/layout/cycle8"/>
    <dgm:cxn modelId="{771019A9-D416-4B55-9A9D-85F32807A314}" type="presOf" srcId="{34CFFEC8-8A84-42AD-A9C3-B93E7528BFF3}" destId="{959F57DF-477C-46FA-A16F-DA972452C917}" srcOrd="1" destOrd="0" presId="urn:microsoft.com/office/officeart/2005/8/layout/cycle8"/>
    <dgm:cxn modelId="{E891EE2D-6566-4328-8012-10F3CBFA94A5}" type="presOf" srcId="{AE4498BC-DF1F-4719-B723-22A20EB8A73C}" destId="{B2FF163B-3886-43CE-B12E-03D4D889D045}" srcOrd="0" destOrd="0" presId="urn:microsoft.com/office/officeart/2005/8/layout/cycle8"/>
    <dgm:cxn modelId="{4A65C51F-89F3-4E86-841E-5A0982D76CD8}" srcId="{A0C96468-D9FC-429D-B9DF-19920968474D}" destId="{34CFFEC8-8A84-42AD-A9C3-B93E7528BFF3}" srcOrd="4" destOrd="0" parTransId="{B438FAF1-4B51-4A1B-B692-C6239E59C0E2}" sibTransId="{9FE68A33-487B-41DF-A36C-CC396A6999DC}"/>
    <dgm:cxn modelId="{D6574A55-D509-46B0-88F7-DE8491335EAD}" type="presOf" srcId="{B02FCE20-F940-44FB-B590-12AEF24C06C9}" destId="{3A5E13C0-FE27-4849-86CE-D6F564F0E913}" srcOrd="0" destOrd="0" presId="urn:microsoft.com/office/officeart/2005/8/layout/cycle8"/>
    <dgm:cxn modelId="{CFAD53CA-1A78-43A7-B856-0785D37F9123}" srcId="{A0C96468-D9FC-429D-B9DF-19920968474D}" destId="{16D7CC1B-7835-49C7-8FC8-0212AC3A753C}" srcOrd="1" destOrd="0" parTransId="{4BE26938-BB38-4029-AA8D-3D55F7509A8D}" sibTransId="{CC0EEA65-7440-418E-B6E5-E2153F2AB7E2}"/>
    <dgm:cxn modelId="{FF6C951F-87CF-42CA-87DC-05CADC2E7A01}" type="presOf" srcId="{16D7CC1B-7835-49C7-8FC8-0212AC3A753C}" destId="{7659F1A7-7A66-4404-8394-3EB37F420FEA}" srcOrd="0" destOrd="0" presId="urn:microsoft.com/office/officeart/2005/8/layout/cycle8"/>
    <dgm:cxn modelId="{FBCA56CE-F670-4B32-8BC6-E4942A3057B9}" srcId="{A0C96468-D9FC-429D-B9DF-19920968474D}" destId="{D730DFA4-302B-47CC-BEF7-F4478B89D2FD}" srcOrd="5" destOrd="0" parTransId="{BEC9E931-BE34-429C-852F-4DC2E9AC5906}" sibTransId="{6D704167-B399-409E-92BC-D45E1F92F3DC}"/>
    <dgm:cxn modelId="{6200A2AF-2A89-44B5-AC90-F4630F674572}" type="presOf" srcId="{AE4498BC-DF1F-4719-B723-22A20EB8A73C}" destId="{4A73D7BA-346C-47AA-8FA3-072CE3E7B7BD}" srcOrd="1" destOrd="0" presId="urn:microsoft.com/office/officeart/2005/8/layout/cycle8"/>
    <dgm:cxn modelId="{7DF1E2B0-6C95-4A90-A50C-452EB68E6E29}" type="presOf" srcId="{A0C96468-D9FC-429D-B9DF-19920968474D}" destId="{7A1B2C1D-A31B-4A96-845D-921A4F4DF333}" srcOrd="0" destOrd="0" presId="urn:microsoft.com/office/officeart/2005/8/layout/cycle8"/>
    <dgm:cxn modelId="{1A184FB7-8CE4-4B52-8CDD-19D5959E88FC}" srcId="{A0C96468-D9FC-429D-B9DF-19920968474D}" destId="{EBF849D2-D009-414D-9B53-CF17CD88006E}" srcOrd="2" destOrd="0" parTransId="{EB69EB83-3A25-475C-9CC5-7992A1C5DD1D}" sibTransId="{9CD222EA-B294-43CB-A77F-4A6D4F20A4E4}"/>
    <dgm:cxn modelId="{25E8CFA4-AB97-472F-B80A-8F5FFBD875B4}" type="presOf" srcId="{EBF849D2-D009-414D-9B53-CF17CD88006E}" destId="{B08A687C-2BAC-4C05-AE85-2D0ADA7690F3}" srcOrd="1" destOrd="0" presId="urn:microsoft.com/office/officeart/2005/8/layout/cycle8"/>
    <dgm:cxn modelId="{90C2275B-24B5-4839-9868-3F97E3A45268}" type="presOf" srcId="{D730DFA4-302B-47CC-BEF7-F4478B89D2FD}" destId="{CB8C6F6E-0F47-4C92-801D-9B3FB44A73AE}" srcOrd="1" destOrd="0" presId="urn:microsoft.com/office/officeart/2005/8/layout/cycle8"/>
    <dgm:cxn modelId="{7B6A7CBF-726D-4037-A6D6-55E11DED0A67}" srcId="{A0C96468-D9FC-429D-B9DF-19920968474D}" destId="{AE4498BC-DF1F-4719-B723-22A20EB8A73C}" srcOrd="0" destOrd="0" parTransId="{CB0B6E33-68D7-4F03-A18A-68E12D11DF04}" sibTransId="{43CEA67A-3F68-47B5-ACE6-CEACD9194E11}"/>
    <dgm:cxn modelId="{DC17AB76-CCC7-4EB7-8DB7-2B76B95593AA}" srcId="{A0C96468-D9FC-429D-B9DF-19920968474D}" destId="{B02FCE20-F940-44FB-B590-12AEF24C06C9}" srcOrd="3" destOrd="0" parTransId="{C1C21B2F-C183-4FE1-B36A-1ABA834FD4C6}" sibTransId="{89370E24-D909-4993-90D6-1AC0B25951C2}"/>
    <dgm:cxn modelId="{3D3F474A-F525-41C4-AEE0-6F4DD181514C}" type="presParOf" srcId="{7A1B2C1D-A31B-4A96-845D-921A4F4DF333}" destId="{B2FF163B-3886-43CE-B12E-03D4D889D045}" srcOrd="0" destOrd="0" presId="urn:microsoft.com/office/officeart/2005/8/layout/cycle8"/>
    <dgm:cxn modelId="{52701000-B557-4714-9EA4-D1C5D9A32959}" type="presParOf" srcId="{7A1B2C1D-A31B-4A96-845D-921A4F4DF333}" destId="{B4689608-8B83-4179-8C14-B81034033E19}" srcOrd="1" destOrd="0" presId="urn:microsoft.com/office/officeart/2005/8/layout/cycle8"/>
    <dgm:cxn modelId="{656C0961-D5C1-4BD1-9A16-E01B8B5C8BE2}" type="presParOf" srcId="{7A1B2C1D-A31B-4A96-845D-921A4F4DF333}" destId="{05145A0E-E33C-4BCE-B64D-0BC21A8BD6C0}" srcOrd="2" destOrd="0" presId="urn:microsoft.com/office/officeart/2005/8/layout/cycle8"/>
    <dgm:cxn modelId="{180B3DD1-951D-4E9E-B080-5491E28254E7}" type="presParOf" srcId="{7A1B2C1D-A31B-4A96-845D-921A4F4DF333}" destId="{4A73D7BA-346C-47AA-8FA3-072CE3E7B7BD}" srcOrd="3" destOrd="0" presId="urn:microsoft.com/office/officeart/2005/8/layout/cycle8"/>
    <dgm:cxn modelId="{C453AB5A-9D03-4CC4-85E3-88A5E3A778FF}" type="presParOf" srcId="{7A1B2C1D-A31B-4A96-845D-921A4F4DF333}" destId="{7659F1A7-7A66-4404-8394-3EB37F420FEA}" srcOrd="4" destOrd="0" presId="urn:microsoft.com/office/officeart/2005/8/layout/cycle8"/>
    <dgm:cxn modelId="{67850346-AE6E-48A6-A4BE-19666E2B9083}" type="presParOf" srcId="{7A1B2C1D-A31B-4A96-845D-921A4F4DF333}" destId="{D200FEAC-9FA1-436B-BBCA-F84F2681B00E}" srcOrd="5" destOrd="0" presId="urn:microsoft.com/office/officeart/2005/8/layout/cycle8"/>
    <dgm:cxn modelId="{E6BFD868-4C76-4645-9A26-02588EF30AE6}" type="presParOf" srcId="{7A1B2C1D-A31B-4A96-845D-921A4F4DF333}" destId="{10CC272F-2B57-43A1-9C0E-1D47FD448C29}" srcOrd="6" destOrd="0" presId="urn:microsoft.com/office/officeart/2005/8/layout/cycle8"/>
    <dgm:cxn modelId="{28CA75F5-0DFB-44DF-B86A-1B0FEAA18DE2}" type="presParOf" srcId="{7A1B2C1D-A31B-4A96-845D-921A4F4DF333}" destId="{7D5FD777-6E10-4B8E-B206-205306FDB8DA}" srcOrd="7" destOrd="0" presId="urn:microsoft.com/office/officeart/2005/8/layout/cycle8"/>
    <dgm:cxn modelId="{057166A6-4ADB-4099-88FE-245E4CC19D88}" type="presParOf" srcId="{7A1B2C1D-A31B-4A96-845D-921A4F4DF333}" destId="{D5E7AB52-BCA8-4D9A-B2BA-6A05A40E7E96}" srcOrd="8" destOrd="0" presId="urn:microsoft.com/office/officeart/2005/8/layout/cycle8"/>
    <dgm:cxn modelId="{A6040578-6381-49CB-89F4-328C1BA8A6E7}" type="presParOf" srcId="{7A1B2C1D-A31B-4A96-845D-921A4F4DF333}" destId="{E149D30C-B921-40BC-9C6E-343AC65BF6C1}" srcOrd="9" destOrd="0" presId="urn:microsoft.com/office/officeart/2005/8/layout/cycle8"/>
    <dgm:cxn modelId="{DF2DE885-8F5E-4FFA-8BD5-7AD315696553}" type="presParOf" srcId="{7A1B2C1D-A31B-4A96-845D-921A4F4DF333}" destId="{24820794-10A1-42F4-A7CB-D7224F8FBE89}" srcOrd="10" destOrd="0" presId="urn:microsoft.com/office/officeart/2005/8/layout/cycle8"/>
    <dgm:cxn modelId="{2FF74F88-EDCB-4DF8-A2C6-CD62D546EAF4}" type="presParOf" srcId="{7A1B2C1D-A31B-4A96-845D-921A4F4DF333}" destId="{B08A687C-2BAC-4C05-AE85-2D0ADA7690F3}" srcOrd="11" destOrd="0" presId="urn:microsoft.com/office/officeart/2005/8/layout/cycle8"/>
    <dgm:cxn modelId="{C6B7604F-A78E-424F-A55C-BC4FC64A3E51}" type="presParOf" srcId="{7A1B2C1D-A31B-4A96-845D-921A4F4DF333}" destId="{3A5E13C0-FE27-4849-86CE-D6F564F0E913}" srcOrd="12" destOrd="0" presId="urn:microsoft.com/office/officeart/2005/8/layout/cycle8"/>
    <dgm:cxn modelId="{27D29E2F-6333-4FA2-9033-798B3F1C4E3E}" type="presParOf" srcId="{7A1B2C1D-A31B-4A96-845D-921A4F4DF333}" destId="{C0C43215-326D-4C42-AB6B-326316C46DC9}" srcOrd="13" destOrd="0" presId="urn:microsoft.com/office/officeart/2005/8/layout/cycle8"/>
    <dgm:cxn modelId="{2F93B4C7-159D-4D9C-80FF-47DC05B38016}" type="presParOf" srcId="{7A1B2C1D-A31B-4A96-845D-921A4F4DF333}" destId="{9A10B2E3-F942-4F17-982D-7D31F46BA475}" srcOrd="14" destOrd="0" presId="urn:microsoft.com/office/officeart/2005/8/layout/cycle8"/>
    <dgm:cxn modelId="{D992E38C-2A5E-4FFE-BA00-9A2046966CA8}" type="presParOf" srcId="{7A1B2C1D-A31B-4A96-845D-921A4F4DF333}" destId="{6EDD630A-627A-422F-85FB-D92C71BFA457}" srcOrd="15" destOrd="0" presId="urn:microsoft.com/office/officeart/2005/8/layout/cycle8"/>
    <dgm:cxn modelId="{B189B102-46D4-4508-B187-97002A816A49}" type="presParOf" srcId="{7A1B2C1D-A31B-4A96-845D-921A4F4DF333}" destId="{3576D643-87D1-454C-9602-AB4E4407A02B}" srcOrd="16" destOrd="0" presId="urn:microsoft.com/office/officeart/2005/8/layout/cycle8"/>
    <dgm:cxn modelId="{1F092578-9CB8-4701-93B2-0EEC028D595D}" type="presParOf" srcId="{7A1B2C1D-A31B-4A96-845D-921A4F4DF333}" destId="{74BE3A09-89EF-40FB-A589-45F92551CCE4}" srcOrd="17" destOrd="0" presId="urn:microsoft.com/office/officeart/2005/8/layout/cycle8"/>
    <dgm:cxn modelId="{5341BD2D-AA88-45F2-B851-51DE7570632E}" type="presParOf" srcId="{7A1B2C1D-A31B-4A96-845D-921A4F4DF333}" destId="{9CFE5167-E395-439A-B9AA-01E0BDB85BEF}" srcOrd="18" destOrd="0" presId="urn:microsoft.com/office/officeart/2005/8/layout/cycle8"/>
    <dgm:cxn modelId="{884EDAEA-1E22-4C05-8421-380A8D01CC8E}" type="presParOf" srcId="{7A1B2C1D-A31B-4A96-845D-921A4F4DF333}" destId="{959F57DF-477C-46FA-A16F-DA972452C917}" srcOrd="19" destOrd="0" presId="urn:microsoft.com/office/officeart/2005/8/layout/cycle8"/>
    <dgm:cxn modelId="{8A2081C2-9290-4894-9250-CB71C277AA38}" type="presParOf" srcId="{7A1B2C1D-A31B-4A96-845D-921A4F4DF333}" destId="{CE9313B7-4A1E-4432-97AF-18B27110AA42}" srcOrd="20" destOrd="0" presId="urn:microsoft.com/office/officeart/2005/8/layout/cycle8"/>
    <dgm:cxn modelId="{A7B66B7C-B611-4767-B603-0CF71D165D37}" type="presParOf" srcId="{7A1B2C1D-A31B-4A96-845D-921A4F4DF333}" destId="{3060F9A7-F8A2-4B1E-AA13-81845A49A3F0}" srcOrd="21" destOrd="0" presId="urn:microsoft.com/office/officeart/2005/8/layout/cycle8"/>
    <dgm:cxn modelId="{409DE167-1C37-4EFA-A6F9-826C70ACD683}" type="presParOf" srcId="{7A1B2C1D-A31B-4A96-845D-921A4F4DF333}" destId="{939422B8-948F-4ED7-99BE-C57F810C9E7E}" srcOrd="22" destOrd="0" presId="urn:microsoft.com/office/officeart/2005/8/layout/cycle8"/>
    <dgm:cxn modelId="{5DCD2548-911F-46D4-985F-C63CAEA01340}" type="presParOf" srcId="{7A1B2C1D-A31B-4A96-845D-921A4F4DF333}" destId="{CB8C6F6E-0F47-4C92-801D-9B3FB44A73AE}" srcOrd="23" destOrd="0" presId="urn:microsoft.com/office/officeart/2005/8/layout/cycle8"/>
    <dgm:cxn modelId="{FAAD21D2-9E3F-42BB-97A5-32E29BFFFE51}" type="presParOf" srcId="{7A1B2C1D-A31B-4A96-845D-921A4F4DF333}" destId="{A32F2F49-2AB7-4BDE-88E1-AAF390B8D5FF}" srcOrd="24" destOrd="0" presId="urn:microsoft.com/office/officeart/2005/8/layout/cycle8"/>
    <dgm:cxn modelId="{4666ECC2-938B-42C0-AD2E-A5F96F13F2D6}" type="presParOf" srcId="{7A1B2C1D-A31B-4A96-845D-921A4F4DF333}" destId="{B48A829E-C542-4F71-9C38-9A7F9C5DF305}" srcOrd="25" destOrd="0" presId="urn:microsoft.com/office/officeart/2005/8/layout/cycle8"/>
    <dgm:cxn modelId="{29410F40-EA49-4A73-AA81-DCE91DB9E11D}" type="presParOf" srcId="{7A1B2C1D-A31B-4A96-845D-921A4F4DF333}" destId="{852CCB36-FB69-4074-86CC-A94DFB255BF9}" srcOrd="26" destOrd="0" presId="urn:microsoft.com/office/officeart/2005/8/layout/cycle8"/>
    <dgm:cxn modelId="{44863C16-B229-4993-9243-825EC63801D0}" type="presParOf" srcId="{7A1B2C1D-A31B-4A96-845D-921A4F4DF333}" destId="{C95253B7-89E0-45A3-8F85-266C339A3B7F}" srcOrd="27" destOrd="0" presId="urn:microsoft.com/office/officeart/2005/8/layout/cycle8"/>
    <dgm:cxn modelId="{2D525842-062D-4067-87F4-919E5EE0B42B}" type="presParOf" srcId="{7A1B2C1D-A31B-4A96-845D-921A4F4DF333}" destId="{D0A473D0-8E7B-4690-B50F-407A94C3D60F}" srcOrd="28" destOrd="0" presId="urn:microsoft.com/office/officeart/2005/8/layout/cycle8"/>
    <dgm:cxn modelId="{941D173D-8250-4BFC-A6E6-2E7F611B6B39}" type="presParOf" srcId="{7A1B2C1D-A31B-4A96-845D-921A4F4DF333}" destId="{6B80385E-2E3B-4072-8331-650E0E683530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F163B-3886-43CE-B12E-03D4D889D045}">
      <dsp:nvSpPr>
        <dsp:cNvPr id="0" name=""/>
        <dsp:cNvSpPr/>
      </dsp:nvSpPr>
      <dsp:spPr>
        <a:xfrm>
          <a:off x="2147823" y="411996"/>
          <a:ext cx="5760720" cy="5760720"/>
        </a:xfrm>
        <a:prstGeom prst="pie">
          <a:avLst>
            <a:gd name="adj1" fmla="val 16200000"/>
            <a:gd name="adj2" fmla="val 19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5165344" y="1147860"/>
        <a:ext cx="1508760" cy="1165860"/>
      </dsp:txXfrm>
    </dsp:sp>
    <dsp:sp modelId="{7659F1A7-7A66-4404-8394-3EB37F420FEA}">
      <dsp:nvSpPr>
        <dsp:cNvPr id="0" name=""/>
        <dsp:cNvSpPr/>
      </dsp:nvSpPr>
      <dsp:spPr>
        <a:xfrm>
          <a:off x="2216404" y="530640"/>
          <a:ext cx="5760720" cy="5760720"/>
        </a:xfrm>
        <a:prstGeom prst="pie">
          <a:avLst>
            <a:gd name="adj1" fmla="val 19800000"/>
            <a:gd name="adj2" fmla="val 180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6125464" y="2862360"/>
        <a:ext cx="1577340" cy="1131570"/>
      </dsp:txXfrm>
    </dsp:sp>
    <dsp:sp modelId="{D5E7AB52-BCA8-4D9A-B2BA-6A05A40E7E96}">
      <dsp:nvSpPr>
        <dsp:cNvPr id="0" name=""/>
        <dsp:cNvSpPr/>
      </dsp:nvSpPr>
      <dsp:spPr>
        <a:xfrm>
          <a:off x="2147823" y="649283"/>
          <a:ext cx="5760720" cy="5760720"/>
        </a:xfrm>
        <a:prstGeom prst="pie">
          <a:avLst>
            <a:gd name="adj1" fmla="val 1800000"/>
            <a:gd name="adj2" fmla="val 540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5165344" y="4542570"/>
        <a:ext cx="1508760" cy="1165860"/>
      </dsp:txXfrm>
    </dsp:sp>
    <dsp:sp modelId="{3A5E13C0-FE27-4849-86CE-D6F564F0E913}">
      <dsp:nvSpPr>
        <dsp:cNvPr id="0" name=""/>
        <dsp:cNvSpPr/>
      </dsp:nvSpPr>
      <dsp:spPr>
        <a:xfrm>
          <a:off x="2010663" y="649283"/>
          <a:ext cx="5760720" cy="5760720"/>
        </a:xfrm>
        <a:prstGeom prst="pie">
          <a:avLst>
            <a:gd name="adj1" fmla="val 5400000"/>
            <a:gd name="adj2" fmla="val 900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3245104" y="4542570"/>
        <a:ext cx="1508760" cy="1165860"/>
      </dsp:txXfrm>
    </dsp:sp>
    <dsp:sp modelId="{3576D643-87D1-454C-9602-AB4E4407A02B}">
      <dsp:nvSpPr>
        <dsp:cNvPr id="0" name=""/>
        <dsp:cNvSpPr/>
      </dsp:nvSpPr>
      <dsp:spPr>
        <a:xfrm>
          <a:off x="1942083" y="530640"/>
          <a:ext cx="5760720" cy="5760720"/>
        </a:xfrm>
        <a:prstGeom prst="pie">
          <a:avLst>
            <a:gd name="adj1" fmla="val 9000000"/>
            <a:gd name="adj2" fmla="val 1260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2216404" y="2862360"/>
        <a:ext cx="1577340" cy="1131570"/>
      </dsp:txXfrm>
    </dsp:sp>
    <dsp:sp modelId="{CE9313B7-4A1E-4432-97AF-18B27110AA42}">
      <dsp:nvSpPr>
        <dsp:cNvPr id="0" name=""/>
        <dsp:cNvSpPr/>
      </dsp:nvSpPr>
      <dsp:spPr>
        <a:xfrm>
          <a:off x="2010663" y="411996"/>
          <a:ext cx="5760720" cy="5760720"/>
        </a:xfrm>
        <a:prstGeom prst="pie">
          <a:avLst>
            <a:gd name="adj1" fmla="val 126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500" kern="1200" dirty="0" smtClean="0">
              <a:solidFill>
                <a:srgbClr val="002060"/>
              </a:solidFill>
            </a:rPr>
            <a:t>Remplacez par votre texte</a:t>
          </a:r>
          <a:endParaRPr lang="fr-FR" sz="2500" kern="1200" dirty="0">
            <a:solidFill>
              <a:srgbClr val="002060"/>
            </a:solidFill>
          </a:endParaRPr>
        </a:p>
      </dsp:txBody>
      <dsp:txXfrm>
        <a:off x="3245104" y="1147860"/>
        <a:ext cx="1508760" cy="1165860"/>
      </dsp:txXfrm>
    </dsp:sp>
    <dsp:sp modelId="{A32F2F49-2AB7-4BDE-88E1-AAF390B8D5FF}">
      <dsp:nvSpPr>
        <dsp:cNvPr id="0" name=""/>
        <dsp:cNvSpPr/>
      </dsp:nvSpPr>
      <dsp:spPr>
        <a:xfrm>
          <a:off x="1790997" y="55380"/>
          <a:ext cx="6473952" cy="6473952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A829E-C542-4F71-9C38-9A7F9C5DF305}">
      <dsp:nvSpPr>
        <dsp:cNvPr id="0" name=""/>
        <dsp:cNvSpPr/>
      </dsp:nvSpPr>
      <dsp:spPr>
        <a:xfrm>
          <a:off x="1859577" y="174024"/>
          <a:ext cx="6473952" cy="6473952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2CCB36-FB69-4074-86CC-A94DFB255BF9}">
      <dsp:nvSpPr>
        <dsp:cNvPr id="0" name=""/>
        <dsp:cNvSpPr/>
      </dsp:nvSpPr>
      <dsp:spPr>
        <a:xfrm>
          <a:off x="1790997" y="292667"/>
          <a:ext cx="6473952" cy="6473952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5253B7-89E0-45A3-8F85-266C339A3B7F}">
      <dsp:nvSpPr>
        <dsp:cNvPr id="0" name=""/>
        <dsp:cNvSpPr/>
      </dsp:nvSpPr>
      <dsp:spPr>
        <a:xfrm>
          <a:off x="1654258" y="292667"/>
          <a:ext cx="6473952" cy="6473952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A473D0-8E7B-4690-B50F-407A94C3D60F}">
      <dsp:nvSpPr>
        <dsp:cNvPr id="0" name=""/>
        <dsp:cNvSpPr/>
      </dsp:nvSpPr>
      <dsp:spPr>
        <a:xfrm>
          <a:off x="1585678" y="174024"/>
          <a:ext cx="6473952" cy="6473952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0385E-2E3B-4072-8331-650E0E683530}">
      <dsp:nvSpPr>
        <dsp:cNvPr id="0" name=""/>
        <dsp:cNvSpPr/>
      </dsp:nvSpPr>
      <dsp:spPr>
        <a:xfrm>
          <a:off x="1654258" y="55380"/>
          <a:ext cx="6473952" cy="6473952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084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34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513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06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31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87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78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69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94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30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48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9C0FB-CFB5-4132-97E3-A336995E799A}" type="datetimeFigureOut">
              <a:rPr lang="fr-FR" smtClean="0"/>
              <a:t>20/01/2023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2BD7-BDD5-478A-995C-405FF0D782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6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351746050"/>
              </p:ext>
            </p:extLst>
          </p:nvPr>
        </p:nvGraphicFramePr>
        <p:xfrm>
          <a:off x="2141728" y="0"/>
          <a:ext cx="991920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droite 4"/>
          <p:cNvSpPr/>
          <p:nvPr/>
        </p:nvSpPr>
        <p:spPr>
          <a:xfrm>
            <a:off x="2877820" y="3170624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241044" y="2704338"/>
            <a:ext cx="1472184" cy="144932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002060"/>
                </a:solidFill>
              </a:rPr>
              <a:t>Commencer</a:t>
            </a:r>
          </a:p>
          <a:p>
            <a:pPr algn="ctr"/>
            <a:r>
              <a:rPr lang="fr-FR" dirty="0" smtClean="0">
                <a:solidFill>
                  <a:srgbClr val="002060"/>
                </a:solidFill>
              </a:rPr>
              <a:t>Arrêter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42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INS HEA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5</cp:revision>
  <dcterms:created xsi:type="dcterms:W3CDTF">2023-01-20T12:18:58Z</dcterms:created>
  <dcterms:modified xsi:type="dcterms:W3CDTF">2023-01-20T12:35:31Z</dcterms:modified>
</cp:coreProperties>
</file>