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00FF9-35AE-D4F8-6622-F8B0A8FB6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D4F32A-1069-3F63-637B-1CBE6AE43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0D4C50-B387-4757-65F5-EFEC7FAB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5C306C-1340-5901-C6F9-8A8355066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A1457-A0D4-6451-728B-43CE15F4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19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57DDB4-A140-78F7-ECBF-718867CA5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019B6E-005A-FAE6-3E73-4CE1415E8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3F805-6BC6-5838-C54A-3D250D57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DE5898-B5A6-C927-4C79-B688A236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BED653-2B52-3C05-D619-B7E237DD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4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E8051C-2CA6-3F29-D72A-0C86C86F9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948C0B-8A4F-A62E-27F0-541C5AC0A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74E0AE-CAA6-A7D4-DFA7-4094D9C5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79D97A-BDBB-CBD0-AFFD-FF65A727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3CE90A-D1C9-3E20-B094-25ABB757C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18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1D0E55-7F5D-15B4-C4F6-FA9C0A6C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DC46B1-7903-7617-E8FD-21723331C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84A808-E563-38C9-15D1-1FCA9DB90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7395E2-1305-776D-D852-B02497A92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B4FF80-30B4-86E9-B465-D8A2063D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337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A1D45-79BB-EB22-0CA9-A52050E8F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9B980F8-73BB-F57F-FFEF-669D87244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65A557-1AF8-4830-702E-0C22129C4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3295EE-1FC0-62FC-07F0-29492846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A30E9-AD49-7E0D-D176-C1EFC843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08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AE7C-67E4-E9AE-A9F2-1A7FBE8B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51A54-F0E7-A850-0FF6-722A2C6F9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2E34AB-F115-F24C-4A27-C7682303D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EDD437-D6A9-26D8-4869-AFFB6290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E76986-DA0D-85C6-3FC5-6D6211082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6B2F1-06AB-CE02-ED8E-278E9EC8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934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71A31-3FA9-B4FD-DCE6-26568AA28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4A0284-317F-A19F-1ACA-870ADDF7C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80CA8A-2C86-6A2A-1535-F0FFB93E2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A6E642-3CAF-EEDE-09A8-778FF9A7F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D842FDD-167B-8910-D4E1-18F6950CF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214D760-D0D6-AF24-4256-14212F7D5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0D9D703-45ED-0E82-EA6A-10126001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409C771-7F93-9A1C-AD24-0AC6E2B3B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04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4B3B6B-CAAD-9D88-D647-E52A29671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E0846C-9F58-BCD1-DD6E-4271B99B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48B84A-238D-8F49-9FE6-1E7BCF600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DB961BE-4333-6944-8C45-1C6C9D18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863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51F73E-95FA-B680-0944-E250D8FB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984405-5BC2-1085-7615-5E2FDFA1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6732D1-27B0-D27B-1BBB-13A9BD6F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27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EBD9AB-394A-9D28-7C45-5A94E00C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B4D472-48A7-E684-7D04-89231F35E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78751F6-D6DD-4D9D-F00E-146947C3E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661E06A-E150-F243-4725-22F8AB88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48BCAB-94D6-CC59-E6F0-C9EA4AA3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0484356-0F25-4F8B-89AA-5B1A9F18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03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D46CB3-9CE0-D777-5511-EADDCC554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BAB8FF-6804-FA84-AEFF-EBE15FA6D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6DCC2B-9B22-91C0-E714-BABA211CD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CFA45C-B41F-2C85-6563-ECEC32CCF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4E55C8-279E-20C4-3F82-3FC70DD57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449C43-84ED-918E-51B1-0B4B2C721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177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76EC2D5-6E2A-B144-C367-186CEA74E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DE6307-94A5-AEF3-AD1D-5F32EC9C2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C8BDB1-97EE-17F1-8E8C-437EC0EB1C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75F82F-AAA8-4EBC-B7D4-8E7A2B4AE205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951ADC-118B-A1F0-A67A-E1E928020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97899D-EA51-A20D-F968-157C9E131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E606E-4721-427E-86F0-1316656EE4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88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jpg"/><Relationship Id="rId4" Type="http://schemas.openxmlformats.org/officeDocument/2006/relationships/image" Target="../media/image2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12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11" Type="http://schemas.openxmlformats.org/officeDocument/2006/relationships/image" Target="../media/image20.jpg"/><Relationship Id="rId5" Type="http://schemas.openxmlformats.org/officeDocument/2006/relationships/image" Target="../media/image16.jp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14.jpg"/><Relationship Id="rId4" Type="http://schemas.openxmlformats.org/officeDocument/2006/relationships/image" Target="../media/image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A8772396-ED09-3FA3-58FA-5B23E8AB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410927"/>
            <a:ext cx="9934143" cy="6254630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9A7873EA-D030-F5F0-5E76-19FD32A24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 8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31F41A7C-A484-8820-5E27-5546E07F8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2097"/>
          <a:stretch/>
        </p:blipFill>
        <p:spPr>
          <a:xfrm>
            <a:off x="3199881" y="365987"/>
            <a:ext cx="1575488" cy="1558123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6BFB27D-16C8-FFE9-EDFC-B55B311F2554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C4CFB26-5AA9-DA63-8388-5959B61E4980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877B4389-B803-DCA5-ABBE-13A02B126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BE1079D0-67D4-25F7-240D-856C5BF4F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6" r="19959" b="3624"/>
          <a:stretch/>
        </p:blipFill>
        <p:spPr>
          <a:xfrm flipH="1">
            <a:off x="5997268" y="123333"/>
            <a:ext cx="1652214" cy="1495539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B81F87-51DA-425F-0641-7AEE6EBEF851}"/>
              </a:ext>
            </a:extLst>
          </p:cNvPr>
          <p:cNvGrpSpPr/>
          <p:nvPr/>
        </p:nvGrpSpPr>
        <p:grpSpPr>
          <a:xfrm>
            <a:off x="5550954" y="4944874"/>
            <a:ext cx="1436914" cy="1502199"/>
            <a:chOff x="5550954" y="4944874"/>
            <a:chExt cx="1436914" cy="1502199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0FCE7E4-464E-AAA9-AE75-04EA7FC8E128}"/>
                </a:ext>
              </a:extLst>
            </p:cNvPr>
            <p:cNvSpPr/>
            <p:nvPr/>
          </p:nvSpPr>
          <p:spPr>
            <a:xfrm>
              <a:off x="5550954" y="4944874"/>
              <a:ext cx="1436914" cy="150219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Une image contenant statue, art, croquis, Sculpture classique&#10;&#10;Le contenu généré par l’IA peut être incorrect.">
              <a:extLst>
                <a:ext uri="{FF2B5EF4-FFF2-40B4-BE49-F238E27FC236}">
                  <a16:creationId xmlns:a16="http://schemas.microsoft.com/office/drawing/2014/main" id="{D8963563-750E-1929-0843-07638E55F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69" y="5047104"/>
              <a:ext cx="843794" cy="1254510"/>
            </a:xfrm>
            <a:prstGeom prst="rect">
              <a:avLst/>
            </a:prstGeom>
          </p:spPr>
        </p:pic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D56A80C-4513-5E62-4711-F64DD1AA15EC}"/>
              </a:ext>
            </a:extLst>
          </p:cNvPr>
          <p:cNvCxnSpPr>
            <a:cxnSpLocks/>
          </p:cNvCxnSpPr>
          <p:nvPr/>
        </p:nvCxnSpPr>
        <p:spPr>
          <a:xfrm flipH="1" flipV="1">
            <a:off x="4775369" y="3248597"/>
            <a:ext cx="986359" cy="18415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4EE34D1-6875-1E49-F93D-7B64D8719261}"/>
              </a:ext>
            </a:extLst>
          </p:cNvPr>
          <p:cNvCxnSpPr>
            <a:cxnSpLocks/>
          </p:cNvCxnSpPr>
          <p:nvPr/>
        </p:nvCxnSpPr>
        <p:spPr>
          <a:xfrm flipH="1" flipV="1">
            <a:off x="9873343" y="4623770"/>
            <a:ext cx="452845" cy="2778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ACDAF79-E496-056B-A41E-D3D111AC5B3B}"/>
              </a:ext>
            </a:extLst>
          </p:cNvPr>
          <p:cNvCxnSpPr>
            <a:cxnSpLocks/>
          </p:cNvCxnSpPr>
          <p:nvPr/>
        </p:nvCxnSpPr>
        <p:spPr>
          <a:xfrm>
            <a:off x="4236657" y="2016882"/>
            <a:ext cx="324457" cy="9134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A70A20F-7A38-8AB4-DE2C-69681AC6D437}"/>
              </a:ext>
            </a:extLst>
          </p:cNvPr>
          <p:cNvCxnSpPr>
            <a:cxnSpLocks/>
            <a:stCxn id="16" idx="5"/>
          </p:cNvCxnSpPr>
          <p:nvPr/>
        </p:nvCxnSpPr>
        <p:spPr>
          <a:xfrm flipH="1">
            <a:off x="5661005" y="1399855"/>
            <a:ext cx="578224" cy="46515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F6164F1-24B9-BCEF-7D82-624DF2100AD1}"/>
              </a:ext>
            </a:extLst>
          </p:cNvPr>
          <p:cNvCxnSpPr>
            <a:cxnSpLocks/>
          </p:cNvCxnSpPr>
          <p:nvPr/>
        </p:nvCxnSpPr>
        <p:spPr>
          <a:xfrm flipH="1">
            <a:off x="10069262" y="1583364"/>
            <a:ext cx="402795" cy="4813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95C43F20-E1B8-1052-B765-AE5883BF5174}"/>
              </a:ext>
            </a:extLst>
          </p:cNvPr>
          <p:cNvSpPr txBox="1"/>
          <p:nvPr/>
        </p:nvSpPr>
        <p:spPr>
          <a:xfrm>
            <a:off x="756829" y="64730"/>
            <a:ext cx="1384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Le plan 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4B18AC9-4134-14AD-C047-16B9B4338155}"/>
              </a:ext>
            </a:extLst>
          </p:cNvPr>
          <p:cNvSpPr txBox="1"/>
          <p:nvPr/>
        </p:nvSpPr>
        <p:spPr>
          <a:xfrm>
            <a:off x="10488093" y="1808394"/>
            <a:ext cx="16866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 de Nizo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DF7056F-B595-D0FD-7F02-2EAC2A212C72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8A54D38F-26F4-99DC-FD33-A68FD8593C48}"/>
              </a:ext>
            </a:extLst>
          </p:cNvPr>
          <p:cNvSpPr txBox="1"/>
          <p:nvPr/>
        </p:nvSpPr>
        <p:spPr>
          <a:xfrm>
            <a:off x="2809498" y="5508495"/>
            <a:ext cx="27414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statue de l’abbé de l’Epée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6FAB22A-3916-A892-E246-DBC23F41D68F}"/>
              </a:ext>
            </a:extLst>
          </p:cNvPr>
          <p:cNvSpPr txBox="1"/>
          <p:nvPr/>
        </p:nvSpPr>
        <p:spPr>
          <a:xfrm>
            <a:off x="1153808" y="775716"/>
            <a:ext cx="20460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L’école de Turquoise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27CAEDA-D368-956F-7940-41672393A58A}"/>
              </a:ext>
            </a:extLst>
          </p:cNvPr>
          <p:cNvSpPr txBox="1"/>
          <p:nvPr/>
        </p:nvSpPr>
        <p:spPr>
          <a:xfrm>
            <a:off x="7693597" y="686436"/>
            <a:ext cx="23387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de Turquoise</a:t>
            </a:r>
          </a:p>
        </p:txBody>
      </p:sp>
    </p:spTree>
    <p:extLst>
      <p:ext uri="{BB962C8B-B14F-4D97-AF65-F5344CB8AC3E}">
        <p14:creationId xmlns:p14="http://schemas.microsoft.com/office/powerpoint/2010/main" val="200048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855F4-219D-EBF6-932C-0AF443C8B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848BB1B5-1D3F-C96F-A3B2-759AC83494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9" name="Image 8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07661BD4-D2B9-9FDC-BDA5-C3AB8BE62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2097"/>
          <a:stretch/>
        </p:blipFill>
        <p:spPr>
          <a:xfrm>
            <a:off x="3021988" y="918369"/>
            <a:ext cx="1575488" cy="1558123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6814A910-323C-520E-A58A-F1786AD4771B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70F855D-3C3B-E2E7-95CE-22C96C25A9B9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BE8436F2-BAA9-A9D2-244B-9C05DCACF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C199AB8D-12B6-1E71-0AC3-392D2BDED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5" r="19959" b="12753"/>
          <a:stretch/>
        </p:blipFill>
        <p:spPr>
          <a:xfrm flipH="1">
            <a:off x="5035556" y="73261"/>
            <a:ext cx="1652214" cy="1222510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83384242-250F-EE07-AC07-D0D783D6D415}"/>
              </a:ext>
            </a:extLst>
          </p:cNvPr>
          <p:cNvGrpSpPr/>
          <p:nvPr/>
        </p:nvGrpSpPr>
        <p:grpSpPr>
          <a:xfrm>
            <a:off x="3821825" y="2986160"/>
            <a:ext cx="1436914" cy="1502199"/>
            <a:chOff x="5550954" y="4944874"/>
            <a:chExt cx="1436914" cy="1502199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B968D123-1CC6-55D6-FC47-858779B3CE04}"/>
                </a:ext>
              </a:extLst>
            </p:cNvPr>
            <p:cNvSpPr/>
            <p:nvPr/>
          </p:nvSpPr>
          <p:spPr>
            <a:xfrm>
              <a:off x="5550954" y="4944874"/>
              <a:ext cx="1436914" cy="150219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 descr="Une image contenant statue, art, croquis, Sculpture classique&#10;&#10;Le contenu généré par l’IA peut être incorrect.">
              <a:extLst>
                <a:ext uri="{FF2B5EF4-FFF2-40B4-BE49-F238E27FC236}">
                  <a16:creationId xmlns:a16="http://schemas.microsoft.com/office/drawing/2014/main" id="{8C9AE8F6-C9D2-65A6-BD34-FFAA1FCDB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169" y="5047104"/>
              <a:ext cx="843794" cy="1254510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67F05599-D4FE-1C3C-46F7-2B735184FCB7}"/>
              </a:ext>
            </a:extLst>
          </p:cNvPr>
          <p:cNvSpPr txBox="1"/>
          <p:nvPr/>
        </p:nvSpPr>
        <p:spPr>
          <a:xfrm>
            <a:off x="10604930" y="1775488"/>
            <a:ext cx="912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C2BB9AF-EEFE-75A9-D738-DB48FFF4C7FA}"/>
              </a:ext>
            </a:extLst>
          </p:cNvPr>
          <p:cNvSpPr txBox="1"/>
          <p:nvPr/>
        </p:nvSpPr>
        <p:spPr>
          <a:xfrm>
            <a:off x="2858556" y="3591506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statue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2B63CF5-8DC1-6F91-7A6C-EF30D4B9FAB1}"/>
              </a:ext>
            </a:extLst>
          </p:cNvPr>
          <p:cNvSpPr txBox="1"/>
          <p:nvPr/>
        </p:nvSpPr>
        <p:spPr>
          <a:xfrm>
            <a:off x="2343584" y="2135084"/>
            <a:ext cx="820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L’école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443E191-4A7C-F6D2-9E1B-50C4DDEABD13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pic>
        <p:nvPicPr>
          <p:cNvPr id="23" name="Image 22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044FAE58-DB46-43FC-41F8-3707566F2C6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11" y="580046"/>
            <a:ext cx="503339" cy="1136445"/>
          </a:xfrm>
          <a:prstGeom prst="rect">
            <a:avLst/>
          </a:prstGeom>
        </p:spPr>
      </p:pic>
      <p:pic>
        <p:nvPicPr>
          <p:cNvPr id="35" name="Image 34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60E50C2-B95B-0AFD-8A58-3348CF730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3" y="1041741"/>
            <a:ext cx="570379" cy="1166108"/>
          </a:xfrm>
          <a:prstGeom prst="rect">
            <a:avLst/>
          </a:prstGeom>
        </p:spPr>
      </p:pic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DB4C5815-6BD0-AB9F-DC37-07DFBE2EBC48}"/>
              </a:ext>
            </a:extLst>
          </p:cNvPr>
          <p:cNvSpPr/>
          <p:nvPr/>
        </p:nvSpPr>
        <p:spPr>
          <a:xfrm>
            <a:off x="5184475" y="1673525"/>
            <a:ext cx="327936" cy="992037"/>
          </a:xfrm>
          <a:custGeom>
            <a:avLst/>
            <a:gdLst>
              <a:gd name="connsiteX0" fmla="*/ 0 w 327936"/>
              <a:gd name="connsiteY0" fmla="*/ 0 h 992037"/>
              <a:gd name="connsiteX1" fmla="*/ 17253 w 327936"/>
              <a:gd name="connsiteY1" fmla="*/ 163901 h 992037"/>
              <a:gd name="connsiteX2" fmla="*/ 43133 w 327936"/>
              <a:gd name="connsiteY2" fmla="*/ 198407 h 992037"/>
              <a:gd name="connsiteX3" fmla="*/ 86265 w 327936"/>
              <a:gd name="connsiteY3" fmla="*/ 258792 h 992037"/>
              <a:gd name="connsiteX4" fmla="*/ 94891 w 327936"/>
              <a:gd name="connsiteY4" fmla="*/ 293298 h 992037"/>
              <a:gd name="connsiteX5" fmla="*/ 138023 w 327936"/>
              <a:gd name="connsiteY5" fmla="*/ 379562 h 992037"/>
              <a:gd name="connsiteX6" fmla="*/ 146650 w 327936"/>
              <a:gd name="connsiteY6" fmla="*/ 448573 h 992037"/>
              <a:gd name="connsiteX7" fmla="*/ 172529 w 327936"/>
              <a:gd name="connsiteY7" fmla="*/ 491705 h 992037"/>
              <a:gd name="connsiteX8" fmla="*/ 198408 w 327936"/>
              <a:gd name="connsiteY8" fmla="*/ 560717 h 992037"/>
              <a:gd name="connsiteX9" fmla="*/ 215661 w 327936"/>
              <a:gd name="connsiteY9" fmla="*/ 586596 h 992037"/>
              <a:gd name="connsiteX10" fmla="*/ 250167 w 327936"/>
              <a:gd name="connsiteY10" fmla="*/ 672860 h 992037"/>
              <a:gd name="connsiteX11" fmla="*/ 276046 w 327936"/>
              <a:gd name="connsiteY11" fmla="*/ 715992 h 992037"/>
              <a:gd name="connsiteX12" fmla="*/ 310551 w 327936"/>
              <a:gd name="connsiteY12" fmla="*/ 836762 h 992037"/>
              <a:gd name="connsiteX13" fmla="*/ 319178 w 327936"/>
              <a:gd name="connsiteY13" fmla="*/ 905773 h 992037"/>
              <a:gd name="connsiteX14" fmla="*/ 327804 w 327936"/>
              <a:gd name="connsiteY14" fmla="*/ 992037 h 99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7936" h="992037">
                <a:moveTo>
                  <a:pt x="0" y="0"/>
                </a:moveTo>
                <a:cubicBezTo>
                  <a:pt x="5751" y="54634"/>
                  <a:pt x="5583" y="110219"/>
                  <a:pt x="17253" y="163901"/>
                </a:cubicBezTo>
                <a:cubicBezTo>
                  <a:pt x="20307" y="177950"/>
                  <a:pt x="34776" y="186707"/>
                  <a:pt x="43133" y="198407"/>
                </a:cubicBezTo>
                <a:cubicBezTo>
                  <a:pt x="106204" y="286706"/>
                  <a:pt x="1683" y="146018"/>
                  <a:pt x="86265" y="258792"/>
                </a:cubicBezTo>
                <a:cubicBezTo>
                  <a:pt x="89140" y="270294"/>
                  <a:pt x="90221" y="282401"/>
                  <a:pt x="94891" y="293298"/>
                </a:cubicBezTo>
                <a:cubicBezTo>
                  <a:pt x="107555" y="322847"/>
                  <a:pt x="138023" y="379562"/>
                  <a:pt x="138023" y="379562"/>
                </a:cubicBezTo>
                <a:cubicBezTo>
                  <a:pt x="140899" y="402566"/>
                  <a:pt x="139832" y="426415"/>
                  <a:pt x="146650" y="448573"/>
                </a:cubicBezTo>
                <a:cubicBezTo>
                  <a:pt x="151581" y="464598"/>
                  <a:pt x="165503" y="476482"/>
                  <a:pt x="172529" y="491705"/>
                </a:cubicBezTo>
                <a:cubicBezTo>
                  <a:pt x="182824" y="514012"/>
                  <a:pt x="188242" y="538351"/>
                  <a:pt x="198408" y="560717"/>
                </a:cubicBezTo>
                <a:cubicBezTo>
                  <a:pt x="202698" y="570155"/>
                  <a:pt x="211316" y="577183"/>
                  <a:pt x="215661" y="586596"/>
                </a:cubicBezTo>
                <a:cubicBezTo>
                  <a:pt x="228639" y="614715"/>
                  <a:pt x="234233" y="646304"/>
                  <a:pt x="250167" y="672860"/>
                </a:cubicBezTo>
                <a:cubicBezTo>
                  <a:pt x="258793" y="687237"/>
                  <a:pt x="269108" y="700728"/>
                  <a:pt x="276046" y="715992"/>
                </a:cubicBezTo>
                <a:cubicBezTo>
                  <a:pt x="285927" y="737729"/>
                  <a:pt x="308278" y="818580"/>
                  <a:pt x="310551" y="836762"/>
                </a:cubicBezTo>
                <a:cubicBezTo>
                  <a:pt x="313427" y="859766"/>
                  <a:pt x="315899" y="882823"/>
                  <a:pt x="319178" y="905773"/>
                </a:cubicBezTo>
                <a:cubicBezTo>
                  <a:pt x="329695" y="979390"/>
                  <a:pt x="327804" y="933128"/>
                  <a:pt x="327804" y="992037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FEB9A415-11CE-B807-69E0-04573CBF26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52" y="1855446"/>
            <a:ext cx="458898" cy="1036106"/>
          </a:xfrm>
          <a:prstGeom prst="rect">
            <a:avLst/>
          </a:prstGeom>
        </p:spPr>
      </p:pic>
      <p:pic>
        <p:nvPicPr>
          <p:cNvPr id="36" name="Image 35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1EC34A8-DE3F-9A55-5495-9F1330921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701" y="1777388"/>
            <a:ext cx="570379" cy="1166108"/>
          </a:xfrm>
          <a:prstGeom prst="rect">
            <a:avLst/>
          </a:prstGeom>
        </p:spPr>
      </p:pic>
      <p:sp>
        <p:nvSpPr>
          <p:cNvPr id="40" name="Forme libre : forme 39">
            <a:extLst>
              <a:ext uri="{FF2B5EF4-FFF2-40B4-BE49-F238E27FC236}">
                <a16:creationId xmlns:a16="http://schemas.microsoft.com/office/drawing/2014/main" id="{F3320677-AD60-6EBE-DFED-D93009941235}"/>
              </a:ext>
            </a:extLst>
          </p:cNvPr>
          <p:cNvSpPr/>
          <p:nvPr/>
        </p:nvSpPr>
        <p:spPr>
          <a:xfrm>
            <a:off x="5657143" y="2027208"/>
            <a:ext cx="3935431" cy="737328"/>
          </a:xfrm>
          <a:custGeom>
            <a:avLst/>
            <a:gdLst>
              <a:gd name="connsiteX0" fmla="*/ 3735238 w 3735238"/>
              <a:gd name="connsiteY0" fmla="*/ 0 h 715992"/>
              <a:gd name="connsiteX1" fmla="*/ 3692106 w 3735238"/>
              <a:gd name="connsiteY1" fmla="*/ 17252 h 715992"/>
              <a:gd name="connsiteX2" fmla="*/ 3640347 w 3735238"/>
              <a:gd name="connsiteY2" fmla="*/ 51758 h 715992"/>
              <a:gd name="connsiteX3" fmla="*/ 3579962 w 3735238"/>
              <a:gd name="connsiteY3" fmla="*/ 86264 h 715992"/>
              <a:gd name="connsiteX4" fmla="*/ 3510951 w 3735238"/>
              <a:gd name="connsiteY4" fmla="*/ 120769 h 715992"/>
              <a:gd name="connsiteX5" fmla="*/ 3269411 w 3735238"/>
              <a:gd name="connsiteY5" fmla="*/ 138022 h 715992"/>
              <a:gd name="connsiteX6" fmla="*/ 3165894 w 3735238"/>
              <a:gd name="connsiteY6" fmla="*/ 189781 h 715992"/>
              <a:gd name="connsiteX7" fmla="*/ 3105509 w 3735238"/>
              <a:gd name="connsiteY7" fmla="*/ 241539 h 715992"/>
              <a:gd name="connsiteX8" fmla="*/ 2976113 w 3735238"/>
              <a:gd name="connsiteY8" fmla="*/ 258792 h 715992"/>
              <a:gd name="connsiteX9" fmla="*/ 2889849 w 3735238"/>
              <a:gd name="connsiteY9" fmla="*/ 284671 h 715992"/>
              <a:gd name="connsiteX10" fmla="*/ 2794958 w 3735238"/>
              <a:gd name="connsiteY10" fmla="*/ 327803 h 715992"/>
              <a:gd name="connsiteX11" fmla="*/ 2734573 w 3735238"/>
              <a:gd name="connsiteY11" fmla="*/ 379562 h 715992"/>
              <a:gd name="connsiteX12" fmla="*/ 2665562 w 3735238"/>
              <a:gd name="connsiteY12" fmla="*/ 422694 h 715992"/>
              <a:gd name="connsiteX13" fmla="*/ 2596551 w 3735238"/>
              <a:gd name="connsiteY13" fmla="*/ 439947 h 715992"/>
              <a:gd name="connsiteX14" fmla="*/ 2458528 w 3735238"/>
              <a:gd name="connsiteY14" fmla="*/ 431320 h 715992"/>
              <a:gd name="connsiteX15" fmla="*/ 2432649 w 3735238"/>
              <a:gd name="connsiteY15" fmla="*/ 422694 h 715992"/>
              <a:gd name="connsiteX16" fmla="*/ 2398143 w 3735238"/>
              <a:gd name="connsiteY16" fmla="*/ 414067 h 715992"/>
              <a:gd name="connsiteX17" fmla="*/ 2294626 w 3735238"/>
              <a:gd name="connsiteY17" fmla="*/ 422694 h 715992"/>
              <a:gd name="connsiteX18" fmla="*/ 2260121 w 3735238"/>
              <a:gd name="connsiteY18" fmla="*/ 431320 h 715992"/>
              <a:gd name="connsiteX19" fmla="*/ 2216989 w 3735238"/>
              <a:gd name="connsiteY19" fmla="*/ 439947 h 715992"/>
              <a:gd name="connsiteX20" fmla="*/ 2156604 w 3735238"/>
              <a:gd name="connsiteY20" fmla="*/ 457200 h 715992"/>
              <a:gd name="connsiteX21" fmla="*/ 2104845 w 3735238"/>
              <a:gd name="connsiteY21" fmla="*/ 465826 h 715992"/>
              <a:gd name="connsiteX22" fmla="*/ 2035834 w 3735238"/>
              <a:gd name="connsiteY22" fmla="*/ 500332 h 715992"/>
              <a:gd name="connsiteX23" fmla="*/ 2001328 w 3735238"/>
              <a:gd name="connsiteY23" fmla="*/ 508958 h 715992"/>
              <a:gd name="connsiteX24" fmla="*/ 1923690 w 3735238"/>
              <a:gd name="connsiteY24" fmla="*/ 560717 h 715992"/>
              <a:gd name="connsiteX25" fmla="*/ 1837426 w 3735238"/>
              <a:gd name="connsiteY25" fmla="*/ 621101 h 715992"/>
              <a:gd name="connsiteX26" fmla="*/ 1785668 w 3735238"/>
              <a:gd name="connsiteY26" fmla="*/ 655607 h 715992"/>
              <a:gd name="connsiteX27" fmla="*/ 1380226 w 3735238"/>
              <a:gd name="connsiteY27" fmla="*/ 681486 h 715992"/>
              <a:gd name="connsiteX28" fmla="*/ 1276709 w 3735238"/>
              <a:gd name="connsiteY28" fmla="*/ 664234 h 715992"/>
              <a:gd name="connsiteX29" fmla="*/ 1242204 w 3735238"/>
              <a:gd name="connsiteY29" fmla="*/ 655607 h 715992"/>
              <a:gd name="connsiteX30" fmla="*/ 1207698 w 3735238"/>
              <a:gd name="connsiteY30" fmla="*/ 638354 h 715992"/>
              <a:gd name="connsiteX31" fmla="*/ 1112807 w 3735238"/>
              <a:gd name="connsiteY31" fmla="*/ 603849 h 715992"/>
              <a:gd name="connsiteX32" fmla="*/ 1078302 w 3735238"/>
              <a:gd name="connsiteY32" fmla="*/ 586596 h 715992"/>
              <a:gd name="connsiteX33" fmla="*/ 1017917 w 3735238"/>
              <a:gd name="connsiteY33" fmla="*/ 577969 h 715992"/>
              <a:gd name="connsiteX34" fmla="*/ 776377 w 3735238"/>
              <a:gd name="connsiteY34" fmla="*/ 586596 h 715992"/>
              <a:gd name="connsiteX35" fmla="*/ 690113 w 3735238"/>
              <a:gd name="connsiteY35" fmla="*/ 595222 h 715992"/>
              <a:gd name="connsiteX36" fmla="*/ 655607 w 3735238"/>
              <a:gd name="connsiteY36" fmla="*/ 603849 h 715992"/>
              <a:gd name="connsiteX37" fmla="*/ 603849 w 3735238"/>
              <a:gd name="connsiteY37" fmla="*/ 612475 h 715992"/>
              <a:gd name="connsiteX38" fmla="*/ 560717 w 3735238"/>
              <a:gd name="connsiteY38" fmla="*/ 621101 h 715992"/>
              <a:gd name="connsiteX39" fmla="*/ 474453 w 3735238"/>
              <a:gd name="connsiteY39" fmla="*/ 629728 h 715992"/>
              <a:gd name="connsiteX40" fmla="*/ 414068 w 3735238"/>
              <a:gd name="connsiteY40" fmla="*/ 638354 h 715992"/>
              <a:gd name="connsiteX41" fmla="*/ 189781 w 3735238"/>
              <a:gd name="connsiteY41" fmla="*/ 646981 h 715992"/>
              <a:gd name="connsiteX42" fmla="*/ 163902 w 3735238"/>
              <a:gd name="connsiteY42" fmla="*/ 664234 h 715992"/>
              <a:gd name="connsiteX43" fmla="*/ 138022 w 3735238"/>
              <a:gd name="connsiteY43" fmla="*/ 690113 h 715992"/>
              <a:gd name="connsiteX44" fmla="*/ 43132 w 3735238"/>
              <a:gd name="connsiteY44" fmla="*/ 715992 h 715992"/>
              <a:gd name="connsiteX45" fmla="*/ 0 w 3735238"/>
              <a:gd name="connsiteY45" fmla="*/ 707366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735238" h="715992">
                <a:moveTo>
                  <a:pt x="3735238" y="0"/>
                </a:moveTo>
                <a:cubicBezTo>
                  <a:pt x="3720861" y="5751"/>
                  <a:pt x="3705237" y="9045"/>
                  <a:pt x="3692106" y="17252"/>
                </a:cubicBezTo>
                <a:cubicBezTo>
                  <a:pt x="3618255" y="63408"/>
                  <a:pt x="3708761" y="28954"/>
                  <a:pt x="3640347" y="51758"/>
                </a:cubicBezTo>
                <a:cubicBezTo>
                  <a:pt x="3586124" y="87907"/>
                  <a:pt x="3645626" y="49784"/>
                  <a:pt x="3579962" y="86264"/>
                </a:cubicBezTo>
                <a:cubicBezTo>
                  <a:pt x="3563826" y="95228"/>
                  <a:pt x="3533867" y="118551"/>
                  <a:pt x="3510951" y="120769"/>
                </a:cubicBezTo>
                <a:cubicBezTo>
                  <a:pt x="3430608" y="128544"/>
                  <a:pt x="3349924" y="132271"/>
                  <a:pt x="3269411" y="138022"/>
                </a:cubicBezTo>
                <a:cubicBezTo>
                  <a:pt x="3227315" y="152054"/>
                  <a:pt x="3199339" y="156336"/>
                  <a:pt x="3165894" y="189781"/>
                </a:cubicBezTo>
                <a:cubicBezTo>
                  <a:pt x="3145497" y="210178"/>
                  <a:pt x="3131332" y="226783"/>
                  <a:pt x="3105509" y="241539"/>
                </a:cubicBezTo>
                <a:cubicBezTo>
                  <a:pt x="3075426" y="258729"/>
                  <a:pt x="2979617" y="258500"/>
                  <a:pt x="2976113" y="258792"/>
                </a:cubicBezTo>
                <a:cubicBezTo>
                  <a:pt x="2882438" y="274404"/>
                  <a:pt x="2961491" y="256014"/>
                  <a:pt x="2889849" y="284671"/>
                </a:cubicBezTo>
                <a:cubicBezTo>
                  <a:pt x="2821196" y="312132"/>
                  <a:pt x="2854595" y="288044"/>
                  <a:pt x="2794958" y="327803"/>
                </a:cubicBezTo>
                <a:cubicBezTo>
                  <a:pt x="2738209" y="365636"/>
                  <a:pt x="2781213" y="339585"/>
                  <a:pt x="2734573" y="379562"/>
                </a:cubicBezTo>
                <a:cubicBezTo>
                  <a:pt x="2715791" y="395661"/>
                  <a:pt x="2689662" y="414660"/>
                  <a:pt x="2665562" y="422694"/>
                </a:cubicBezTo>
                <a:cubicBezTo>
                  <a:pt x="2643067" y="430192"/>
                  <a:pt x="2596551" y="439947"/>
                  <a:pt x="2596551" y="439947"/>
                </a:cubicBezTo>
                <a:cubicBezTo>
                  <a:pt x="2550543" y="437071"/>
                  <a:pt x="2504372" y="436146"/>
                  <a:pt x="2458528" y="431320"/>
                </a:cubicBezTo>
                <a:cubicBezTo>
                  <a:pt x="2449485" y="430368"/>
                  <a:pt x="2441392" y="425192"/>
                  <a:pt x="2432649" y="422694"/>
                </a:cubicBezTo>
                <a:cubicBezTo>
                  <a:pt x="2421249" y="419437"/>
                  <a:pt x="2409645" y="416943"/>
                  <a:pt x="2398143" y="414067"/>
                </a:cubicBezTo>
                <a:cubicBezTo>
                  <a:pt x="2363637" y="416943"/>
                  <a:pt x="2328984" y="418399"/>
                  <a:pt x="2294626" y="422694"/>
                </a:cubicBezTo>
                <a:cubicBezTo>
                  <a:pt x="2282862" y="424165"/>
                  <a:pt x="2271694" y="428748"/>
                  <a:pt x="2260121" y="431320"/>
                </a:cubicBezTo>
                <a:cubicBezTo>
                  <a:pt x="2245808" y="434501"/>
                  <a:pt x="2231213" y="436391"/>
                  <a:pt x="2216989" y="439947"/>
                </a:cubicBezTo>
                <a:cubicBezTo>
                  <a:pt x="2196680" y="445024"/>
                  <a:pt x="2177002" y="452493"/>
                  <a:pt x="2156604" y="457200"/>
                </a:cubicBezTo>
                <a:cubicBezTo>
                  <a:pt x="2139561" y="461133"/>
                  <a:pt x="2122098" y="462951"/>
                  <a:pt x="2104845" y="465826"/>
                </a:cubicBezTo>
                <a:cubicBezTo>
                  <a:pt x="2024394" y="492642"/>
                  <a:pt x="2158061" y="446009"/>
                  <a:pt x="2035834" y="500332"/>
                </a:cubicBezTo>
                <a:cubicBezTo>
                  <a:pt x="2025000" y="505147"/>
                  <a:pt x="2012830" y="506083"/>
                  <a:pt x="2001328" y="508958"/>
                </a:cubicBezTo>
                <a:cubicBezTo>
                  <a:pt x="1881816" y="604569"/>
                  <a:pt x="2020997" y="498163"/>
                  <a:pt x="1923690" y="560717"/>
                </a:cubicBezTo>
                <a:cubicBezTo>
                  <a:pt x="1894165" y="579697"/>
                  <a:pt x="1866349" y="601216"/>
                  <a:pt x="1837426" y="621101"/>
                </a:cubicBezTo>
                <a:cubicBezTo>
                  <a:pt x="1820339" y="632848"/>
                  <a:pt x="1806361" y="654286"/>
                  <a:pt x="1785668" y="655607"/>
                </a:cubicBezTo>
                <a:lnTo>
                  <a:pt x="1380226" y="681486"/>
                </a:lnTo>
                <a:cubicBezTo>
                  <a:pt x="1345720" y="675735"/>
                  <a:pt x="1311091" y="670681"/>
                  <a:pt x="1276709" y="664234"/>
                </a:cubicBezTo>
                <a:cubicBezTo>
                  <a:pt x="1265056" y="662049"/>
                  <a:pt x="1253305" y="659770"/>
                  <a:pt x="1242204" y="655607"/>
                </a:cubicBezTo>
                <a:cubicBezTo>
                  <a:pt x="1230163" y="651092"/>
                  <a:pt x="1219638" y="643130"/>
                  <a:pt x="1207698" y="638354"/>
                </a:cubicBezTo>
                <a:cubicBezTo>
                  <a:pt x="1112083" y="600108"/>
                  <a:pt x="1197658" y="641560"/>
                  <a:pt x="1112807" y="603849"/>
                </a:cubicBezTo>
                <a:cubicBezTo>
                  <a:pt x="1101056" y="598626"/>
                  <a:pt x="1090708" y="589980"/>
                  <a:pt x="1078302" y="586596"/>
                </a:cubicBezTo>
                <a:cubicBezTo>
                  <a:pt x="1058686" y="581246"/>
                  <a:pt x="1038045" y="580845"/>
                  <a:pt x="1017917" y="577969"/>
                </a:cubicBezTo>
                <a:lnTo>
                  <a:pt x="776377" y="586596"/>
                </a:lnTo>
                <a:cubicBezTo>
                  <a:pt x="747519" y="588115"/>
                  <a:pt x="718721" y="591135"/>
                  <a:pt x="690113" y="595222"/>
                </a:cubicBezTo>
                <a:cubicBezTo>
                  <a:pt x="678376" y="596899"/>
                  <a:pt x="667233" y="601524"/>
                  <a:pt x="655607" y="603849"/>
                </a:cubicBezTo>
                <a:cubicBezTo>
                  <a:pt x="638456" y="607279"/>
                  <a:pt x="621058" y="609346"/>
                  <a:pt x="603849" y="612475"/>
                </a:cubicBezTo>
                <a:cubicBezTo>
                  <a:pt x="589423" y="615098"/>
                  <a:pt x="575250" y="619163"/>
                  <a:pt x="560717" y="621101"/>
                </a:cubicBezTo>
                <a:cubicBezTo>
                  <a:pt x="532072" y="624920"/>
                  <a:pt x="503153" y="626351"/>
                  <a:pt x="474453" y="629728"/>
                </a:cubicBezTo>
                <a:cubicBezTo>
                  <a:pt x="454260" y="632104"/>
                  <a:pt x="434363" y="637124"/>
                  <a:pt x="414068" y="638354"/>
                </a:cubicBezTo>
                <a:cubicBezTo>
                  <a:pt x="339387" y="642880"/>
                  <a:pt x="264543" y="644105"/>
                  <a:pt x="189781" y="646981"/>
                </a:cubicBezTo>
                <a:cubicBezTo>
                  <a:pt x="181155" y="652732"/>
                  <a:pt x="171867" y="657597"/>
                  <a:pt x="163902" y="664234"/>
                </a:cubicBezTo>
                <a:cubicBezTo>
                  <a:pt x="154530" y="672044"/>
                  <a:pt x="148934" y="684657"/>
                  <a:pt x="138022" y="690113"/>
                </a:cubicBezTo>
                <a:cubicBezTo>
                  <a:pt x="127762" y="695243"/>
                  <a:pt x="63102" y="711000"/>
                  <a:pt x="43132" y="715992"/>
                </a:cubicBezTo>
                <a:lnTo>
                  <a:pt x="0" y="707366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603C3000-D5A4-B109-EE56-B8DCD5ABC9D1}"/>
              </a:ext>
            </a:extLst>
          </p:cNvPr>
          <p:cNvSpPr/>
          <p:nvPr/>
        </p:nvSpPr>
        <p:spPr>
          <a:xfrm>
            <a:off x="4261449" y="2673940"/>
            <a:ext cx="897147" cy="35734"/>
          </a:xfrm>
          <a:custGeom>
            <a:avLst/>
            <a:gdLst>
              <a:gd name="connsiteX0" fmla="*/ 897147 w 897147"/>
              <a:gd name="connsiteY0" fmla="*/ 17502 h 35734"/>
              <a:gd name="connsiteX1" fmla="*/ 707366 w 897147"/>
              <a:gd name="connsiteY1" fmla="*/ 249 h 35734"/>
              <a:gd name="connsiteX2" fmla="*/ 146649 w 897147"/>
              <a:gd name="connsiteY2" fmla="*/ 17502 h 35734"/>
              <a:gd name="connsiteX3" fmla="*/ 112143 w 897147"/>
              <a:gd name="connsiteY3" fmla="*/ 26128 h 35734"/>
              <a:gd name="connsiteX4" fmla="*/ 86264 w 897147"/>
              <a:gd name="connsiteY4" fmla="*/ 34754 h 35734"/>
              <a:gd name="connsiteX5" fmla="*/ 0 w 897147"/>
              <a:gd name="connsiteY5" fmla="*/ 34754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7147" h="35734">
                <a:moveTo>
                  <a:pt x="897147" y="17502"/>
                </a:moveTo>
                <a:cubicBezTo>
                  <a:pt x="822160" y="2504"/>
                  <a:pt x="814677" y="-1060"/>
                  <a:pt x="707366" y="249"/>
                </a:cubicBezTo>
                <a:cubicBezTo>
                  <a:pt x="520386" y="2529"/>
                  <a:pt x="333555" y="11751"/>
                  <a:pt x="146649" y="17502"/>
                </a:cubicBezTo>
                <a:cubicBezTo>
                  <a:pt x="135147" y="20377"/>
                  <a:pt x="123543" y="22871"/>
                  <a:pt x="112143" y="26128"/>
                </a:cubicBezTo>
                <a:cubicBezTo>
                  <a:pt x="103400" y="28626"/>
                  <a:pt x="95330" y="34057"/>
                  <a:pt x="86264" y="34754"/>
                </a:cubicBezTo>
                <a:cubicBezTo>
                  <a:pt x="57594" y="36959"/>
                  <a:pt x="28755" y="34754"/>
                  <a:pt x="0" y="34754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CF039587-DF83-1D03-2376-F88E380D0A88}"/>
              </a:ext>
            </a:extLst>
          </p:cNvPr>
          <p:cNvSpPr/>
          <p:nvPr/>
        </p:nvSpPr>
        <p:spPr>
          <a:xfrm>
            <a:off x="4276431" y="2764536"/>
            <a:ext cx="897147" cy="35734"/>
          </a:xfrm>
          <a:custGeom>
            <a:avLst/>
            <a:gdLst>
              <a:gd name="connsiteX0" fmla="*/ 897147 w 897147"/>
              <a:gd name="connsiteY0" fmla="*/ 17502 h 35734"/>
              <a:gd name="connsiteX1" fmla="*/ 707366 w 897147"/>
              <a:gd name="connsiteY1" fmla="*/ 249 h 35734"/>
              <a:gd name="connsiteX2" fmla="*/ 146649 w 897147"/>
              <a:gd name="connsiteY2" fmla="*/ 17502 h 35734"/>
              <a:gd name="connsiteX3" fmla="*/ 112143 w 897147"/>
              <a:gd name="connsiteY3" fmla="*/ 26128 h 35734"/>
              <a:gd name="connsiteX4" fmla="*/ 86264 w 897147"/>
              <a:gd name="connsiteY4" fmla="*/ 34754 h 35734"/>
              <a:gd name="connsiteX5" fmla="*/ 0 w 897147"/>
              <a:gd name="connsiteY5" fmla="*/ 34754 h 35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7147" h="35734">
                <a:moveTo>
                  <a:pt x="897147" y="17502"/>
                </a:moveTo>
                <a:cubicBezTo>
                  <a:pt x="822160" y="2504"/>
                  <a:pt x="814677" y="-1060"/>
                  <a:pt x="707366" y="249"/>
                </a:cubicBezTo>
                <a:cubicBezTo>
                  <a:pt x="520386" y="2529"/>
                  <a:pt x="333555" y="11751"/>
                  <a:pt x="146649" y="17502"/>
                </a:cubicBezTo>
                <a:cubicBezTo>
                  <a:pt x="135147" y="20377"/>
                  <a:pt x="123543" y="22871"/>
                  <a:pt x="112143" y="26128"/>
                </a:cubicBezTo>
                <a:cubicBezTo>
                  <a:pt x="103400" y="28626"/>
                  <a:pt x="95330" y="34057"/>
                  <a:pt x="86264" y="34754"/>
                </a:cubicBezTo>
                <a:cubicBezTo>
                  <a:pt x="57594" y="36959"/>
                  <a:pt x="28755" y="34754"/>
                  <a:pt x="0" y="34754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11041 -4.81481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-0.11068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1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188DC-D19E-ED42-6A0D-3FC02647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4B6BE098-0B23-F1FC-2CF3-CB2A301D78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9" name="Image 8" descr="Une image contenant dessin humoristique, Animation&#10;&#10;Le contenu généré par l’IA peut être incorrect.">
            <a:extLst>
              <a:ext uri="{FF2B5EF4-FFF2-40B4-BE49-F238E27FC236}">
                <a16:creationId xmlns:a16="http://schemas.microsoft.com/office/drawing/2014/main" id="{123005E7-1232-AA97-29D0-E456597AF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r="12097"/>
          <a:stretch/>
        </p:blipFill>
        <p:spPr>
          <a:xfrm>
            <a:off x="3034103" y="941860"/>
            <a:ext cx="1575488" cy="1558123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F4F7A3C4-634F-6FE9-C353-ECDB18E3B1C5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12A1A54-DC99-7D60-F311-FE554F490ACB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620EA941-96F8-9495-38F2-AFC70C51A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9DD40493-BB55-5E71-0E21-1002D775BB9E}"/>
              </a:ext>
            </a:extLst>
          </p:cNvPr>
          <p:cNvSpPr txBox="1"/>
          <p:nvPr/>
        </p:nvSpPr>
        <p:spPr>
          <a:xfrm>
            <a:off x="10604930" y="1775488"/>
            <a:ext cx="912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02F5D12B-C7A4-9D2F-BB2B-7B01EA59A616}"/>
              </a:ext>
            </a:extLst>
          </p:cNvPr>
          <p:cNvSpPr txBox="1"/>
          <p:nvPr/>
        </p:nvSpPr>
        <p:spPr>
          <a:xfrm>
            <a:off x="2343584" y="2135084"/>
            <a:ext cx="8200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L’école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C308AC1-E1B6-6932-3DEF-24625F4AB070}"/>
              </a:ext>
            </a:extLst>
          </p:cNvPr>
          <p:cNvSpPr/>
          <p:nvPr/>
        </p:nvSpPr>
        <p:spPr>
          <a:xfrm>
            <a:off x="4293172" y="1592903"/>
            <a:ext cx="5696402" cy="1248620"/>
          </a:xfrm>
          <a:custGeom>
            <a:avLst/>
            <a:gdLst>
              <a:gd name="connsiteX0" fmla="*/ 0 w 5417574"/>
              <a:gd name="connsiteY0" fmla="*/ 1248620 h 1248620"/>
              <a:gd name="connsiteX1" fmla="*/ 186813 w 5417574"/>
              <a:gd name="connsiteY1" fmla="*/ 1238787 h 1248620"/>
              <a:gd name="connsiteX2" fmla="*/ 560439 w 5417574"/>
              <a:gd name="connsiteY2" fmla="*/ 1228955 h 1248620"/>
              <a:gd name="connsiteX3" fmla="*/ 589935 w 5417574"/>
              <a:gd name="connsiteY3" fmla="*/ 1219123 h 1248620"/>
              <a:gd name="connsiteX4" fmla="*/ 1061884 w 5417574"/>
              <a:gd name="connsiteY4" fmla="*/ 1199458 h 1248620"/>
              <a:gd name="connsiteX5" fmla="*/ 1130710 w 5417574"/>
              <a:gd name="connsiteY5" fmla="*/ 1179794 h 1248620"/>
              <a:gd name="connsiteX6" fmla="*/ 1219200 w 5417574"/>
              <a:gd name="connsiteY6" fmla="*/ 1169962 h 1248620"/>
              <a:gd name="connsiteX7" fmla="*/ 1533832 w 5417574"/>
              <a:gd name="connsiteY7" fmla="*/ 1150297 h 1248620"/>
              <a:gd name="connsiteX8" fmla="*/ 1750142 w 5417574"/>
              <a:gd name="connsiteY8" fmla="*/ 1130632 h 1248620"/>
              <a:gd name="connsiteX9" fmla="*/ 1818968 w 5417574"/>
              <a:gd name="connsiteY9" fmla="*/ 1101136 h 1248620"/>
              <a:gd name="connsiteX10" fmla="*/ 1858297 w 5417574"/>
              <a:gd name="connsiteY10" fmla="*/ 1091303 h 1248620"/>
              <a:gd name="connsiteX11" fmla="*/ 1897626 w 5417574"/>
              <a:gd name="connsiteY11" fmla="*/ 1071639 h 1248620"/>
              <a:gd name="connsiteX12" fmla="*/ 1927123 w 5417574"/>
              <a:gd name="connsiteY12" fmla="*/ 1061807 h 1248620"/>
              <a:gd name="connsiteX13" fmla="*/ 1976284 w 5417574"/>
              <a:gd name="connsiteY13" fmla="*/ 1042142 h 1248620"/>
              <a:gd name="connsiteX14" fmla="*/ 2054942 w 5417574"/>
              <a:gd name="connsiteY14" fmla="*/ 1032310 h 1248620"/>
              <a:gd name="connsiteX15" fmla="*/ 2113935 w 5417574"/>
              <a:gd name="connsiteY15" fmla="*/ 1022478 h 1248620"/>
              <a:gd name="connsiteX16" fmla="*/ 2153265 w 5417574"/>
              <a:gd name="connsiteY16" fmla="*/ 1012645 h 1248620"/>
              <a:gd name="connsiteX17" fmla="*/ 2536723 w 5417574"/>
              <a:gd name="connsiteY17" fmla="*/ 1002813 h 1248620"/>
              <a:gd name="connsiteX18" fmla="*/ 2566219 w 5417574"/>
              <a:gd name="connsiteY18" fmla="*/ 992981 h 1248620"/>
              <a:gd name="connsiteX19" fmla="*/ 2772697 w 5417574"/>
              <a:gd name="connsiteY19" fmla="*/ 1032310 h 1248620"/>
              <a:gd name="connsiteX20" fmla="*/ 2802194 w 5417574"/>
              <a:gd name="connsiteY20" fmla="*/ 1051974 h 1248620"/>
              <a:gd name="connsiteX21" fmla="*/ 2880852 w 5417574"/>
              <a:gd name="connsiteY21" fmla="*/ 1042142 h 1248620"/>
              <a:gd name="connsiteX22" fmla="*/ 3008671 w 5417574"/>
              <a:gd name="connsiteY22" fmla="*/ 1032310 h 1248620"/>
              <a:gd name="connsiteX23" fmla="*/ 3097161 w 5417574"/>
              <a:gd name="connsiteY23" fmla="*/ 983149 h 1248620"/>
              <a:gd name="connsiteX24" fmla="*/ 3126658 w 5417574"/>
              <a:gd name="connsiteY24" fmla="*/ 973316 h 1248620"/>
              <a:gd name="connsiteX25" fmla="*/ 3165987 w 5417574"/>
              <a:gd name="connsiteY25" fmla="*/ 953652 h 1248620"/>
              <a:gd name="connsiteX26" fmla="*/ 3254477 w 5417574"/>
              <a:gd name="connsiteY26" fmla="*/ 904491 h 1248620"/>
              <a:gd name="connsiteX27" fmla="*/ 3283974 w 5417574"/>
              <a:gd name="connsiteY27" fmla="*/ 894658 h 1248620"/>
              <a:gd name="connsiteX28" fmla="*/ 3323303 w 5417574"/>
              <a:gd name="connsiteY28" fmla="*/ 874994 h 1248620"/>
              <a:gd name="connsiteX29" fmla="*/ 3401961 w 5417574"/>
              <a:gd name="connsiteY29" fmla="*/ 855329 h 1248620"/>
              <a:gd name="connsiteX30" fmla="*/ 3431458 w 5417574"/>
              <a:gd name="connsiteY30" fmla="*/ 835665 h 1248620"/>
              <a:gd name="connsiteX31" fmla="*/ 3490452 w 5417574"/>
              <a:gd name="connsiteY31" fmla="*/ 816000 h 1248620"/>
              <a:gd name="connsiteX32" fmla="*/ 3549445 w 5417574"/>
              <a:gd name="connsiteY32" fmla="*/ 766839 h 1248620"/>
              <a:gd name="connsiteX33" fmla="*/ 3598606 w 5417574"/>
              <a:gd name="connsiteY33" fmla="*/ 717678 h 1248620"/>
              <a:gd name="connsiteX34" fmla="*/ 3618271 w 5417574"/>
              <a:gd name="connsiteY34" fmla="*/ 688181 h 1248620"/>
              <a:gd name="connsiteX35" fmla="*/ 3677265 w 5417574"/>
              <a:gd name="connsiteY35" fmla="*/ 648852 h 1248620"/>
              <a:gd name="connsiteX36" fmla="*/ 3765755 w 5417574"/>
              <a:gd name="connsiteY36" fmla="*/ 570194 h 1248620"/>
              <a:gd name="connsiteX37" fmla="*/ 3805084 w 5417574"/>
              <a:gd name="connsiteY37" fmla="*/ 530865 h 1248620"/>
              <a:gd name="connsiteX38" fmla="*/ 3864077 w 5417574"/>
              <a:gd name="connsiteY38" fmla="*/ 501368 h 1248620"/>
              <a:gd name="connsiteX39" fmla="*/ 3991897 w 5417574"/>
              <a:gd name="connsiteY39" fmla="*/ 462039 h 1248620"/>
              <a:gd name="connsiteX40" fmla="*/ 4070555 w 5417574"/>
              <a:gd name="connsiteY40" fmla="*/ 481703 h 1248620"/>
              <a:gd name="connsiteX41" fmla="*/ 4129548 w 5417574"/>
              <a:gd name="connsiteY41" fmla="*/ 501368 h 1248620"/>
              <a:gd name="connsiteX42" fmla="*/ 4159045 w 5417574"/>
              <a:gd name="connsiteY42" fmla="*/ 491536 h 1248620"/>
              <a:gd name="connsiteX43" fmla="*/ 4355690 w 5417574"/>
              <a:gd name="connsiteY43" fmla="*/ 481703 h 1248620"/>
              <a:gd name="connsiteX44" fmla="*/ 4414684 w 5417574"/>
              <a:gd name="connsiteY44" fmla="*/ 442374 h 1248620"/>
              <a:gd name="connsiteX45" fmla="*/ 4444181 w 5417574"/>
              <a:gd name="connsiteY45" fmla="*/ 422710 h 1248620"/>
              <a:gd name="connsiteX46" fmla="*/ 4483510 w 5417574"/>
              <a:gd name="connsiteY46" fmla="*/ 403045 h 1248620"/>
              <a:gd name="connsiteX47" fmla="*/ 4503174 w 5417574"/>
              <a:gd name="connsiteY47" fmla="*/ 363716 h 1248620"/>
              <a:gd name="connsiteX48" fmla="*/ 4532671 w 5417574"/>
              <a:gd name="connsiteY48" fmla="*/ 344052 h 1248620"/>
              <a:gd name="connsiteX49" fmla="*/ 4542503 w 5417574"/>
              <a:gd name="connsiteY49" fmla="*/ 294891 h 1248620"/>
              <a:gd name="connsiteX50" fmla="*/ 4581832 w 5417574"/>
              <a:gd name="connsiteY50" fmla="*/ 275226 h 1248620"/>
              <a:gd name="connsiteX51" fmla="*/ 4621161 w 5417574"/>
              <a:gd name="connsiteY51" fmla="*/ 245729 h 1248620"/>
              <a:gd name="connsiteX52" fmla="*/ 4699819 w 5417574"/>
              <a:gd name="connsiteY52" fmla="*/ 226065 h 1248620"/>
              <a:gd name="connsiteX53" fmla="*/ 4817806 w 5417574"/>
              <a:gd name="connsiteY53" fmla="*/ 186736 h 1248620"/>
              <a:gd name="connsiteX54" fmla="*/ 4827639 w 5417574"/>
              <a:gd name="connsiteY54" fmla="*/ 147407 h 1248620"/>
              <a:gd name="connsiteX55" fmla="*/ 4886632 w 5417574"/>
              <a:gd name="connsiteY55" fmla="*/ 68749 h 1248620"/>
              <a:gd name="connsiteX56" fmla="*/ 4935794 w 5417574"/>
              <a:gd name="connsiteY56" fmla="*/ 58916 h 1248620"/>
              <a:gd name="connsiteX57" fmla="*/ 4965290 w 5417574"/>
              <a:gd name="connsiteY57" fmla="*/ 39252 h 1248620"/>
              <a:gd name="connsiteX58" fmla="*/ 4994787 w 5417574"/>
              <a:gd name="connsiteY58" fmla="*/ 29420 h 1248620"/>
              <a:gd name="connsiteX59" fmla="*/ 5073445 w 5417574"/>
              <a:gd name="connsiteY59" fmla="*/ 9755 h 1248620"/>
              <a:gd name="connsiteX60" fmla="*/ 5388077 w 5417574"/>
              <a:gd name="connsiteY60" fmla="*/ 58916 h 1248620"/>
              <a:gd name="connsiteX61" fmla="*/ 5417574 w 5417574"/>
              <a:gd name="connsiteY61" fmla="*/ 98245 h 124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417574" h="1248620">
                <a:moveTo>
                  <a:pt x="0" y="1248620"/>
                </a:moveTo>
                <a:lnTo>
                  <a:pt x="186813" y="1238787"/>
                </a:lnTo>
                <a:cubicBezTo>
                  <a:pt x="311321" y="1234418"/>
                  <a:pt x="436002" y="1235025"/>
                  <a:pt x="560439" y="1228955"/>
                </a:cubicBezTo>
                <a:cubicBezTo>
                  <a:pt x="570791" y="1228450"/>
                  <a:pt x="579614" y="1220061"/>
                  <a:pt x="589935" y="1219123"/>
                </a:cubicBezTo>
                <a:cubicBezTo>
                  <a:pt x="680555" y="1210885"/>
                  <a:pt x="1005974" y="1201386"/>
                  <a:pt x="1061884" y="1199458"/>
                </a:cubicBezTo>
                <a:cubicBezTo>
                  <a:pt x="1083910" y="1192116"/>
                  <a:pt x="1107782" y="1183321"/>
                  <a:pt x="1130710" y="1179794"/>
                </a:cubicBezTo>
                <a:cubicBezTo>
                  <a:pt x="1160043" y="1175281"/>
                  <a:pt x="1189633" y="1172533"/>
                  <a:pt x="1219200" y="1169962"/>
                </a:cubicBezTo>
                <a:cubicBezTo>
                  <a:pt x="1442792" y="1150519"/>
                  <a:pt x="1276236" y="1169617"/>
                  <a:pt x="1533832" y="1150297"/>
                </a:cubicBezTo>
                <a:cubicBezTo>
                  <a:pt x="1606030" y="1144882"/>
                  <a:pt x="1750142" y="1130632"/>
                  <a:pt x="1750142" y="1130632"/>
                </a:cubicBezTo>
                <a:cubicBezTo>
                  <a:pt x="1896590" y="1081818"/>
                  <a:pt x="1624641" y="1174009"/>
                  <a:pt x="1818968" y="1101136"/>
                </a:cubicBezTo>
                <a:cubicBezTo>
                  <a:pt x="1831621" y="1096391"/>
                  <a:pt x="1845644" y="1096048"/>
                  <a:pt x="1858297" y="1091303"/>
                </a:cubicBezTo>
                <a:cubicBezTo>
                  <a:pt x="1872021" y="1086157"/>
                  <a:pt x="1884154" y="1077413"/>
                  <a:pt x="1897626" y="1071639"/>
                </a:cubicBezTo>
                <a:cubicBezTo>
                  <a:pt x="1907152" y="1067556"/>
                  <a:pt x="1917419" y="1065446"/>
                  <a:pt x="1927123" y="1061807"/>
                </a:cubicBezTo>
                <a:cubicBezTo>
                  <a:pt x="1943649" y="1055610"/>
                  <a:pt x="1959087" y="1046111"/>
                  <a:pt x="1976284" y="1042142"/>
                </a:cubicBezTo>
                <a:cubicBezTo>
                  <a:pt x="2002031" y="1036200"/>
                  <a:pt x="2028784" y="1036047"/>
                  <a:pt x="2054942" y="1032310"/>
                </a:cubicBezTo>
                <a:cubicBezTo>
                  <a:pt x="2074677" y="1029491"/>
                  <a:pt x="2094387" y="1026388"/>
                  <a:pt x="2113935" y="1022478"/>
                </a:cubicBezTo>
                <a:cubicBezTo>
                  <a:pt x="2127186" y="1019828"/>
                  <a:pt x="2139766" y="1013273"/>
                  <a:pt x="2153265" y="1012645"/>
                </a:cubicBezTo>
                <a:cubicBezTo>
                  <a:pt x="2280988" y="1006704"/>
                  <a:pt x="2408904" y="1006090"/>
                  <a:pt x="2536723" y="1002813"/>
                </a:cubicBezTo>
                <a:cubicBezTo>
                  <a:pt x="2546555" y="999536"/>
                  <a:pt x="2555855" y="992981"/>
                  <a:pt x="2566219" y="992981"/>
                </a:cubicBezTo>
                <a:cubicBezTo>
                  <a:pt x="2604648" y="992981"/>
                  <a:pt x="2767996" y="1031303"/>
                  <a:pt x="2772697" y="1032310"/>
                </a:cubicBezTo>
                <a:cubicBezTo>
                  <a:pt x="2782529" y="1038865"/>
                  <a:pt x="2790426" y="1050904"/>
                  <a:pt x="2802194" y="1051974"/>
                </a:cubicBezTo>
                <a:cubicBezTo>
                  <a:pt x="2828509" y="1054366"/>
                  <a:pt x="2854548" y="1044647"/>
                  <a:pt x="2880852" y="1042142"/>
                </a:cubicBezTo>
                <a:cubicBezTo>
                  <a:pt x="2923392" y="1038091"/>
                  <a:pt x="2966065" y="1035587"/>
                  <a:pt x="3008671" y="1032310"/>
                </a:cubicBezTo>
                <a:cubicBezTo>
                  <a:pt x="3146677" y="986307"/>
                  <a:pt x="3008855" y="1042020"/>
                  <a:pt x="3097161" y="983149"/>
                </a:cubicBezTo>
                <a:cubicBezTo>
                  <a:pt x="3105785" y="977400"/>
                  <a:pt x="3117132" y="977399"/>
                  <a:pt x="3126658" y="973316"/>
                </a:cubicBezTo>
                <a:cubicBezTo>
                  <a:pt x="3140130" y="967542"/>
                  <a:pt x="3153174" y="960770"/>
                  <a:pt x="3165987" y="953652"/>
                </a:cubicBezTo>
                <a:cubicBezTo>
                  <a:pt x="3207953" y="930337"/>
                  <a:pt x="3213212" y="922176"/>
                  <a:pt x="3254477" y="904491"/>
                </a:cubicBezTo>
                <a:cubicBezTo>
                  <a:pt x="3264003" y="900408"/>
                  <a:pt x="3274448" y="898741"/>
                  <a:pt x="3283974" y="894658"/>
                </a:cubicBezTo>
                <a:cubicBezTo>
                  <a:pt x="3297446" y="888884"/>
                  <a:pt x="3309398" y="879629"/>
                  <a:pt x="3323303" y="874994"/>
                </a:cubicBezTo>
                <a:cubicBezTo>
                  <a:pt x="3348942" y="866448"/>
                  <a:pt x="3375742" y="861884"/>
                  <a:pt x="3401961" y="855329"/>
                </a:cubicBezTo>
                <a:cubicBezTo>
                  <a:pt x="3411793" y="848774"/>
                  <a:pt x="3420660" y="840464"/>
                  <a:pt x="3431458" y="835665"/>
                </a:cubicBezTo>
                <a:cubicBezTo>
                  <a:pt x="3450400" y="827246"/>
                  <a:pt x="3490452" y="816000"/>
                  <a:pt x="3490452" y="816000"/>
                </a:cubicBezTo>
                <a:cubicBezTo>
                  <a:pt x="3533718" y="751099"/>
                  <a:pt x="3480356" y="820574"/>
                  <a:pt x="3549445" y="766839"/>
                </a:cubicBezTo>
                <a:cubicBezTo>
                  <a:pt x="3567738" y="752611"/>
                  <a:pt x="3583345" y="735119"/>
                  <a:pt x="3598606" y="717678"/>
                </a:cubicBezTo>
                <a:cubicBezTo>
                  <a:pt x="3606388" y="708785"/>
                  <a:pt x="3609378" y="695963"/>
                  <a:pt x="3618271" y="688181"/>
                </a:cubicBezTo>
                <a:cubicBezTo>
                  <a:pt x="3636057" y="672618"/>
                  <a:pt x="3677265" y="648852"/>
                  <a:pt x="3677265" y="648852"/>
                </a:cubicBezTo>
                <a:cubicBezTo>
                  <a:pt x="3702370" y="573534"/>
                  <a:pt x="3661913" y="674036"/>
                  <a:pt x="3765755" y="570194"/>
                </a:cubicBezTo>
                <a:cubicBezTo>
                  <a:pt x="3778865" y="557084"/>
                  <a:pt x="3789896" y="541497"/>
                  <a:pt x="3805084" y="530865"/>
                </a:cubicBezTo>
                <a:cubicBezTo>
                  <a:pt x="3823095" y="518257"/>
                  <a:pt x="3843783" y="509824"/>
                  <a:pt x="3864077" y="501368"/>
                </a:cubicBezTo>
                <a:cubicBezTo>
                  <a:pt x="3893766" y="488997"/>
                  <a:pt x="3962928" y="470316"/>
                  <a:pt x="3991897" y="462039"/>
                </a:cubicBezTo>
                <a:cubicBezTo>
                  <a:pt x="4018116" y="468594"/>
                  <a:pt x="4044569" y="474278"/>
                  <a:pt x="4070555" y="481703"/>
                </a:cubicBezTo>
                <a:cubicBezTo>
                  <a:pt x="4090486" y="487397"/>
                  <a:pt x="4108947" y="499079"/>
                  <a:pt x="4129548" y="501368"/>
                </a:cubicBezTo>
                <a:cubicBezTo>
                  <a:pt x="4139849" y="502513"/>
                  <a:pt x="4148720" y="492434"/>
                  <a:pt x="4159045" y="491536"/>
                </a:cubicBezTo>
                <a:cubicBezTo>
                  <a:pt x="4224428" y="485850"/>
                  <a:pt x="4290142" y="484981"/>
                  <a:pt x="4355690" y="481703"/>
                </a:cubicBezTo>
                <a:lnTo>
                  <a:pt x="4414684" y="442374"/>
                </a:lnTo>
                <a:cubicBezTo>
                  <a:pt x="4424516" y="435819"/>
                  <a:pt x="4433612" y="427995"/>
                  <a:pt x="4444181" y="422710"/>
                </a:cubicBezTo>
                <a:lnTo>
                  <a:pt x="4483510" y="403045"/>
                </a:lnTo>
                <a:cubicBezTo>
                  <a:pt x="4490065" y="389935"/>
                  <a:pt x="4493791" y="374976"/>
                  <a:pt x="4503174" y="363716"/>
                </a:cubicBezTo>
                <a:cubicBezTo>
                  <a:pt x="4510739" y="354638"/>
                  <a:pt x="4526808" y="354312"/>
                  <a:pt x="4532671" y="344052"/>
                </a:cubicBezTo>
                <a:cubicBezTo>
                  <a:pt x="4540962" y="329542"/>
                  <a:pt x="4532790" y="308490"/>
                  <a:pt x="4542503" y="294891"/>
                </a:cubicBezTo>
                <a:cubicBezTo>
                  <a:pt x="4551022" y="282964"/>
                  <a:pt x="4569403" y="282994"/>
                  <a:pt x="4581832" y="275226"/>
                </a:cubicBezTo>
                <a:cubicBezTo>
                  <a:pt x="4595728" y="266541"/>
                  <a:pt x="4606933" y="253859"/>
                  <a:pt x="4621161" y="245729"/>
                </a:cubicBezTo>
                <a:cubicBezTo>
                  <a:pt x="4640060" y="234930"/>
                  <a:pt x="4683147" y="230968"/>
                  <a:pt x="4699819" y="226065"/>
                </a:cubicBezTo>
                <a:cubicBezTo>
                  <a:pt x="4739591" y="214367"/>
                  <a:pt x="4778477" y="199846"/>
                  <a:pt x="4817806" y="186736"/>
                </a:cubicBezTo>
                <a:cubicBezTo>
                  <a:pt x="4821084" y="173626"/>
                  <a:pt x="4822894" y="160060"/>
                  <a:pt x="4827639" y="147407"/>
                </a:cubicBezTo>
                <a:cubicBezTo>
                  <a:pt x="4838496" y="118454"/>
                  <a:pt x="4858566" y="84341"/>
                  <a:pt x="4886632" y="68749"/>
                </a:cubicBezTo>
                <a:cubicBezTo>
                  <a:pt x="4901241" y="60633"/>
                  <a:pt x="4919407" y="62194"/>
                  <a:pt x="4935794" y="58916"/>
                </a:cubicBezTo>
                <a:cubicBezTo>
                  <a:pt x="4945626" y="52361"/>
                  <a:pt x="4954721" y="44536"/>
                  <a:pt x="4965290" y="39252"/>
                </a:cubicBezTo>
                <a:cubicBezTo>
                  <a:pt x="4974560" y="34617"/>
                  <a:pt x="4984788" y="32147"/>
                  <a:pt x="4994787" y="29420"/>
                </a:cubicBezTo>
                <a:cubicBezTo>
                  <a:pt x="5020861" y="22309"/>
                  <a:pt x="5047226" y="16310"/>
                  <a:pt x="5073445" y="9755"/>
                </a:cubicBezTo>
                <a:cubicBezTo>
                  <a:pt x="5426693" y="33305"/>
                  <a:pt x="5308177" y="-52943"/>
                  <a:pt x="5388077" y="58916"/>
                </a:cubicBezTo>
                <a:cubicBezTo>
                  <a:pt x="5397602" y="72251"/>
                  <a:pt x="5407742" y="85135"/>
                  <a:pt x="5417574" y="98245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972615C8-8B2C-CA64-9F2B-76622886B582}"/>
              </a:ext>
            </a:extLst>
          </p:cNvPr>
          <p:cNvSpPr/>
          <p:nvPr/>
        </p:nvSpPr>
        <p:spPr>
          <a:xfrm>
            <a:off x="4265806" y="1651269"/>
            <a:ext cx="5590717" cy="1248620"/>
          </a:xfrm>
          <a:custGeom>
            <a:avLst/>
            <a:gdLst>
              <a:gd name="connsiteX0" fmla="*/ 0 w 5417574"/>
              <a:gd name="connsiteY0" fmla="*/ 1248620 h 1248620"/>
              <a:gd name="connsiteX1" fmla="*/ 186813 w 5417574"/>
              <a:gd name="connsiteY1" fmla="*/ 1238787 h 1248620"/>
              <a:gd name="connsiteX2" fmla="*/ 560439 w 5417574"/>
              <a:gd name="connsiteY2" fmla="*/ 1228955 h 1248620"/>
              <a:gd name="connsiteX3" fmla="*/ 589935 w 5417574"/>
              <a:gd name="connsiteY3" fmla="*/ 1219123 h 1248620"/>
              <a:gd name="connsiteX4" fmla="*/ 1061884 w 5417574"/>
              <a:gd name="connsiteY4" fmla="*/ 1199458 h 1248620"/>
              <a:gd name="connsiteX5" fmla="*/ 1130710 w 5417574"/>
              <a:gd name="connsiteY5" fmla="*/ 1179794 h 1248620"/>
              <a:gd name="connsiteX6" fmla="*/ 1219200 w 5417574"/>
              <a:gd name="connsiteY6" fmla="*/ 1169962 h 1248620"/>
              <a:gd name="connsiteX7" fmla="*/ 1533832 w 5417574"/>
              <a:gd name="connsiteY7" fmla="*/ 1150297 h 1248620"/>
              <a:gd name="connsiteX8" fmla="*/ 1750142 w 5417574"/>
              <a:gd name="connsiteY8" fmla="*/ 1130632 h 1248620"/>
              <a:gd name="connsiteX9" fmla="*/ 1818968 w 5417574"/>
              <a:gd name="connsiteY9" fmla="*/ 1101136 h 1248620"/>
              <a:gd name="connsiteX10" fmla="*/ 1858297 w 5417574"/>
              <a:gd name="connsiteY10" fmla="*/ 1091303 h 1248620"/>
              <a:gd name="connsiteX11" fmla="*/ 1897626 w 5417574"/>
              <a:gd name="connsiteY11" fmla="*/ 1071639 h 1248620"/>
              <a:gd name="connsiteX12" fmla="*/ 1927123 w 5417574"/>
              <a:gd name="connsiteY12" fmla="*/ 1061807 h 1248620"/>
              <a:gd name="connsiteX13" fmla="*/ 1976284 w 5417574"/>
              <a:gd name="connsiteY13" fmla="*/ 1042142 h 1248620"/>
              <a:gd name="connsiteX14" fmla="*/ 2054942 w 5417574"/>
              <a:gd name="connsiteY14" fmla="*/ 1032310 h 1248620"/>
              <a:gd name="connsiteX15" fmla="*/ 2113935 w 5417574"/>
              <a:gd name="connsiteY15" fmla="*/ 1022478 h 1248620"/>
              <a:gd name="connsiteX16" fmla="*/ 2153265 w 5417574"/>
              <a:gd name="connsiteY16" fmla="*/ 1012645 h 1248620"/>
              <a:gd name="connsiteX17" fmla="*/ 2536723 w 5417574"/>
              <a:gd name="connsiteY17" fmla="*/ 1002813 h 1248620"/>
              <a:gd name="connsiteX18" fmla="*/ 2566219 w 5417574"/>
              <a:gd name="connsiteY18" fmla="*/ 992981 h 1248620"/>
              <a:gd name="connsiteX19" fmla="*/ 2772697 w 5417574"/>
              <a:gd name="connsiteY19" fmla="*/ 1032310 h 1248620"/>
              <a:gd name="connsiteX20" fmla="*/ 2802194 w 5417574"/>
              <a:gd name="connsiteY20" fmla="*/ 1051974 h 1248620"/>
              <a:gd name="connsiteX21" fmla="*/ 2880852 w 5417574"/>
              <a:gd name="connsiteY21" fmla="*/ 1042142 h 1248620"/>
              <a:gd name="connsiteX22" fmla="*/ 3008671 w 5417574"/>
              <a:gd name="connsiteY22" fmla="*/ 1032310 h 1248620"/>
              <a:gd name="connsiteX23" fmla="*/ 3097161 w 5417574"/>
              <a:gd name="connsiteY23" fmla="*/ 983149 h 1248620"/>
              <a:gd name="connsiteX24" fmla="*/ 3126658 w 5417574"/>
              <a:gd name="connsiteY24" fmla="*/ 973316 h 1248620"/>
              <a:gd name="connsiteX25" fmla="*/ 3165987 w 5417574"/>
              <a:gd name="connsiteY25" fmla="*/ 953652 h 1248620"/>
              <a:gd name="connsiteX26" fmla="*/ 3254477 w 5417574"/>
              <a:gd name="connsiteY26" fmla="*/ 904491 h 1248620"/>
              <a:gd name="connsiteX27" fmla="*/ 3283974 w 5417574"/>
              <a:gd name="connsiteY27" fmla="*/ 894658 h 1248620"/>
              <a:gd name="connsiteX28" fmla="*/ 3323303 w 5417574"/>
              <a:gd name="connsiteY28" fmla="*/ 874994 h 1248620"/>
              <a:gd name="connsiteX29" fmla="*/ 3401961 w 5417574"/>
              <a:gd name="connsiteY29" fmla="*/ 855329 h 1248620"/>
              <a:gd name="connsiteX30" fmla="*/ 3431458 w 5417574"/>
              <a:gd name="connsiteY30" fmla="*/ 835665 h 1248620"/>
              <a:gd name="connsiteX31" fmla="*/ 3490452 w 5417574"/>
              <a:gd name="connsiteY31" fmla="*/ 816000 h 1248620"/>
              <a:gd name="connsiteX32" fmla="*/ 3549445 w 5417574"/>
              <a:gd name="connsiteY32" fmla="*/ 766839 h 1248620"/>
              <a:gd name="connsiteX33" fmla="*/ 3598606 w 5417574"/>
              <a:gd name="connsiteY33" fmla="*/ 717678 h 1248620"/>
              <a:gd name="connsiteX34" fmla="*/ 3618271 w 5417574"/>
              <a:gd name="connsiteY34" fmla="*/ 688181 h 1248620"/>
              <a:gd name="connsiteX35" fmla="*/ 3677265 w 5417574"/>
              <a:gd name="connsiteY35" fmla="*/ 648852 h 1248620"/>
              <a:gd name="connsiteX36" fmla="*/ 3765755 w 5417574"/>
              <a:gd name="connsiteY36" fmla="*/ 570194 h 1248620"/>
              <a:gd name="connsiteX37" fmla="*/ 3805084 w 5417574"/>
              <a:gd name="connsiteY37" fmla="*/ 530865 h 1248620"/>
              <a:gd name="connsiteX38" fmla="*/ 3864077 w 5417574"/>
              <a:gd name="connsiteY38" fmla="*/ 501368 h 1248620"/>
              <a:gd name="connsiteX39" fmla="*/ 3991897 w 5417574"/>
              <a:gd name="connsiteY39" fmla="*/ 462039 h 1248620"/>
              <a:gd name="connsiteX40" fmla="*/ 4070555 w 5417574"/>
              <a:gd name="connsiteY40" fmla="*/ 481703 h 1248620"/>
              <a:gd name="connsiteX41" fmla="*/ 4129548 w 5417574"/>
              <a:gd name="connsiteY41" fmla="*/ 501368 h 1248620"/>
              <a:gd name="connsiteX42" fmla="*/ 4159045 w 5417574"/>
              <a:gd name="connsiteY42" fmla="*/ 491536 h 1248620"/>
              <a:gd name="connsiteX43" fmla="*/ 4355690 w 5417574"/>
              <a:gd name="connsiteY43" fmla="*/ 481703 h 1248620"/>
              <a:gd name="connsiteX44" fmla="*/ 4414684 w 5417574"/>
              <a:gd name="connsiteY44" fmla="*/ 442374 h 1248620"/>
              <a:gd name="connsiteX45" fmla="*/ 4444181 w 5417574"/>
              <a:gd name="connsiteY45" fmla="*/ 422710 h 1248620"/>
              <a:gd name="connsiteX46" fmla="*/ 4483510 w 5417574"/>
              <a:gd name="connsiteY46" fmla="*/ 403045 h 1248620"/>
              <a:gd name="connsiteX47" fmla="*/ 4503174 w 5417574"/>
              <a:gd name="connsiteY47" fmla="*/ 363716 h 1248620"/>
              <a:gd name="connsiteX48" fmla="*/ 4532671 w 5417574"/>
              <a:gd name="connsiteY48" fmla="*/ 344052 h 1248620"/>
              <a:gd name="connsiteX49" fmla="*/ 4542503 w 5417574"/>
              <a:gd name="connsiteY49" fmla="*/ 294891 h 1248620"/>
              <a:gd name="connsiteX50" fmla="*/ 4581832 w 5417574"/>
              <a:gd name="connsiteY50" fmla="*/ 275226 h 1248620"/>
              <a:gd name="connsiteX51" fmla="*/ 4621161 w 5417574"/>
              <a:gd name="connsiteY51" fmla="*/ 245729 h 1248620"/>
              <a:gd name="connsiteX52" fmla="*/ 4699819 w 5417574"/>
              <a:gd name="connsiteY52" fmla="*/ 226065 h 1248620"/>
              <a:gd name="connsiteX53" fmla="*/ 4817806 w 5417574"/>
              <a:gd name="connsiteY53" fmla="*/ 186736 h 1248620"/>
              <a:gd name="connsiteX54" fmla="*/ 4827639 w 5417574"/>
              <a:gd name="connsiteY54" fmla="*/ 147407 h 1248620"/>
              <a:gd name="connsiteX55" fmla="*/ 4886632 w 5417574"/>
              <a:gd name="connsiteY55" fmla="*/ 68749 h 1248620"/>
              <a:gd name="connsiteX56" fmla="*/ 4935794 w 5417574"/>
              <a:gd name="connsiteY56" fmla="*/ 58916 h 1248620"/>
              <a:gd name="connsiteX57" fmla="*/ 4965290 w 5417574"/>
              <a:gd name="connsiteY57" fmla="*/ 39252 h 1248620"/>
              <a:gd name="connsiteX58" fmla="*/ 4994787 w 5417574"/>
              <a:gd name="connsiteY58" fmla="*/ 29420 h 1248620"/>
              <a:gd name="connsiteX59" fmla="*/ 5073445 w 5417574"/>
              <a:gd name="connsiteY59" fmla="*/ 9755 h 1248620"/>
              <a:gd name="connsiteX60" fmla="*/ 5388077 w 5417574"/>
              <a:gd name="connsiteY60" fmla="*/ 58916 h 1248620"/>
              <a:gd name="connsiteX61" fmla="*/ 5417574 w 5417574"/>
              <a:gd name="connsiteY61" fmla="*/ 98245 h 1248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417574" h="1248620">
                <a:moveTo>
                  <a:pt x="0" y="1248620"/>
                </a:moveTo>
                <a:lnTo>
                  <a:pt x="186813" y="1238787"/>
                </a:lnTo>
                <a:cubicBezTo>
                  <a:pt x="311321" y="1234418"/>
                  <a:pt x="436002" y="1235025"/>
                  <a:pt x="560439" y="1228955"/>
                </a:cubicBezTo>
                <a:cubicBezTo>
                  <a:pt x="570791" y="1228450"/>
                  <a:pt x="579614" y="1220061"/>
                  <a:pt x="589935" y="1219123"/>
                </a:cubicBezTo>
                <a:cubicBezTo>
                  <a:pt x="680555" y="1210885"/>
                  <a:pt x="1005974" y="1201386"/>
                  <a:pt x="1061884" y="1199458"/>
                </a:cubicBezTo>
                <a:cubicBezTo>
                  <a:pt x="1083910" y="1192116"/>
                  <a:pt x="1107782" y="1183321"/>
                  <a:pt x="1130710" y="1179794"/>
                </a:cubicBezTo>
                <a:cubicBezTo>
                  <a:pt x="1160043" y="1175281"/>
                  <a:pt x="1189633" y="1172533"/>
                  <a:pt x="1219200" y="1169962"/>
                </a:cubicBezTo>
                <a:cubicBezTo>
                  <a:pt x="1442792" y="1150519"/>
                  <a:pt x="1276236" y="1169617"/>
                  <a:pt x="1533832" y="1150297"/>
                </a:cubicBezTo>
                <a:cubicBezTo>
                  <a:pt x="1606030" y="1144882"/>
                  <a:pt x="1750142" y="1130632"/>
                  <a:pt x="1750142" y="1130632"/>
                </a:cubicBezTo>
                <a:cubicBezTo>
                  <a:pt x="1896590" y="1081818"/>
                  <a:pt x="1624641" y="1174009"/>
                  <a:pt x="1818968" y="1101136"/>
                </a:cubicBezTo>
                <a:cubicBezTo>
                  <a:pt x="1831621" y="1096391"/>
                  <a:pt x="1845644" y="1096048"/>
                  <a:pt x="1858297" y="1091303"/>
                </a:cubicBezTo>
                <a:cubicBezTo>
                  <a:pt x="1872021" y="1086157"/>
                  <a:pt x="1884154" y="1077413"/>
                  <a:pt x="1897626" y="1071639"/>
                </a:cubicBezTo>
                <a:cubicBezTo>
                  <a:pt x="1907152" y="1067556"/>
                  <a:pt x="1917419" y="1065446"/>
                  <a:pt x="1927123" y="1061807"/>
                </a:cubicBezTo>
                <a:cubicBezTo>
                  <a:pt x="1943649" y="1055610"/>
                  <a:pt x="1959087" y="1046111"/>
                  <a:pt x="1976284" y="1042142"/>
                </a:cubicBezTo>
                <a:cubicBezTo>
                  <a:pt x="2002031" y="1036200"/>
                  <a:pt x="2028784" y="1036047"/>
                  <a:pt x="2054942" y="1032310"/>
                </a:cubicBezTo>
                <a:cubicBezTo>
                  <a:pt x="2074677" y="1029491"/>
                  <a:pt x="2094387" y="1026388"/>
                  <a:pt x="2113935" y="1022478"/>
                </a:cubicBezTo>
                <a:cubicBezTo>
                  <a:pt x="2127186" y="1019828"/>
                  <a:pt x="2139766" y="1013273"/>
                  <a:pt x="2153265" y="1012645"/>
                </a:cubicBezTo>
                <a:cubicBezTo>
                  <a:pt x="2280988" y="1006704"/>
                  <a:pt x="2408904" y="1006090"/>
                  <a:pt x="2536723" y="1002813"/>
                </a:cubicBezTo>
                <a:cubicBezTo>
                  <a:pt x="2546555" y="999536"/>
                  <a:pt x="2555855" y="992981"/>
                  <a:pt x="2566219" y="992981"/>
                </a:cubicBezTo>
                <a:cubicBezTo>
                  <a:pt x="2604648" y="992981"/>
                  <a:pt x="2767996" y="1031303"/>
                  <a:pt x="2772697" y="1032310"/>
                </a:cubicBezTo>
                <a:cubicBezTo>
                  <a:pt x="2782529" y="1038865"/>
                  <a:pt x="2790426" y="1050904"/>
                  <a:pt x="2802194" y="1051974"/>
                </a:cubicBezTo>
                <a:cubicBezTo>
                  <a:pt x="2828509" y="1054366"/>
                  <a:pt x="2854548" y="1044647"/>
                  <a:pt x="2880852" y="1042142"/>
                </a:cubicBezTo>
                <a:cubicBezTo>
                  <a:pt x="2923392" y="1038091"/>
                  <a:pt x="2966065" y="1035587"/>
                  <a:pt x="3008671" y="1032310"/>
                </a:cubicBezTo>
                <a:cubicBezTo>
                  <a:pt x="3146677" y="986307"/>
                  <a:pt x="3008855" y="1042020"/>
                  <a:pt x="3097161" y="983149"/>
                </a:cubicBezTo>
                <a:cubicBezTo>
                  <a:pt x="3105785" y="977400"/>
                  <a:pt x="3117132" y="977399"/>
                  <a:pt x="3126658" y="973316"/>
                </a:cubicBezTo>
                <a:cubicBezTo>
                  <a:pt x="3140130" y="967542"/>
                  <a:pt x="3153174" y="960770"/>
                  <a:pt x="3165987" y="953652"/>
                </a:cubicBezTo>
                <a:cubicBezTo>
                  <a:pt x="3207953" y="930337"/>
                  <a:pt x="3213212" y="922176"/>
                  <a:pt x="3254477" y="904491"/>
                </a:cubicBezTo>
                <a:cubicBezTo>
                  <a:pt x="3264003" y="900408"/>
                  <a:pt x="3274448" y="898741"/>
                  <a:pt x="3283974" y="894658"/>
                </a:cubicBezTo>
                <a:cubicBezTo>
                  <a:pt x="3297446" y="888884"/>
                  <a:pt x="3309398" y="879629"/>
                  <a:pt x="3323303" y="874994"/>
                </a:cubicBezTo>
                <a:cubicBezTo>
                  <a:pt x="3348942" y="866448"/>
                  <a:pt x="3375742" y="861884"/>
                  <a:pt x="3401961" y="855329"/>
                </a:cubicBezTo>
                <a:cubicBezTo>
                  <a:pt x="3411793" y="848774"/>
                  <a:pt x="3420660" y="840464"/>
                  <a:pt x="3431458" y="835665"/>
                </a:cubicBezTo>
                <a:cubicBezTo>
                  <a:pt x="3450400" y="827246"/>
                  <a:pt x="3490452" y="816000"/>
                  <a:pt x="3490452" y="816000"/>
                </a:cubicBezTo>
                <a:cubicBezTo>
                  <a:pt x="3533718" y="751099"/>
                  <a:pt x="3480356" y="820574"/>
                  <a:pt x="3549445" y="766839"/>
                </a:cubicBezTo>
                <a:cubicBezTo>
                  <a:pt x="3567738" y="752611"/>
                  <a:pt x="3583345" y="735119"/>
                  <a:pt x="3598606" y="717678"/>
                </a:cubicBezTo>
                <a:cubicBezTo>
                  <a:pt x="3606388" y="708785"/>
                  <a:pt x="3609378" y="695963"/>
                  <a:pt x="3618271" y="688181"/>
                </a:cubicBezTo>
                <a:cubicBezTo>
                  <a:pt x="3636057" y="672618"/>
                  <a:pt x="3677265" y="648852"/>
                  <a:pt x="3677265" y="648852"/>
                </a:cubicBezTo>
                <a:cubicBezTo>
                  <a:pt x="3702370" y="573534"/>
                  <a:pt x="3661913" y="674036"/>
                  <a:pt x="3765755" y="570194"/>
                </a:cubicBezTo>
                <a:cubicBezTo>
                  <a:pt x="3778865" y="557084"/>
                  <a:pt x="3789896" y="541497"/>
                  <a:pt x="3805084" y="530865"/>
                </a:cubicBezTo>
                <a:cubicBezTo>
                  <a:pt x="3823095" y="518257"/>
                  <a:pt x="3843783" y="509824"/>
                  <a:pt x="3864077" y="501368"/>
                </a:cubicBezTo>
                <a:cubicBezTo>
                  <a:pt x="3893766" y="488997"/>
                  <a:pt x="3962928" y="470316"/>
                  <a:pt x="3991897" y="462039"/>
                </a:cubicBezTo>
                <a:cubicBezTo>
                  <a:pt x="4018116" y="468594"/>
                  <a:pt x="4044569" y="474278"/>
                  <a:pt x="4070555" y="481703"/>
                </a:cubicBezTo>
                <a:cubicBezTo>
                  <a:pt x="4090486" y="487397"/>
                  <a:pt x="4108947" y="499079"/>
                  <a:pt x="4129548" y="501368"/>
                </a:cubicBezTo>
                <a:cubicBezTo>
                  <a:pt x="4139849" y="502513"/>
                  <a:pt x="4148720" y="492434"/>
                  <a:pt x="4159045" y="491536"/>
                </a:cubicBezTo>
                <a:cubicBezTo>
                  <a:pt x="4224428" y="485850"/>
                  <a:pt x="4290142" y="484981"/>
                  <a:pt x="4355690" y="481703"/>
                </a:cubicBezTo>
                <a:lnTo>
                  <a:pt x="4414684" y="442374"/>
                </a:lnTo>
                <a:cubicBezTo>
                  <a:pt x="4424516" y="435819"/>
                  <a:pt x="4433612" y="427995"/>
                  <a:pt x="4444181" y="422710"/>
                </a:cubicBezTo>
                <a:lnTo>
                  <a:pt x="4483510" y="403045"/>
                </a:lnTo>
                <a:cubicBezTo>
                  <a:pt x="4490065" y="389935"/>
                  <a:pt x="4493791" y="374976"/>
                  <a:pt x="4503174" y="363716"/>
                </a:cubicBezTo>
                <a:cubicBezTo>
                  <a:pt x="4510739" y="354638"/>
                  <a:pt x="4526808" y="354312"/>
                  <a:pt x="4532671" y="344052"/>
                </a:cubicBezTo>
                <a:cubicBezTo>
                  <a:pt x="4540962" y="329542"/>
                  <a:pt x="4532790" y="308490"/>
                  <a:pt x="4542503" y="294891"/>
                </a:cubicBezTo>
                <a:cubicBezTo>
                  <a:pt x="4551022" y="282964"/>
                  <a:pt x="4569403" y="282994"/>
                  <a:pt x="4581832" y="275226"/>
                </a:cubicBezTo>
                <a:cubicBezTo>
                  <a:pt x="4595728" y="266541"/>
                  <a:pt x="4606933" y="253859"/>
                  <a:pt x="4621161" y="245729"/>
                </a:cubicBezTo>
                <a:cubicBezTo>
                  <a:pt x="4640060" y="234930"/>
                  <a:pt x="4683147" y="230968"/>
                  <a:pt x="4699819" y="226065"/>
                </a:cubicBezTo>
                <a:cubicBezTo>
                  <a:pt x="4739591" y="214367"/>
                  <a:pt x="4778477" y="199846"/>
                  <a:pt x="4817806" y="186736"/>
                </a:cubicBezTo>
                <a:cubicBezTo>
                  <a:pt x="4821084" y="173626"/>
                  <a:pt x="4822894" y="160060"/>
                  <a:pt x="4827639" y="147407"/>
                </a:cubicBezTo>
                <a:cubicBezTo>
                  <a:pt x="4838496" y="118454"/>
                  <a:pt x="4858566" y="84341"/>
                  <a:pt x="4886632" y="68749"/>
                </a:cubicBezTo>
                <a:cubicBezTo>
                  <a:pt x="4901241" y="60633"/>
                  <a:pt x="4919407" y="62194"/>
                  <a:pt x="4935794" y="58916"/>
                </a:cubicBezTo>
                <a:cubicBezTo>
                  <a:pt x="4945626" y="52361"/>
                  <a:pt x="4954721" y="44536"/>
                  <a:pt x="4965290" y="39252"/>
                </a:cubicBezTo>
                <a:cubicBezTo>
                  <a:pt x="4974560" y="34617"/>
                  <a:pt x="4984788" y="32147"/>
                  <a:pt x="4994787" y="29420"/>
                </a:cubicBezTo>
                <a:cubicBezTo>
                  <a:pt x="5020861" y="22309"/>
                  <a:pt x="5047226" y="16310"/>
                  <a:pt x="5073445" y="9755"/>
                </a:cubicBezTo>
                <a:cubicBezTo>
                  <a:pt x="5426693" y="33305"/>
                  <a:pt x="5308177" y="-52943"/>
                  <a:pt x="5388077" y="58916"/>
                </a:cubicBezTo>
                <a:cubicBezTo>
                  <a:pt x="5397602" y="72251"/>
                  <a:pt x="5407742" y="85135"/>
                  <a:pt x="5417574" y="98245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32404B3A-E28E-8B31-3EA0-B16086017F7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4825" y="1751583"/>
            <a:ext cx="458898" cy="1036106"/>
          </a:xfrm>
          <a:prstGeom prst="rect">
            <a:avLst/>
          </a:prstGeom>
        </p:spPr>
      </p:pic>
      <p:pic>
        <p:nvPicPr>
          <p:cNvPr id="10" name="Image 9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8CF7337-56B3-B45F-0960-2CD867374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4274" y="1673525"/>
            <a:ext cx="570379" cy="1166108"/>
          </a:xfrm>
          <a:prstGeom prst="rect">
            <a:avLst/>
          </a:prstGeom>
        </p:spPr>
      </p:pic>
      <p:pic>
        <p:nvPicPr>
          <p:cNvPr id="13" name="Image 12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04136C79-D03F-422B-FD8B-FB7231D1DB3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2738" y="759763"/>
            <a:ext cx="458898" cy="1036106"/>
          </a:xfrm>
          <a:prstGeom prst="rect">
            <a:avLst/>
          </a:prstGeom>
        </p:spPr>
      </p:pic>
      <p:pic>
        <p:nvPicPr>
          <p:cNvPr id="14" name="Image 13" descr="Une image contenant dessin, croquis, chaussure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EA584D8-8A9B-4491-C761-3B5963071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668" y="485161"/>
            <a:ext cx="570379" cy="11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3F56-C976-D1E9-3564-5BA2DF5C3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A01EE326-1822-3256-BE4D-878F292229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26" name="Image 25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0F652C6C-B5A0-BACD-106D-04F8CB7A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068" y="1216447"/>
            <a:ext cx="710513" cy="1338555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AD6D97C5-EA5F-DB19-8A53-FC1D860C5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7B6CABD9-852D-622A-3174-6E20A8DE5237}"/>
              </a:ext>
            </a:extLst>
          </p:cNvPr>
          <p:cNvGrpSpPr/>
          <p:nvPr/>
        </p:nvGrpSpPr>
        <p:grpSpPr>
          <a:xfrm>
            <a:off x="10232721" y="114968"/>
            <a:ext cx="1633046" cy="1653786"/>
            <a:chOff x="10004027" y="248523"/>
            <a:chExt cx="1633046" cy="1653786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566DEE80-9C4B-28E3-99AF-8C9391F78039}"/>
                </a:ext>
              </a:extLst>
            </p:cNvPr>
            <p:cNvSpPr/>
            <p:nvPr/>
          </p:nvSpPr>
          <p:spPr>
            <a:xfrm>
              <a:off x="10004027" y="248523"/>
              <a:ext cx="1633046" cy="1653786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 descr="Une image contenant tente, camping, Bâche, campement&#10;&#10;Le contenu généré par l’IA peut être incorrect.">
              <a:extLst>
                <a:ext uri="{FF2B5EF4-FFF2-40B4-BE49-F238E27FC236}">
                  <a16:creationId xmlns:a16="http://schemas.microsoft.com/office/drawing/2014/main" id="{FB0E260C-EFB0-3048-D124-74FDD7D7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10097494" y="721506"/>
              <a:ext cx="1446111" cy="707819"/>
            </a:xfrm>
            <a:prstGeom prst="rect">
              <a:avLst/>
            </a:prstGeom>
          </p:spPr>
        </p:pic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E03BED33-827D-E537-CDA3-120DCC9A50BC}"/>
              </a:ext>
            </a:extLst>
          </p:cNvPr>
          <p:cNvSpPr txBox="1"/>
          <p:nvPr/>
        </p:nvSpPr>
        <p:spPr>
          <a:xfrm>
            <a:off x="10604930" y="1775488"/>
            <a:ext cx="9124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tente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A92EC7A-1819-CE16-6B0D-43EABF8E9EBC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9DBCF09F-8E9E-C533-6D96-63FD32DB771A}"/>
              </a:ext>
            </a:extLst>
          </p:cNvPr>
          <p:cNvSpPr/>
          <p:nvPr/>
        </p:nvSpPr>
        <p:spPr>
          <a:xfrm>
            <a:off x="9704439" y="1887794"/>
            <a:ext cx="422787" cy="2487561"/>
          </a:xfrm>
          <a:custGeom>
            <a:avLst/>
            <a:gdLst>
              <a:gd name="connsiteX0" fmla="*/ 275303 w 422787"/>
              <a:gd name="connsiteY0" fmla="*/ 0 h 2487561"/>
              <a:gd name="connsiteX1" fmla="*/ 265471 w 422787"/>
              <a:gd name="connsiteY1" fmla="*/ 226141 h 2487561"/>
              <a:gd name="connsiteX2" fmla="*/ 255638 w 422787"/>
              <a:gd name="connsiteY2" fmla="*/ 275303 h 2487561"/>
              <a:gd name="connsiteX3" fmla="*/ 275303 w 422787"/>
              <a:gd name="connsiteY3" fmla="*/ 501445 h 2487561"/>
              <a:gd name="connsiteX4" fmla="*/ 285135 w 422787"/>
              <a:gd name="connsiteY4" fmla="*/ 530941 h 2487561"/>
              <a:gd name="connsiteX5" fmla="*/ 294967 w 422787"/>
              <a:gd name="connsiteY5" fmla="*/ 570271 h 2487561"/>
              <a:gd name="connsiteX6" fmla="*/ 265471 w 422787"/>
              <a:gd name="connsiteY6" fmla="*/ 658761 h 2487561"/>
              <a:gd name="connsiteX7" fmla="*/ 235974 w 422787"/>
              <a:gd name="connsiteY7" fmla="*/ 678425 h 2487561"/>
              <a:gd name="connsiteX8" fmla="*/ 216309 w 422787"/>
              <a:gd name="connsiteY8" fmla="*/ 717754 h 2487561"/>
              <a:gd name="connsiteX9" fmla="*/ 235974 w 422787"/>
              <a:gd name="connsiteY9" fmla="*/ 845574 h 2487561"/>
              <a:gd name="connsiteX10" fmla="*/ 255638 w 422787"/>
              <a:gd name="connsiteY10" fmla="*/ 884903 h 2487561"/>
              <a:gd name="connsiteX11" fmla="*/ 275303 w 422787"/>
              <a:gd name="connsiteY11" fmla="*/ 963561 h 2487561"/>
              <a:gd name="connsiteX12" fmla="*/ 285135 w 422787"/>
              <a:gd name="connsiteY12" fmla="*/ 1091380 h 2487561"/>
              <a:gd name="connsiteX13" fmla="*/ 304800 w 422787"/>
              <a:gd name="connsiteY13" fmla="*/ 1160206 h 2487561"/>
              <a:gd name="connsiteX14" fmla="*/ 294967 w 422787"/>
              <a:gd name="connsiteY14" fmla="*/ 1189703 h 2487561"/>
              <a:gd name="connsiteX15" fmla="*/ 216309 w 422787"/>
              <a:gd name="connsiteY15" fmla="*/ 1229032 h 2487561"/>
              <a:gd name="connsiteX16" fmla="*/ 157316 w 422787"/>
              <a:gd name="connsiteY16" fmla="*/ 1288025 h 2487561"/>
              <a:gd name="connsiteX17" fmla="*/ 147484 w 422787"/>
              <a:gd name="connsiteY17" fmla="*/ 1337187 h 2487561"/>
              <a:gd name="connsiteX18" fmla="*/ 167148 w 422787"/>
              <a:gd name="connsiteY18" fmla="*/ 1445341 h 2487561"/>
              <a:gd name="connsiteX19" fmla="*/ 235974 w 422787"/>
              <a:gd name="connsiteY19" fmla="*/ 1514167 h 2487561"/>
              <a:gd name="connsiteX20" fmla="*/ 265471 w 422787"/>
              <a:gd name="connsiteY20" fmla="*/ 1533832 h 2487561"/>
              <a:gd name="connsiteX21" fmla="*/ 304800 w 422787"/>
              <a:gd name="connsiteY21" fmla="*/ 1573161 h 2487561"/>
              <a:gd name="connsiteX22" fmla="*/ 344129 w 422787"/>
              <a:gd name="connsiteY22" fmla="*/ 1592825 h 2487561"/>
              <a:gd name="connsiteX23" fmla="*/ 373626 w 422787"/>
              <a:gd name="connsiteY23" fmla="*/ 1612490 h 2487561"/>
              <a:gd name="connsiteX24" fmla="*/ 412955 w 422787"/>
              <a:gd name="connsiteY24" fmla="*/ 1681316 h 2487561"/>
              <a:gd name="connsiteX25" fmla="*/ 422787 w 422787"/>
              <a:gd name="connsiteY25" fmla="*/ 1710812 h 2487561"/>
              <a:gd name="connsiteX26" fmla="*/ 403122 w 422787"/>
              <a:gd name="connsiteY26" fmla="*/ 1789471 h 2487561"/>
              <a:gd name="connsiteX27" fmla="*/ 383458 w 422787"/>
              <a:gd name="connsiteY27" fmla="*/ 1818967 h 2487561"/>
              <a:gd name="connsiteX28" fmla="*/ 383458 w 422787"/>
              <a:gd name="connsiteY28" fmla="*/ 1917290 h 2487561"/>
              <a:gd name="connsiteX29" fmla="*/ 403122 w 422787"/>
              <a:gd name="connsiteY29" fmla="*/ 1946787 h 2487561"/>
              <a:gd name="connsiteX30" fmla="*/ 363793 w 422787"/>
              <a:gd name="connsiteY30" fmla="*/ 2064774 h 2487561"/>
              <a:gd name="connsiteX31" fmla="*/ 334296 w 422787"/>
              <a:gd name="connsiteY31" fmla="*/ 2094271 h 2487561"/>
              <a:gd name="connsiteX32" fmla="*/ 196645 w 422787"/>
              <a:gd name="connsiteY32" fmla="*/ 2143432 h 2487561"/>
              <a:gd name="connsiteX33" fmla="*/ 157316 w 422787"/>
              <a:gd name="connsiteY33" fmla="*/ 2172929 h 2487561"/>
              <a:gd name="connsiteX34" fmla="*/ 147484 w 422787"/>
              <a:gd name="connsiteY34" fmla="*/ 2212258 h 2487561"/>
              <a:gd name="connsiteX35" fmla="*/ 127819 w 422787"/>
              <a:gd name="connsiteY35" fmla="*/ 2241754 h 2487561"/>
              <a:gd name="connsiteX36" fmla="*/ 98322 w 422787"/>
              <a:gd name="connsiteY36" fmla="*/ 2369574 h 2487561"/>
              <a:gd name="connsiteX37" fmla="*/ 88490 w 422787"/>
              <a:gd name="connsiteY37" fmla="*/ 2418735 h 2487561"/>
              <a:gd name="connsiteX38" fmla="*/ 58993 w 422787"/>
              <a:gd name="connsiteY38" fmla="*/ 2438400 h 2487561"/>
              <a:gd name="connsiteX39" fmla="*/ 0 w 422787"/>
              <a:gd name="connsiteY39" fmla="*/ 2487561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2787" h="2487561">
                <a:moveTo>
                  <a:pt x="275303" y="0"/>
                </a:moveTo>
                <a:cubicBezTo>
                  <a:pt x="272026" y="75380"/>
                  <a:pt x="270847" y="150881"/>
                  <a:pt x="265471" y="226141"/>
                </a:cubicBezTo>
                <a:cubicBezTo>
                  <a:pt x="264280" y="242810"/>
                  <a:pt x="255638" y="258591"/>
                  <a:pt x="255638" y="275303"/>
                </a:cubicBezTo>
                <a:cubicBezTo>
                  <a:pt x="255638" y="333011"/>
                  <a:pt x="260226" y="433598"/>
                  <a:pt x="275303" y="501445"/>
                </a:cubicBezTo>
                <a:cubicBezTo>
                  <a:pt x="277551" y="511562"/>
                  <a:pt x="282288" y="520976"/>
                  <a:pt x="285135" y="530941"/>
                </a:cubicBezTo>
                <a:cubicBezTo>
                  <a:pt x="288847" y="543935"/>
                  <a:pt x="291690" y="557161"/>
                  <a:pt x="294967" y="570271"/>
                </a:cubicBezTo>
                <a:cubicBezTo>
                  <a:pt x="288775" y="601232"/>
                  <a:pt x="286895" y="633052"/>
                  <a:pt x="265471" y="658761"/>
                </a:cubicBezTo>
                <a:cubicBezTo>
                  <a:pt x="257906" y="667839"/>
                  <a:pt x="245806" y="671870"/>
                  <a:pt x="235974" y="678425"/>
                </a:cubicBezTo>
                <a:cubicBezTo>
                  <a:pt x="229419" y="691535"/>
                  <a:pt x="216309" y="703097"/>
                  <a:pt x="216309" y="717754"/>
                </a:cubicBezTo>
                <a:cubicBezTo>
                  <a:pt x="216309" y="760862"/>
                  <a:pt x="226101" y="803612"/>
                  <a:pt x="235974" y="845574"/>
                </a:cubicBezTo>
                <a:cubicBezTo>
                  <a:pt x="239331" y="859841"/>
                  <a:pt x="249864" y="871431"/>
                  <a:pt x="255638" y="884903"/>
                </a:cubicBezTo>
                <a:cubicBezTo>
                  <a:pt x="266978" y="911362"/>
                  <a:pt x="269531" y="934698"/>
                  <a:pt x="275303" y="963561"/>
                </a:cubicBezTo>
                <a:cubicBezTo>
                  <a:pt x="278580" y="1006167"/>
                  <a:pt x="280142" y="1048940"/>
                  <a:pt x="285135" y="1091380"/>
                </a:cubicBezTo>
                <a:cubicBezTo>
                  <a:pt x="287380" y="1110464"/>
                  <a:pt x="298440" y="1141128"/>
                  <a:pt x="304800" y="1160206"/>
                </a:cubicBezTo>
                <a:cubicBezTo>
                  <a:pt x="301522" y="1170038"/>
                  <a:pt x="302296" y="1182374"/>
                  <a:pt x="294967" y="1189703"/>
                </a:cubicBezTo>
                <a:cubicBezTo>
                  <a:pt x="271746" y="1212924"/>
                  <a:pt x="245048" y="1219453"/>
                  <a:pt x="216309" y="1229032"/>
                </a:cubicBezTo>
                <a:cubicBezTo>
                  <a:pt x="188452" y="1247603"/>
                  <a:pt x="172721" y="1253364"/>
                  <a:pt x="157316" y="1288025"/>
                </a:cubicBezTo>
                <a:cubicBezTo>
                  <a:pt x="150529" y="1303296"/>
                  <a:pt x="150761" y="1320800"/>
                  <a:pt x="147484" y="1337187"/>
                </a:cubicBezTo>
                <a:cubicBezTo>
                  <a:pt x="154039" y="1373238"/>
                  <a:pt x="157082" y="1410109"/>
                  <a:pt x="167148" y="1445341"/>
                </a:cubicBezTo>
                <a:cubicBezTo>
                  <a:pt x="175088" y="1473131"/>
                  <a:pt x="219081" y="1501497"/>
                  <a:pt x="235974" y="1514167"/>
                </a:cubicBezTo>
                <a:cubicBezTo>
                  <a:pt x="245428" y="1521257"/>
                  <a:pt x="256499" y="1526142"/>
                  <a:pt x="265471" y="1533832"/>
                </a:cubicBezTo>
                <a:cubicBezTo>
                  <a:pt x="279547" y="1545898"/>
                  <a:pt x="289968" y="1562037"/>
                  <a:pt x="304800" y="1573161"/>
                </a:cubicBezTo>
                <a:cubicBezTo>
                  <a:pt x="316526" y="1581955"/>
                  <a:pt x="331403" y="1585553"/>
                  <a:pt x="344129" y="1592825"/>
                </a:cubicBezTo>
                <a:cubicBezTo>
                  <a:pt x="354389" y="1598688"/>
                  <a:pt x="363794" y="1605935"/>
                  <a:pt x="373626" y="1612490"/>
                </a:cubicBezTo>
                <a:cubicBezTo>
                  <a:pt x="393373" y="1642112"/>
                  <a:pt x="397986" y="1646390"/>
                  <a:pt x="412955" y="1681316"/>
                </a:cubicBezTo>
                <a:cubicBezTo>
                  <a:pt x="417038" y="1690842"/>
                  <a:pt x="419510" y="1700980"/>
                  <a:pt x="422787" y="1710812"/>
                </a:cubicBezTo>
                <a:cubicBezTo>
                  <a:pt x="419046" y="1729517"/>
                  <a:pt x="413202" y="1769311"/>
                  <a:pt x="403122" y="1789471"/>
                </a:cubicBezTo>
                <a:cubicBezTo>
                  <a:pt x="397837" y="1800040"/>
                  <a:pt x="390013" y="1809135"/>
                  <a:pt x="383458" y="1818967"/>
                </a:cubicBezTo>
                <a:cubicBezTo>
                  <a:pt x="372292" y="1863630"/>
                  <a:pt x="366239" y="1865630"/>
                  <a:pt x="383458" y="1917290"/>
                </a:cubicBezTo>
                <a:cubicBezTo>
                  <a:pt x="387195" y="1928501"/>
                  <a:pt x="396567" y="1936955"/>
                  <a:pt x="403122" y="1946787"/>
                </a:cubicBezTo>
                <a:cubicBezTo>
                  <a:pt x="389231" y="2085703"/>
                  <a:pt x="421730" y="2016493"/>
                  <a:pt x="363793" y="2064774"/>
                </a:cubicBezTo>
                <a:cubicBezTo>
                  <a:pt x="353111" y="2073676"/>
                  <a:pt x="346878" y="2088350"/>
                  <a:pt x="334296" y="2094271"/>
                </a:cubicBezTo>
                <a:cubicBezTo>
                  <a:pt x="290211" y="2115017"/>
                  <a:pt x="196645" y="2143432"/>
                  <a:pt x="196645" y="2143432"/>
                </a:cubicBezTo>
                <a:cubicBezTo>
                  <a:pt x="183535" y="2153264"/>
                  <a:pt x="166841" y="2159594"/>
                  <a:pt x="157316" y="2172929"/>
                </a:cubicBezTo>
                <a:cubicBezTo>
                  <a:pt x="149462" y="2183925"/>
                  <a:pt x="152807" y="2199838"/>
                  <a:pt x="147484" y="2212258"/>
                </a:cubicBezTo>
                <a:cubicBezTo>
                  <a:pt x="142829" y="2223119"/>
                  <a:pt x="134374" y="2231922"/>
                  <a:pt x="127819" y="2241754"/>
                </a:cubicBezTo>
                <a:cubicBezTo>
                  <a:pt x="105355" y="2354077"/>
                  <a:pt x="133897" y="2215417"/>
                  <a:pt x="98322" y="2369574"/>
                </a:cubicBezTo>
                <a:cubicBezTo>
                  <a:pt x="94564" y="2385858"/>
                  <a:pt x="96781" y="2404225"/>
                  <a:pt x="88490" y="2418735"/>
                </a:cubicBezTo>
                <a:cubicBezTo>
                  <a:pt x="82627" y="2428995"/>
                  <a:pt x="68447" y="2431310"/>
                  <a:pt x="58993" y="2438400"/>
                </a:cubicBezTo>
                <a:cubicBezTo>
                  <a:pt x="16769" y="2470069"/>
                  <a:pt x="22340" y="2465221"/>
                  <a:pt x="0" y="2487561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8817B5C0-BB24-D94C-BE07-B550AA09873A}"/>
              </a:ext>
            </a:extLst>
          </p:cNvPr>
          <p:cNvSpPr/>
          <p:nvPr/>
        </p:nvSpPr>
        <p:spPr>
          <a:xfrm>
            <a:off x="9637022" y="1775488"/>
            <a:ext cx="422787" cy="2487561"/>
          </a:xfrm>
          <a:custGeom>
            <a:avLst/>
            <a:gdLst>
              <a:gd name="connsiteX0" fmla="*/ 275303 w 422787"/>
              <a:gd name="connsiteY0" fmla="*/ 0 h 2487561"/>
              <a:gd name="connsiteX1" fmla="*/ 265471 w 422787"/>
              <a:gd name="connsiteY1" fmla="*/ 226141 h 2487561"/>
              <a:gd name="connsiteX2" fmla="*/ 255638 w 422787"/>
              <a:gd name="connsiteY2" fmla="*/ 275303 h 2487561"/>
              <a:gd name="connsiteX3" fmla="*/ 275303 w 422787"/>
              <a:gd name="connsiteY3" fmla="*/ 501445 h 2487561"/>
              <a:gd name="connsiteX4" fmla="*/ 285135 w 422787"/>
              <a:gd name="connsiteY4" fmla="*/ 530941 h 2487561"/>
              <a:gd name="connsiteX5" fmla="*/ 294967 w 422787"/>
              <a:gd name="connsiteY5" fmla="*/ 570271 h 2487561"/>
              <a:gd name="connsiteX6" fmla="*/ 265471 w 422787"/>
              <a:gd name="connsiteY6" fmla="*/ 658761 h 2487561"/>
              <a:gd name="connsiteX7" fmla="*/ 235974 w 422787"/>
              <a:gd name="connsiteY7" fmla="*/ 678425 h 2487561"/>
              <a:gd name="connsiteX8" fmla="*/ 216309 w 422787"/>
              <a:gd name="connsiteY8" fmla="*/ 717754 h 2487561"/>
              <a:gd name="connsiteX9" fmla="*/ 235974 w 422787"/>
              <a:gd name="connsiteY9" fmla="*/ 845574 h 2487561"/>
              <a:gd name="connsiteX10" fmla="*/ 255638 w 422787"/>
              <a:gd name="connsiteY10" fmla="*/ 884903 h 2487561"/>
              <a:gd name="connsiteX11" fmla="*/ 275303 w 422787"/>
              <a:gd name="connsiteY11" fmla="*/ 963561 h 2487561"/>
              <a:gd name="connsiteX12" fmla="*/ 285135 w 422787"/>
              <a:gd name="connsiteY12" fmla="*/ 1091380 h 2487561"/>
              <a:gd name="connsiteX13" fmla="*/ 304800 w 422787"/>
              <a:gd name="connsiteY13" fmla="*/ 1160206 h 2487561"/>
              <a:gd name="connsiteX14" fmla="*/ 294967 w 422787"/>
              <a:gd name="connsiteY14" fmla="*/ 1189703 h 2487561"/>
              <a:gd name="connsiteX15" fmla="*/ 216309 w 422787"/>
              <a:gd name="connsiteY15" fmla="*/ 1229032 h 2487561"/>
              <a:gd name="connsiteX16" fmla="*/ 157316 w 422787"/>
              <a:gd name="connsiteY16" fmla="*/ 1288025 h 2487561"/>
              <a:gd name="connsiteX17" fmla="*/ 147484 w 422787"/>
              <a:gd name="connsiteY17" fmla="*/ 1337187 h 2487561"/>
              <a:gd name="connsiteX18" fmla="*/ 167148 w 422787"/>
              <a:gd name="connsiteY18" fmla="*/ 1445341 h 2487561"/>
              <a:gd name="connsiteX19" fmla="*/ 235974 w 422787"/>
              <a:gd name="connsiteY19" fmla="*/ 1514167 h 2487561"/>
              <a:gd name="connsiteX20" fmla="*/ 265471 w 422787"/>
              <a:gd name="connsiteY20" fmla="*/ 1533832 h 2487561"/>
              <a:gd name="connsiteX21" fmla="*/ 304800 w 422787"/>
              <a:gd name="connsiteY21" fmla="*/ 1573161 h 2487561"/>
              <a:gd name="connsiteX22" fmla="*/ 344129 w 422787"/>
              <a:gd name="connsiteY22" fmla="*/ 1592825 h 2487561"/>
              <a:gd name="connsiteX23" fmla="*/ 373626 w 422787"/>
              <a:gd name="connsiteY23" fmla="*/ 1612490 h 2487561"/>
              <a:gd name="connsiteX24" fmla="*/ 412955 w 422787"/>
              <a:gd name="connsiteY24" fmla="*/ 1681316 h 2487561"/>
              <a:gd name="connsiteX25" fmla="*/ 422787 w 422787"/>
              <a:gd name="connsiteY25" fmla="*/ 1710812 h 2487561"/>
              <a:gd name="connsiteX26" fmla="*/ 403122 w 422787"/>
              <a:gd name="connsiteY26" fmla="*/ 1789471 h 2487561"/>
              <a:gd name="connsiteX27" fmla="*/ 383458 w 422787"/>
              <a:gd name="connsiteY27" fmla="*/ 1818967 h 2487561"/>
              <a:gd name="connsiteX28" fmla="*/ 383458 w 422787"/>
              <a:gd name="connsiteY28" fmla="*/ 1917290 h 2487561"/>
              <a:gd name="connsiteX29" fmla="*/ 403122 w 422787"/>
              <a:gd name="connsiteY29" fmla="*/ 1946787 h 2487561"/>
              <a:gd name="connsiteX30" fmla="*/ 363793 w 422787"/>
              <a:gd name="connsiteY30" fmla="*/ 2064774 h 2487561"/>
              <a:gd name="connsiteX31" fmla="*/ 334296 w 422787"/>
              <a:gd name="connsiteY31" fmla="*/ 2094271 h 2487561"/>
              <a:gd name="connsiteX32" fmla="*/ 196645 w 422787"/>
              <a:gd name="connsiteY32" fmla="*/ 2143432 h 2487561"/>
              <a:gd name="connsiteX33" fmla="*/ 157316 w 422787"/>
              <a:gd name="connsiteY33" fmla="*/ 2172929 h 2487561"/>
              <a:gd name="connsiteX34" fmla="*/ 147484 w 422787"/>
              <a:gd name="connsiteY34" fmla="*/ 2212258 h 2487561"/>
              <a:gd name="connsiteX35" fmla="*/ 127819 w 422787"/>
              <a:gd name="connsiteY35" fmla="*/ 2241754 h 2487561"/>
              <a:gd name="connsiteX36" fmla="*/ 98322 w 422787"/>
              <a:gd name="connsiteY36" fmla="*/ 2369574 h 2487561"/>
              <a:gd name="connsiteX37" fmla="*/ 88490 w 422787"/>
              <a:gd name="connsiteY37" fmla="*/ 2418735 h 2487561"/>
              <a:gd name="connsiteX38" fmla="*/ 58993 w 422787"/>
              <a:gd name="connsiteY38" fmla="*/ 2438400 h 2487561"/>
              <a:gd name="connsiteX39" fmla="*/ 0 w 422787"/>
              <a:gd name="connsiteY39" fmla="*/ 2487561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2787" h="2487561">
                <a:moveTo>
                  <a:pt x="275303" y="0"/>
                </a:moveTo>
                <a:cubicBezTo>
                  <a:pt x="272026" y="75380"/>
                  <a:pt x="270847" y="150881"/>
                  <a:pt x="265471" y="226141"/>
                </a:cubicBezTo>
                <a:cubicBezTo>
                  <a:pt x="264280" y="242810"/>
                  <a:pt x="255638" y="258591"/>
                  <a:pt x="255638" y="275303"/>
                </a:cubicBezTo>
                <a:cubicBezTo>
                  <a:pt x="255638" y="333011"/>
                  <a:pt x="260226" y="433598"/>
                  <a:pt x="275303" y="501445"/>
                </a:cubicBezTo>
                <a:cubicBezTo>
                  <a:pt x="277551" y="511562"/>
                  <a:pt x="282288" y="520976"/>
                  <a:pt x="285135" y="530941"/>
                </a:cubicBezTo>
                <a:cubicBezTo>
                  <a:pt x="288847" y="543935"/>
                  <a:pt x="291690" y="557161"/>
                  <a:pt x="294967" y="570271"/>
                </a:cubicBezTo>
                <a:cubicBezTo>
                  <a:pt x="288775" y="601232"/>
                  <a:pt x="286895" y="633052"/>
                  <a:pt x="265471" y="658761"/>
                </a:cubicBezTo>
                <a:cubicBezTo>
                  <a:pt x="257906" y="667839"/>
                  <a:pt x="245806" y="671870"/>
                  <a:pt x="235974" y="678425"/>
                </a:cubicBezTo>
                <a:cubicBezTo>
                  <a:pt x="229419" y="691535"/>
                  <a:pt x="216309" y="703097"/>
                  <a:pt x="216309" y="717754"/>
                </a:cubicBezTo>
                <a:cubicBezTo>
                  <a:pt x="216309" y="760862"/>
                  <a:pt x="226101" y="803612"/>
                  <a:pt x="235974" y="845574"/>
                </a:cubicBezTo>
                <a:cubicBezTo>
                  <a:pt x="239331" y="859841"/>
                  <a:pt x="249864" y="871431"/>
                  <a:pt x="255638" y="884903"/>
                </a:cubicBezTo>
                <a:cubicBezTo>
                  <a:pt x="266978" y="911362"/>
                  <a:pt x="269531" y="934698"/>
                  <a:pt x="275303" y="963561"/>
                </a:cubicBezTo>
                <a:cubicBezTo>
                  <a:pt x="278580" y="1006167"/>
                  <a:pt x="280142" y="1048940"/>
                  <a:pt x="285135" y="1091380"/>
                </a:cubicBezTo>
                <a:cubicBezTo>
                  <a:pt x="287380" y="1110464"/>
                  <a:pt x="298440" y="1141128"/>
                  <a:pt x="304800" y="1160206"/>
                </a:cubicBezTo>
                <a:cubicBezTo>
                  <a:pt x="301522" y="1170038"/>
                  <a:pt x="302296" y="1182374"/>
                  <a:pt x="294967" y="1189703"/>
                </a:cubicBezTo>
                <a:cubicBezTo>
                  <a:pt x="271746" y="1212924"/>
                  <a:pt x="245048" y="1219453"/>
                  <a:pt x="216309" y="1229032"/>
                </a:cubicBezTo>
                <a:cubicBezTo>
                  <a:pt x="188452" y="1247603"/>
                  <a:pt x="172721" y="1253364"/>
                  <a:pt x="157316" y="1288025"/>
                </a:cubicBezTo>
                <a:cubicBezTo>
                  <a:pt x="150529" y="1303296"/>
                  <a:pt x="150761" y="1320800"/>
                  <a:pt x="147484" y="1337187"/>
                </a:cubicBezTo>
                <a:cubicBezTo>
                  <a:pt x="154039" y="1373238"/>
                  <a:pt x="157082" y="1410109"/>
                  <a:pt x="167148" y="1445341"/>
                </a:cubicBezTo>
                <a:cubicBezTo>
                  <a:pt x="175088" y="1473131"/>
                  <a:pt x="219081" y="1501497"/>
                  <a:pt x="235974" y="1514167"/>
                </a:cubicBezTo>
                <a:cubicBezTo>
                  <a:pt x="245428" y="1521257"/>
                  <a:pt x="256499" y="1526142"/>
                  <a:pt x="265471" y="1533832"/>
                </a:cubicBezTo>
                <a:cubicBezTo>
                  <a:pt x="279547" y="1545898"/>
                  <a:pt x="289968" y="1562037"/>
                  <a:pt x="304800" y="1573161"/>
                </a:cubicBezTo>
                <a:cubicBezTo>
                  <a:pt x="316526" y="1581955"/>
                  <a:pt x="331403" y="1585553"/>
                  <a:pt x="344129" y="1592825"/>
                </a:cubicBezTo>
                <a:cubicBezTo>
                  <a:pt x="354389" y="1598688"/>
                  <a:pt x="363794" y="1605935"/>
                  <a:pt x="373626" y="1612490"/>
                </a:cubicBezTo>
                <a:cubicBezTo>
                  <a:pt x="393373" y="1642112"/>
                  <a:pt x="397986" y="1646390"/>
                  <a:pt x="412955" y="1681316"/>
                </a:cubicBezTo>
                <a:cubicBezTo>
                  <a:pt x="417038" y="1690842"/>
                  <a:pt x="419510" y="1700980"/>
                  <a:pt x="422787" y="1710812"/>
                </a:cubicBezTo>
                <a:cubicBezTo>
                  <a:pt x="419046" y="1729517"/>
                  <a:pt x="413202" y="1769311"/>
                  <a:pt x="403122" y="1789471"/>
                </a:cubicBezTo>
                <a:cubicBezTo>
                  <a:pt x="397837" y="1800040"/>
                  <a:pt x="390013" y="1809135"/>
                  <a:pt x="383458" y="1818967"/>
                </a:cubicBezTo>
                <a:cubicBezTo>
                  <a:pt x="372292" y="1863630"/>
                  <a:pt x="366239" y="1865630"/>
                  <a:pt x="383458" y="1917290"/>
                </a:cubicBezTo>
                <a:cubicBezTo>
                  <a:pt x="387195" y="1928501"/>
                  <a:pt x="396567" y="1936955"/>
                  <a:pt x="403122" y="1946787"/>
                </a:cubicBezTo>
                <a:cubicBezTo>
                  <a:pt x="389231" y="2085703"/>
                  <a:pt x="421730" y="2016493"/>
                  <a:pt x="363793" y="2064774"/>
                </a:cubicBezTo>
                <a:cubicBezTo>
                  <a:pt x="353111" y="2073676"/>
                  <a:pt x="346878" y="2088350"/>
                  <a:pt x="334296" y="2094271"/>
                </a:cubicBezTo>
                <a:cubicBezTo>
                  <a:pt x="290211" y="2115017"/>
                  <a:pt x="196645" y="2143432"/>
                  <a:pt x="196645" y="2143432"/>
                </a:cubicBezTo>
                <a:cubicBezTo>
                  <a:pt x="183535" y="2153264"/>
                  <a:pt x="166841" y="2159594"/>
                  <a:pt x="157316" y="2172929"/>
                </a:cubicBezTo>
                <a:cubicBezTo>
                  <a:pt x="149462" y="2183925"/>
                  <a:pt x="152807" y="2199838"/>
                  <a:pt x="147484" y="2212258"/>
                </a:cubicBezTo>
                <a:cubicBezTo>
                  <a:pt x="142829" y="2223119"/>
                  <a:pt x="134374" y="2231922"/>
                  <a:pt x="127819" y="2241754"/>
                </a:cubicBezTo>
                <a:cubicBezTo>
                  <a:pt x="105355" y="2354077"/>
                  <a:pt x="133897" y="2215417"/>
                  <a:pt x="98322" y="2369574"/>
                </a:cubicBezTo>
                <a:cubicBezTo>
                  <a:pt x="94564" y="2385858"/>
                  <a:pt x="96781" y="2404225"/>
                  <a:pt x="88490" y="2418735"/>
                </a:cubicBezTo>
                <a:cubicBezTo>
                  <a:pt x="82627" y="2428995"/>
                  <a:pt x="68447" y="2431310"/>
                  <a:pt x="58993" y="2438400"/>
                </a:cubicBezTo>
                <a:cubicBezTo>
                  <a:pt x="16769" y="2470069"/>
                  <a:pt x="22340" y="2465221"/>
                  <a:pt x="0" y="2487561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648DEA75-D513-00EE-CDA2-747E9AEE2FC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69" y="834143"/>
            <a:ext cx="503339" cy="1136445"/>
          </a:xfrm>
          <a:prstGeom prst="rect">
            <a:avLst/>
          </a:prstGeom>
        </p:spPr>
      </p:pic>
      <p:pic>
        <p:nvPicPr>
          <p:cNvPr id="10" name="Image 9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ACFB693D-B840-0F33-4EE7-CA7C6D3A1A0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96" y="1609126"/>
            <a:ext cx="454543" cy="1033395"/>
          </a:xfrm>
          <a:prstGeom prst="rect">
            <a:avLst/>
          </a:prstGeom>
        </p:spPr>
      </p:pic>
      <p:pic>
        <p:nvPicPr>
          <p:cNvPr id="13" name="Image 12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2D44C45E-8375-1080-8E23-B6CADAF2E2B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13" y="4762111"/>
            <a:ext cx="454543" cy="1033395"/>
          </a:xfrm>
          <a:prstGeom prst="rect">
            <a:avLst/>
          </a:prstGeom>
        </p:spPr>
      </p:pic>
      <p:pic>
        <p:nvPicPr>
          <p:cNvPr id="14" name="Image 13" descr="Une image contenant dessin, croquis, illustration, clipart&#10;&#10;Le contenu généré par l’IA peut être incorrect.">
            <a:extLst>
              <a:ext uri="{FF2B5EF4-FFF2-40B4-BE49-F238E27FC236}">
                <a16:creationId xmlns:a16="http://schemas.microsoft.com/office/drawing/2014/main" id="{2CB9AC54-4B3C-E294-A813-4C1DE008E0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13" y="3457068"/>
            <a:ext cx="503339" cy="1136445"/>
          </a:xfrm>
          <a:prstGeom prst="rect">
            <a:avLst/>
          </a:prstGeom>
        </p:spPr>
      </p:pic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626D455A-58E4-5B2B-AC78-EDF6AD4D1A93}"/>
              </a:ext>
            </a:extLst>
          </p:cNvPr>
          <p:cNvSpPr/>
          <p:nvPr/>
        </p:nvSpPr>
        <p:spPr>
          <a:xfrm>
            <a:off x="9789422" y="1927888"/>
            <a:ext cx="422787" cy="2487561"/>
          </a:xfrm>
          <a:custGeom>
            <a:avLst/>
            <a:gdLst>
              <a:gd name="connsiteX0" fmla="*/ 275303 w 422787"/>
              <a:gd name="connsiteY0" fmla="*/ 0 h 2487561"/>
              <a:gd name="connsiteX1" fmla="*/ 265471 w 422787"/>
              <a:gd name="connsiteY1" fmla="*/ 226141 h 2487561"/>
              <a:gd name="connsiteX2" fmla="*/ 255638 w 422787"/>
              <a:gd name="connsiteY2" fmla="*/ 275303 h 2487561"/>
              <a:gd name="connsiteX3" fmla="*/ 275303 w 422787"/>
              <a:gd name="connsiteY3" fmla="*/ 501445 h 2487561"/>
              <a:gd name="connsiteX4" fmla="*/ 285135 w 422787"/>
              <a:gd name="connsiteY4" fmla="*/ 530941 h 2487561"/>
              <a:gd name="connsiteX5" fmla="*/ 294967 w 422787"/>
              <a:gd name="connsiteY5" fmla="*/ 570271 h 2487561"/>
              <a:gd name="connsiteX6" fmla="*/ 265471 w 422787"/>
              <a:gd name="connsiteY6" fmla="*/ 658761 h 2487561"/>
              <a:gd name="connsiteX7" fmla="*/ 235974 w 422787"/>
              <a:gd name="connsiteY7" fmla="*/ 678425 h 2487561"/>
              <a:gd name="connsiteX8" fmla="*/ 216309 w 422787"/>
              <a:gd name="connsiteY8" fmla="*/ 717754 h 2487561"/>
              <a:gd name="connsiteX9" fmla="*/ 235974 w 422787"/>
              <a:gd name="connsiteY9" fmla="*/ 845574 h 2487561"/>
              <a:gd name="connsiteX10" fmla="*/ 255638 w 422787"/>
              <a:gd name="connsiteY10" fmla="*/ 884903 h 2487561"/>
              <a:gd name="connsiteX11" fmla="*/ 275303 w 422787"/>
              <a:gd name="connsiteY11" fmla="*/ 963561 h 2487561"/>
              <a:gd name="connsiteX12" fmla="*/ 285135 w 422787"/>
              <a:gd name="connsiteY12" fmla="*/ 1091380 h 2487561"/>
              <a:gd name="connsiteX13" fmla="*/ 304800 w 422787"/>
              <a:gd name="connsiteY13" fmla="*/ 1160206 h 2487561"/>
              <a:gd name="connsiteX14" fmla="*/ 294967 w 422787"/>
              <a:gd name="connsiteY14" fmla="*/ 1189703 h 2487561"/>
              <a:gd name="connsiteX15" fmla="*/ 216309 w 422787"/>
              <a:gd name="connsiteY15" fmla="*/ 1229032 h 2487561"/>
              <a:gd name="connsiteX16" fmla="*/ 157316 w 422787"/>
              <a:gd name="connsiteY16" fmla="*/ 1288025 h 2487561"/>
              <a:gd name="connsiteX17" fmla="*/ 147484 w 422787"/>
              <a:gd name="connsiteY17" fmla="*/ 1337187 h 2487561"/>
              <a:gd name="connsiteX18" fmla="*/ 167148 w 422787"/>
              <a:gd name="connsiteY18" fmla="*/ 1445341 h 2487561"/>
              <a:gd name="connsiteX19" fmla="*/ 235974 w 422787"/>
              <a:gd name="connsiteY19" fmla="*/ 1514167 h 2487561"/>
              <a:gd name="connsiteX20" fmla="*/ 265471 w 422787"/>
              <a:gd name="connsiteY20" fmla="*/ 1533832 h 2487561"/>
              <a:gd name="connsiteX21" fmla="*/ 304800 w 422787"/>
              <a:gd name="connsiteY21" fmla="*/ 1573161 h 2487561"/>
              <a:gd name="connsiteX22" fmla="*/ 344129 w 422787"/>
              <a:gd name="connsiteY22" fmla="*/ 1592825 h 2487561"/>
              <a:gd name="connsiteX23" fmla="*/ 373626 w 422787"/>
              <a:gd name="connsiteY23" fmla="*/ 1612490 h 2487561"/>
              <a:gd name="connsiteX24" fmla="*/ 412955 w 422787"/>
              <a:gd name="connsiteY24" fmla="*/ 1681316 h 2487561"/>
              <a:gd name="connsiteX25" fmla="*/ 422787 w 422787"/>
              <a:gd name="connsiteY25" fmla="*/ 1710812 h 2487561"/>
              <a:gd name="connsiteX26" fmla="*/ 403122 w 422787"/>
              <a:gd name="connsiteY26" fmla="*/ 1789471 h 2487561"/>
              <a:gd name="connsiteX27" fmla="*/ 383458 w 422787"/>
              <a:gd name="connsiteY27" fmla="*/ 1818967 h 2487561"/>
              <a:gd name="connsiteX28" fmla="*/ 383458 w 422787"/>
              <a:gd name="connsiteY28" fmla="*/ 1917290 h 2487561"/>
              <a:gd name="connsiteX29" fmla="*/ 403122 w 422787"/>
              <a:gd name="connsiteY29" fmla="*/ 1946787 h 2487561"/>
              <a:gd name="connsiteX30" fmla="*/ 363793 w 422787"/>
              <a:gd name="connsiteY30" fmla="*/ 2064774 h 2487561"/>
              <a:gd name="connsiteX31" fmla="*/ 334296 w 422787"/>
              <a:gd name="connsiteY31" fmla="*/ 2094271 h 2487561"/>
              <a:gd name="connsiteX32" fmla="*/ 196645 w 422787"/>
              <a:gd name="connsiteY32" fmla="*/ 2143432 h 2487561"/>
              <a:gd name="connsiteX33" fmla="*/ 157316 w 422787"/>
              <a:gd name="connsiteY33" fmla="*/ 2172929 h 2487561"/>
              <a:gd name="connsiteX34" fmla="*/ 147484 w 422787"/>
              <a:gd name="connsiteY34" fmla="*/ 2212258 h 2487561"/>
              <a:gd name="connsiteX35" fmla="*/ 127819 w 422787"/>
              <a:gd name="connsiteY35" fmla="*/ 2241754 h 2487561"/>
              <a:gd name="connsiteX36" fmla="*/ 98322 w 422787"/>
              <a:gd name="connsiteY36" fmla="*/ 2369574 h 2487561"/>
              <a:gd name="connsiteX37" fmla="*/ 88490 w 422787"/>
              <a:gd name="connsiteY37" fmla="*/ 2418735 h 2487561"/>
              <a:gd name="connsiteX38" fmla="*/ 58993 w 422787"/>
              <a:gd name="connsiteY38" fmla="*/ 2438400 h 2487561"/>
              <a:gd name="connsiteX39" fmla="*/ 0 w 422787"/>
              <a:gd name="connsiteY39" fmla="*/ 2487561 h 2487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2787" h="2487561">
                <a:moveTo>
                  <a:pt x="275303" y="0"/>
                </a:moveTo>
                <a:cubicBezTo>
                  <a:pt x="272026" y="75380"/>
                  <a:pt x="270847" y="150881"/>
                  <a:pt x="265471" y="226141"/>
                </a:cubicBezTo>
                <a:cubicBezTo>
                  <a:pt x="264280" y="242810"/>
                  <a:pt x="255638" y="258591"/>
                  <a:pt x="255638" y="275303"/>
                </a:cubicBezTo>
                <a:cubicBezTo>
                  <a:pt x="255638" y="333011"/>
                  <a:pt x="260226" y="433598"/>
                  <a:pt x="275303" y="501445"/>
                </a:cubicBezTo>
                <a:cubicBezTo>
                  <a:pt x="277551" y="511562"/>
                  <a:pt x="282288" y="520976"/>
                  <a:pt x="285135" y="530941"/>
                </a:cubicBezTo>
                <a:cubicBezTo>
                  <a:pt x="288847" y="543935"/>
                  <a:pt x="291690" y="557161"/>
                  <a:pt x="294967" y="570271"/>
                </a:cubicBezTo>
                <a:cubicBezTo>
                  <a:pt x="288775" y="601232"/>
                  <a:pt x="286895" y="633052"/>
                  <a:pt x="265471" y="658761"/>
                </a:cubicBezTo>
                <a:cubicBezTo>
                  <a:pt x="257906" y="667839"/>
                  <a:pt x="245806" y="671870"/>
                  <a:pt x="235974" y="678425"/>
                </a:cubicBezTo>
                <a:cubicBezTo>
                  <a:pt x="229419" y="691535"/>
                  <a:pt x="216309" y="703097"/>
                  <a:pt x="216309" y="717754"/>
                </a:cubicBezTo>
                <a:cubicBezTo>
                  <a:pt x="216309" y="760862"/>
                  <a:pt x="226101" y="803612"/>
                  <a:pt x="235974" y="845574"/>
                </a:cubicBezTo>
                <a:cubicBezTo>
                  <a:pt x="239331" y="859841"/>
                  <a:pt x="249864" y="871431"/>
                  <a:pt x="255638" y="884903"/>
                </a:cubicBezTo>
                <a:cubicBezTo>
                  <a:pt x="266978" y="911362"/>
                  <a:pt x="269531" y="934698"/>
                  <a:pt x="275303" y="963561"/>
                </a:cubicBezTo>
                <a:cubicBezTo>
                  <a:pt x="278580" y="1006167"/>
                  <a:pt x="280142" y="1048940"/>
                  <a:pt x="285135" y="1091380"/>
                </a:cubicBezTo>
                <a:cubicBezTo>
                  <a:pt x="287380" y="1110464"/>
                  <a:pt x="298440" y="1141128"/>
                  <a:pt x="304800" y="1160206"/>
                </a:cubicBezTo>
                <a:cubicBezTo>
                  <a:pt x="301522" y="1170038"/>
                  <a:pt x="302296" y="1182374"/>
                  <a:pt x="294967" y="1189703"/>
                </a:cubicBezTo>
                <a:cubicBezTo>
                  <a:pt x="271746" y="1212924"/>
                  <a:pt x="245048" y="1219453"/>
                  <a:pt x="216309" y="1229032"/>
                </a:cubicBezTo>
                <a:cubicBezTo>
                  <a:pt x="188452" y="1247603"/>
                  <a:pt x="172721" y="1253364"/>
                  <a:pt x="157316" y="1288025"/>
                </a:cubicBezTo>
                <a:cubicBezTo>
                  <a:pt x="150529" y="1303296"/>
                  <a:pt x="150761" y="1320800"/>
                  <a:pt x="147484" y="1337187"/>
                </a:cubicBezTo>
                <a:cubicBezTo>
                  <a:pt x="154039" y="1373238"/>
                  <a:pt x="157082" y="1410109"/>
                  <a:pt x="167148" y="1445341"/>
                </a:cubicBezTo>
                <a:cubicBezTo>
                  <a:pt x="175088" y="1473131"/>
                  <a:pt x="219081" y="1501497"/>
                  <a:pt x="235974" y="1514167"/>
                </a:cubicBezTo>
                <a:cubicBezTo>
                  <a:pt x="245428" y="1521257"/>
                  <a:pt x="256499" y="1526142"/>
                  <a:pt x="265471" y="1533832"/>
                </a:cubicBezTo>
                <a:cubicBezTo>
                  <a:pt x="279547" y="1545898"/>
                  <a:pt x="289968" y="1562037"/>
                  <a:pt x="304800" y="1573161"/>
                </a:cubicBezTo>
                <a:cubicBezTo>
                  <a:pt x="316526" y="1581955"/>
                  <a:pt x="331403" y="1585553"/>
                  <a:pt x="344129" y="1592825"/>
                </a:cubicBezTo>
                <a:cubicBezTo>
                  <a:pt x="354389" y="1598688"/>
                  <a:pt x="363794" y="1605935"/>
                  <a:pt x="373626" y="1612490"/>
                </a:cubicBezTo>
                <a:cubicBezTo>
                  <a:pt x="393373" y="1642112"/>
                  <a:pt x="397986" y="1646390"/>
                  <a:pt x="412955" y="1681316"/>
                </a:cubicBezTo>
                <a:cubicBezTo>
                  <a:pt x="417038" y="1690842"/>
                  <a:pt x="419510" y="1700980"/>
                  <a:pt x="422787" y="1710812"/>
                </a:cubicBezTo>
                <a:cubicBezTo>
                  <a:pt x="419046" y="1729517"/>
                  <a:pt x="413202" y="1769311"/>
                  <a:pt x="403122" y="1789471"/>
                </a:cubicBezTo>
                <a:cubicBezTo>
                  <a:pt x="397837" y="1800040"/>
                  <a:pt x="390013" y="1809135"/>
                  <a:pt x="383458" y="1818967"/>
                </a:cubicBezTo>
                <a:cubicBezTo>
                  <a:pt x="372292" y="1863630"/>
                  <a:pt x="366239" y="1865630"/>
                  <a:pt x="383458" y="1917290"/>
                </a:cubicBezTo>
                <a:cubicBezTo>
                  <a:pt x="387195" y="1928501"/>
                  <a:pt x="396567" y="1936955"/>
                  <a:pt x="403122" y="1946787"/>
                </a:cubicBezTo>
                <a:cubicBezTo>
                  <a:pt x="389231" y="2085703"/>
                  <a:pt x="421730" y="2016493"/>
                  <a:pt x="363793" y="2064774"/>
                </a:cubicBezTo>
                <a:cubicBezTo>
                  <a:pt x="353111" y="2073676"/>
                  <a:pt x="346878" y="2088350"/>
                  <a:pt x="334296" y="2094271"/>
                </a:cubicBezTo>
                <a:cubicBezTo>
                  <a:pt x="290211" y="2115017"/>
                  <a:pt x="196645" y="2143432"/>
                  <a:pt x="196645" y="2143432"/>
                </a:cubicBezTo>
                <a:cubicBezTo>
                  <a:pt x="183535" y="2153264"/>
                  <a:pt x="166841" y="2159594"/>
                  <a:pt x="157316" y="2172929"/>
                </a:cubicBezTo>
                <a:cubicBezTo>
                  <a:pt x="149462" y="2183925"/>
                  <a:pt x="152807" y="2199838"/>
                  <a:pt x="147484" y="2212258"/>
                </a:cubicBezTo>
                <a:cubicBezTo>
                  <a:pt x="142829" y="2223119"/>
                  <a:pt x="134374" y="2231922"/>
                  <a:pt x="127819" y="2241754"/>
                </a:cubicBezTo>
                <a:cubicBezTo>
                  <a:pt x="105355" y="2354077"/>
                  <a:pt x="133897" y="2215417"/>
                  <a:pt x="98322" y="2369574"/>
                </a:cubicBezTo>
                <a:cubicBezTo>
                  <a:pt x="94564" y="2385858"/>
                  <a:pt x="96781" y="2404225"/>
                  <a:pt x="88490" y="2418735"/>
                </a:cubicBezTo>
                <a:cubicBezTo>
                  <a:pt x="82627" y="2428995"/>
                  <a:pt x="68447" y="2431310"/>
                  <a:pt x="58993" y="2438400"/>
                </a:cubicBezTo>
                <a:cubicBezTo>
                  <a:pt x="16769" y="2470069"/>
                  <a:pt x="22340" y="2465221"/>
                  <a:pt x="0" y="2487561"/>
                </a:cubicBezTo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 descr="Une image contenant croquis, dessin, art&#10;&#10;Le contenu généré par l’IA peut être incorrect.">
            <a:extLst>
              <a:ext uri="{FF2B5EF4-FFF2-40B4-BE49-F238E27FC236}">
                <a16:creationId xmlns:a16="http://schemas.microsoft.com/office/drawing/2014/main" id="{0BA70E01-D1E3-670A-A925-53E63395D4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12" y="1649220"/>
            <a:ext cx="612482" cy="1033395"/>
          </a:xfrm>
          <a:prstGeom prst="rect">
            <a:avLst/>
          </a:prstGeom>
        </p:spPr>
      </p:pic>
      <p:pic>
        <p:nvPicPr>
          <p:cNvPr id="24" name="Image 23" descr="Une image contenant croquis, dessin, art, Dessin au trait&#10;&#10;Le contenu généré par l’IA peut être incorrect.">
            <a:extLst>
              <a:ext uri="{FF2B5EF4-FFF2-40B4-BE49-F238E27FC236}">
                <a16:creationId xmlns:a16="http://schemas.microsoft.com/office/drawing/2014/main" id="{699ECDCD-81B3-AC8F-41F9-237FA5739D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65" y="1578314"/>
            <a:ext cx="642891" cy="1009160"/>
          </a:xfrm>
          <a:prstGeom prst="rect">
            <a:avLst/>
          </a:prstGeom>
        </p:spPr>
      </p:pic>
      <p:pic>
        <p:nvPicPr>
          <p:cNvPr id="27" name="Image 26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84B34790-16A3-1EB3-F53F-4953C4A9F0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82" y="4458651"/>
            <a:ext cx="710513" cy="1338555"/>
          </a:xfrm>
          <a:prstGeom prst="rect">
            <a:avLst/>
          </a:prstGeom>
        </p:spPr>
      </p:pic>
      <p:pic>
        <p:nvPicPr>
          <p:cNvPr id="28" name="Image 27" descr="Une image contenant croquis, dessin, art&#10;&#10;Le contenu généré par l’IA peut être incorrect.">
            <a:extLst>
              <a:ext uri="{FF2B5EF4-FFF2-40B4-BE49-F238E27FC236}">
                <a16:creationId xmlns:a16="http://schemas.microsoft.com/office/drawing/2014/main" id="{2A888594-C573-175C-8B1D-B71749C5AF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56" y="4777391"/>
            <a:ext cx="612482" cy="1033395"/>
          </a:xfrm>
          <a:prstGeom prst="rect">
            <a:avLst/>
          </a:prstGeom>
        </p:spPr>
      </p:pic>
      <p:pic>
        <p:nvPicPr>
          <p:cNvPr id="31" name="Image 30" descr="Une image contenant croquis, 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FB123156-FE20-E73B-8D8A-B218382C0A3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49" y="5080389"/>
            <a:ext cx="620593" cy="1273509"/>
          </a:xfrm>
          <a:prstGeom prst="rect">
            <a:avLst/>
          </a:prstGeom>
        </p:spPr>
      </p:pic>
      <p:pic>
        <p:nvPicPr>
          <p:cNvPr id="33" name="Image 32" descr="Une image contenant chaîne, objets en métal&#10;&#10;Le contenu généré par l’IA peut être incorrect.">
            <a:extLst>
              <a:ext uri="{FF2B5EF4-FFF2-40B4-BE49-F238E27FC236}">
                <a16:creationId xmlns:a16="http://schemas.microsoft.com/office/drawing/2014/main" id="{A6257858-CE52-8D9E-4FE6-6E1FD8333D7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452" flipH="1">
            <a:off x="10909829" y="5427403"/>
            <a:ext cx="819886" cy="7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BFA89-FBC0-A4F8-ECC8-28A560244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AD659623-CB6F-5A64-2E6A-CECB694E4BE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E44CD4D8-2AA4-22B4-6CBF-04795424E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57FC683-CCAA-E29A-3D4F-996227C24837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057B1CF-62FB-2899-1887-907D84619025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pic>
        <p:nvPicPr>
          <p:cNvPr id="8" name="Image 7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8EA125FE-320A-CA9A-5002-1706346381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13" y="4762111"/>
            <a:ext cx="454543" cy="1033395"/>
          </a:xfrm>
          <a:prstGeom prst="rect">
            <a:avLst/>
          </a:prstGeom>
        </p:spPr>
      </p:pic>
      <p:pic>
        <p:nvPicPr>
          <p:cNvPr id="15" name="Image 14" descr="Une image contenant croquis, chaussures, habits, clipart&#10;&#10;Le contenu généré par l’IA peut être incorrect.">
            <a:extLst>
              <a:ext uri="{FF2B5EF4-FFF2-40B4-BE49-F238E27FC236}">
                <a16:creationId xmlns:a16="http://schemas.microsoft.com/office/drawing/2014/main" id="{BD262D5A-0321-AB16-5817-54172FDAE1E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885" y="-74249"/>
            <a:ext cx="378188" cy="1289498"/>
          </a:xfrm>
          <a:prstGeom prst="rect">
            <a:avLst/>
          </a:prstGeom>
        </p:spPr>
      </p:pic>
      <p:pic>
        <p:nvPicPr>
          <p:cNvPr id="22" name="Image 21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03A15F83-7B40-80D1-F8AB-FD26AD4D9C3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13" y="3429000"/>
            <a:ext cx="484609" cy="1093168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4C4D5E7C-E479-05AB-F74F-D3AE75C7F105}"/>
              </a:ext>
            </a:extLst>
          </p:cNvPr>
          <p:cNvSpPr/>
          <p:nvPr/>
        </p:nvSpPr>
        <p:spPr>
          <a:xfrm>
            <a:off x="7322515" y="2794406"/>
            <a:ext cx="1572768" cy="1360628"/>
          </a:xfrm>
          <a:custGeom>
            <a:avLst/>
            <a:gdLst>
              <a:gd name="connsiteX0" fmla="*/ 1572768 w 1572768"/>
              <a:gd name="connsiteY0" fmla="*/ 1360628 h 1360628"/>
              <a:gd name="connsiteX1" fmla="*/ 1536192 w 1572768"/>
              <a:gd name="connsiteY1" fmla="*/ 1331367 h 1360628"/>
              <a:gd name="connsiteX2" fmla="*/ 1514247 w 1572768"/>
              <a:gd name="connsiteY2" fmla="*/ 1324052 h 1360628"/>
              <a:gd name="connsiteX3" fmla="*/ 1484986 w 1572768"/>
              <a:gd name="connsiteY3" fmla="*/ 1287476 h 1360628"/>
              <a:gd name="connsiteX4" fmla="*/ 1441095 w 1572768"/>
              <a:gd name="connsiteY4" fmla="*/ 1272845 h 1360628"/>
              <a:gd name="connsiteX5" fmla="*/ 1426464 w 1572768"/>
              <a:gd name="connsiteY5" fmla="*/ 1258215 h 1360628"/>
              <a:gd name="connsiteX6" fmla="*/ 1375258 w 1572768"/>
              <a:gd name="connsiteY6" fmla="*/ 1243584 h 1360628"/>
              <a:gd name="connsiteX7" fmla="*/ 1331367 w 1572768"/>
              <a:gd name="connsiteY7" fmla="*/ 1207008 h 1360628"/>
              <a:gd name="connsiteX8" fmla="*/ 1294791 w 1572768"/>
              <a:gd name="connsiteY8" fmla="*/ 1192378 h 1360628"/>
              <a:gd name="connsiteX9" fmla="*/ 1265530 w 1572768"/>
              <a:gd name="connsiteY9" fmla="*/ 1148487 h 1360628"/>
              <a:gd name="connsiteX10" fmla="*/ 1228954 w 1572768"/>
              <a:gd name="connsiteY10" fmla="*/ 1126541 h 1360628"/>
              <a:gd name="connsiteX11" fmla="*/ 1207008 w 1572768"/>
              <a:gd name="connsiteY11" fmla="*/ 1111911 h 1360628"/>
              <a:gd name="connsiteX12" fmla="*/ 1141171 w 1572768"/>
              <a:gd name="connsiteY12" fmla="*/ 1089965 h 1360628"/>
              <a:gd name="connsiteX13" fmla="*/ 1016813 w 1572768"/>
              <a:gd name="connsiteY13" fmla="*/ 1068020 h 1360628"/>
              <a:gd name="connsiteX14" fmla="*/ 819303 w 1572768"/>
              <a:gd name="connsiteY14" fmla="*/ 1075335 h 1360628"/>
              <a:gd name="connsiteX15" fmla="*/ 731520 w 1572768"/>
              <a:gd name="connsiteY15" fmla="*/ 1126541 h 1360628"/>
              <a:gd name="connsiteX16" fmla="*/ 658368 w 1572768"/>
              <a:gd name="connsiteY16" fmla="*/ 1148487 h 1360628"/>
              <a:gd name="connsiteX17" fmla="*/ 629107 w 1572768"/>
              <a:gd name="connsiteY17" fmla="*/ 1170432 h 1360628"/>
              <a:gd name="connsiteX18" fmla="*/ 614477 w 1572768"/>
              <a:gd name="connsiteY18" fmla="*/ 1185063 h 1360628"/>
              <a:gd name="connsiteX19" fmla="*/ 526695 w 1572768"/>
              <a:gd name="connsiteY19" fmla="*/ 1214324 h 1360628"/>
              <a:gd name="connsiteX20" fmla="*/ 504749 w 1572768"/>
              <a:gd name="connsiteY20" fmla="*/ 1221639 h 1360628"/>
              <a:gd name="connsiteX21" fmla="*/ 438912 w 1572768"/>
              <a:gd name="connsiteY21" fmla="*/ 1199693 h 1360628"/>
              <a:gd name="connsiteX22" fmla="*/ 409651 w 1572768"/>
              <a:gd name="connsiteY22" fmla="*/ 1148487 h 1360628"/>
              <a:gd name="connsiteX23" fmla="*/ 402336 w 1572768"/>
              <a:gd name="connsiteY23" fmla="*/ 1119226 h 1360628"/>
              <a:gd name="connsiteX24" fmla="*/ 395021 w 1572768"/>
              <a:gd name="connsiteY24" fmla="*/ 1097280 h 1360628"/>
              <a:gd name="connsiteX25" fmla="*/ 380391 w 1572768"/>
              <a:gd name="connsiteY25" fmla="*/ 1038759 h 1360628"/>
              <a:gd name="connsiteX26" fmla="*/ 365760 w 1572768"/>
              <a:gd name="connsiteY26" fmla="*/ 950976 h 1360628"/>
              <a:gd name="connsiteX27" fmla="*/ 343815 w 1572768"/>
              <a:gd name="connsiteY27" fmla="*/ 914400 h 1360628"/>
              <a:gd name="connsiteX28" fmla="*/ 329184 w 1572768"/>
              <a:gd name="connsiteY28" fmla="*/ 841248 h 1360628"/>
              <a:gd name="connsiteX29" fmla="*/ 321869 w 1572768"/>
              <a:gd name="connsiteY29" fmla="*/ 797357 h 1360628"/>
              <a:gd name="connsiteX30" fmla="*/ 292608 w 1572768"/>
              <a:gd name="connsiteY30" fmla="*/ 760781 h 1360628"/>
              <a:gd name="connsiteX31" fmla="*/ 277978 w 1572768"/>
              <a:gd name="connsiteY31" fmla="*/ 709575 h 1360628"/>
              <a:gd name="connsiteX32" fmla="*/ 270663 w 1572768"/>
              <a:gd name="connsiteY32" fmla="*/ 680314 h 1360628"/>
              <a:gd name="connsiteX33" fmla="*/ 256032 w 1572768"/>
              <a:gd name="connsiteY33" fmla="*/ 629108 h 1360628"/>
              <a:gd name="connsiteX34" fmla="*/ 234087 w 1572768"/>
              <a:gd name="connsiteY34" fmla="*/ 577901 h 1360628"/>
              <a:gd name="connsiteX35" fmla="*/ 219456 w 1572768"/>
              <a:gd name="connsiteY35" fmla="*/ 534010 h 1360628"/>
              <a:gd name="connsiteX36" fmla="*/ 204826 w 1572768"/>
              <a:gd name="connsiteY36" fmla="*/ 468173 h 1360628"/>
              <a:gd name="connsiteX37" fmla="*/ 197511 w 1572768"/>
              <a:gd name="connsiteY37" fmla="*/ 446228 h 1360628"/>
              <a:gd name="connsiteX38" fmla="*/ 182880 w 1572768"/>
              <a:gd name="connsiteY38" fmla="*/ 424282 h 1360628"/>
              <a:gd name="connsiteX39" fmla="*/ 175565 w 1572768"/>
              <a:gd name="connsiteY39" fmla="*/ 365760 h 1360628"/>
              <a:gd name="connsiteX40" fmla="*/ 160935 w 1572768"/>
              <a:gd name="connsiteY40" fmla="*/ 270663 h 1360628"/>
              <a:gd name="connsiteX41" fmla="*/ 124359 w 1572768"/>
              <a:gd name="connsiteY41" fmla="*/ 219456 h 1360628"/>
              <a:gd name="connsiteX42" fmla="*/ 109728 w 1572768"/>
              <a:gd name="connsiteY42" fmla="*/ 160935 h 1360628"/>
              <a:gd name="connsiteX43" fmla="*/ 87783 w 1572768"/>
              <a:gd name="connsiteY43" fmla="*/ 131674 h 1360628"/>
              <a:gd name="connsiteX44" fmla="*/ 51207 w 1572768"/>
              <a:gd name="connsiteY44" fmla="*/ 58522 h 1360628"/>
              <a:gd name="connsiteX45" fmla="*/ 36576 w 1572768"/>
              <a:gd name="connsiteY45" fmla="*/ 21946 h 1360628"/>
              <a:gd name="connsiteX46" fmla="*/ 0 w 1572768"/>
              <a:gd name="connsiteY46" fmla="*/ 0 h 13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572768" h="1360628">
                <a:moveTo>
                  <a:pt x="1572768" y="1360628"/>
                </a:moveTo>
                <a:cubicBezTo>
                  <a:pt x="1560576" y="1350874"/>
                  <a:pt x="1549432" y="1339642"/>
                  <a:pt x="1536192" y="1331367"/>
                </a:cubicBezTo>
                <a:cubicBezTo>
                  <a:pt x="1529653" y="1327280"/>
                  <a:pt x="1519699" y="1329504"/>
                  <a:pt x="1514247" y="1324052"/>
                </a:cubicBezTo>
                <a:cubicBezTo>
                  <a:pt x="1477758" y="1287563"/>
                  <a:pt x="1543437" y="1313455"/>
                  <a:pt x="1484986" y="1287476"/>
                </a:cubicBezTo>
                <a:cubicBezTo>
                  <a:pt x="1470893" y="1281213"/>
                  <a:pt x="1441095" y="1272845"/>
                  <a:pt x="1441095" y="1272845"/>
                </a:cubicBezTo>
                <a:cubicBezTo>
                  <a:pt x="1436218" y="1267968"/>
                  <a:pt x="1432378" y="1261763"/>
                  <a:pt x="1426464" y="1258215"/>
                </a:cubicBezTo>
                <a:cubicBezTo>
                  <a:pt x="1418969" y="1253718"/>
                  <a:pt x="1380721" y="1244950"/>
                  <a:pt x="1375258" y="1243584"/>
                </a:cubicBezTo>
                <a:cubicBezTo>
                  <a:pt x="1360628" y="1231392"/>
                  <a:pt x="1347434" y="1217232"/>
                  <a:pt x="1331367" y="1207008"/>
                </a:cubicBezTo>
                <a:cubicBezTo>
                  <a:pt x="1320289" y="1199958"/>
                  <a:pt x="1304605" y="1201102"/>
                  <a:pt x="1294791" y="1192378"/>
                </a:cubicBezTo>
                <a:cubicBezTo>
                  <a:pt x="1281649" y="1180696"/>
                  <a:pt x="1277963" y="1160920"/>
                  <a:pt x="1265530" y="1148487"/>
                </a:cubicBezTo>
                <a:cubicBezTo>
                  <a:pt x="1255476" y="1138433"/>
                  <a:pt x="1241011" y="1134077"/>
                  <a:pt x="1228954" y="1126541"/>
                </a:cubicBezTo>
                <a:cubicBezTo>
                  <a:pt x="1221499" y="1121881"/>
                  <a:pt x="1215124" y="1115292"/>
                  <a:pt x="1207008" y="1111911"/>
                </a:cubicBezTo>
                <a:cubicBezTo>
                  <a:pt x="1185655" y="1103014"/>
                  <a:pt x="1163989" y="1093768"/>
                  <a:pt x="1141171" y="1089965"/>
                </a:cubicBezTo>
                <a:cubicBezTo>
                  <a:pt x="1041125" y="1073291"/>
                  <a:pt x="1082477" y="1081152"/>
                  <a:pt x="1016813" y="1068020"/>
                </a:cubicBezTo>
                <a:cubicBezTo>
                  <a:pt x="950976" y="1070458"/>
                  <a:pt x="884523" y="1066018"/>
                  <a:pt x="819303" y="1075335"/>
                </a:cubicBezTo>
                <a:cubicBezTo>
                  <a:pt x="770594" y="1082293"/>
                  <a:pt x="766648" y="1107026"/>
                  <a:pt x="731520" y="1126541"/>
                </a:cubicBezTo>
                <a:cubicBezTo>
                  <a:pt x="704450" y="1141580"/>
                  <a:pt x="687889" y="1142583"/>
                  <a:pt x="658368" y="1148487"/>
                </a:cubicBezTo>
                <a:cubicBezTo>
                  <a:pt x="648614" y="1155802"/>
                  <a:pt x="638473" y="1162627"/>
                  <a:pt x="629107" y="1170432"/>
                </a:cubicBezTo>
                <a:cubicBezTo>
                  <a:pt x="623809" y="1174847"/>
                  <a:pt x="620646" y="1181979"/>
                  <a:pt x="614477" y="1185063"/>
                </a:cubicBezTo>
                <a:cubicBezTo>
                  <a:pt x="569099" y="1207752"/>
                  <a:pt x="565281" y="1203299"/>
                  <a:pt x="526695" y="1214324"/>
                </a:cubicBezTo>
                <a:cubicBezTo>
                  <a:pt x="519281" y="1216442"/>
                  <a:pt x="512064" y="1219201"/>
                  <a:pt x="504749" y="1221639"/>
                </a:cubicBezTo>
                <a:cubicBezTo>
                  <a:pt x="481711" y="1217031"/>
                  <a:pt x="458041" y="1215634"/>
                  <a:pt x="438912" y="1199693"/>
                </a:cubicBezTo>
                <a:cubicBezTo>
                  <a:pt x="430050" y="1192308"/>
                  <a:pt x="413556" y="1156296"/>
                  <a:pt x="409651" y="1148487"/>
                </a:cubicBezTo>
                <a:cubicBezTo>
                  <a:pt x="407213" y="1138733"/>
                  <a:pt x="405098" y="1128893"/>
                  <a:pt x="402336" y="1119226"/>
                </a:cubicBezTo>
                <a:cubicBezTo>
                  <a:pt x="400218" y="1111812"/>
                  <a:pt x="397050" y="1104719"/>
                  <a:pt x="395021" y="1097280"/>
                </a:cubicBezTo>
                <a:cubicBezTo>
                  <a:pt x="389731" y="1077881"/>
                  <a:pt x="380391" y="1038759"/>
                  <a:pt x="380391" y="1038759"/>
                </a:cubicBezTo>
                <a:cubicBezTo>
                  <a:pt x="378073" y="1017902"/>
                  <a:pt x="378014" y="975486"/>
                  <a:pt x="365760" y="950976"/>
                </a:cubicBezTo>
                <a:cubicBezTo>
                  <a:pt x="359402" y="938259"/>
                  <a:pt x="351130" y="926592"/>
                  <a:pt x="343815" y="914400"/>
                </a:cubicBezTo>
                <a:cubicBezTo>
                  <a:pt x="338938" y="890016"/>
                  <a:pt x="333767" y="865689"/>
                  <a:pt x="329184" y="841248"/>
                </a:cubicBezTo>
                <a:cubicBezTo>
                  <a:pt x="326451" y="826670"/>
                  <a:pt x="326559" y="811428"/>
                  <a:pt x="321869" y="797357"/>
                </a:cubicBezTo>
                <a:cubicBezTo>
                  <a:pt x="317255" y="783515"/>
                  <a:pt x="302596" y="770769"/>
                  <a:pt x="292608" y="760781"/>
                </a:cubicBezTo>
                <a:cubicBezTo>
                  <a:pt x="287731" y="743712"/>
                  <a:pt x="282649" y="726701"/>
                  <a:pt x="277978" y="709575"/>
                </a:cubicBezTo>
                <a:cubicBezTo>
                  <a:pt x="275333" y="699875"/>
                  <a:pt x="273308" y="690014"/>
                  <a:pt x="270663" y="680314"/>
                </a:cubicBezTo>
                <a:cubicBezTo>
                  <a:pt x="265992" y="663188"/>
                  <a:pt x="260338" y="646330"/>
                  <a:pt x="256032" y="629108"/>
                </a:cubicBezTo>
                <a:cubicBezTo>
                  <a:pt x="244474" y="582879"/>
                  <a:pt x="259112" y="602927"/>
                  <a:pt x="234087" y="577901"/>
                </a:cubicBezTo>
                <a:cubicBezTo>
                  <a:pt x="229210" y="563271"/>
                  <a:pt x="222480" y="549132"/>
                  <a:pt x="219456" y="534010"/>
                </a:cubicBezTo>
                <a:cubicBezTo>
                  <a:pt x="214428" y="508870"/>
                  <a:pt x="211713" y="492277"/>
                  <a:pt x="204826" y="468173"/>
                </a:cubicBezTo>
                <a:cubicBezTo>
                  <a:pt x="202708" y="460759"/>
                  <a:pt x="200959" y="453125"/>
                  <a:pt x="197511" y="446228"/>
                </a:cubicBezTo>
                <a:cubicBezTo>
                  <a:pt x="193579" y="438364"/>
                  <a:pt x="187757" y="431597"/>
                  <a:pt x="182880" y="424282"/>
                </a:cubicBezTo>
                <a:cubicBezTo>
                  <a:pt x="180442" y="404775"/>
                  <a:pt x="177862" y="385284"/>
                  <a:pt x="175565" y="365760"/>
                </a:cubicBezTo>
                <a:cubicBezTo>
                  <a:pt x="174258" y="354647"/>
                  <a:pt x="170364" y="291879"/>
                  <a:pt x="160935" y="270663"/>
                </a:cubicBezTo>
                <a:cubicBezTo>
                  <a:pt x="147339" y="240072"/>
                  <a:pt x="143271" y="238369"/>
                  <a:pt x="124359" y="219456"/>
                </a:cubicBezTo>
                <a:cubicBezTo>
                  <a:pt x="122507" y="210197"/>
                  <a:pt x="116648" y="173046"/>
                  <a:pt x="109728" y="160935"/>
                </a:cubicBezTo>
                <a:cubicBezTo>
                  <a:pt x="103679" y="150349"/>
                  <a:pt x="95098" y="141428"/>
                  <a:pt x="87783" y="131674"/>
                </a:cubicBezTo>
                <a:cubicBezTo>
                  <a:pt x="71005" y="81344"/>
                  <a:pt x="92565" y="141239"/>
                  <a:pt x="51207" y="58522"/>
                </a:cubicBezTo>
                <a:cubicBezTo>
                  <a:pt x="45335" y="46777"/>
                  <a:pt x="44208" y="32631"/>
                  <a:pt x="36576" y="21946"/>
                </a:cubicBezTo>
                <a:cubicBezTo>
                  <a:pt x="31673" y="15081"/>
                  <a:pt x="9111" y="4556"/>
                  <a:pt x="0" y="0"/>
                </a:cubicBez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5211EAD0-FEDC-043A-C60A-F79F388D1E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205" y="1880688"/>
            <a:ext cx="484609" cy="1093168"/>
          </a:xfrm>
          <a:prstGeom prst="rect">
            <a:avLst/>
          </a:prstGeom>
        </p:spPr>
      </p:pic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92374946-4023-FB30-81C7-F8514388DF2E}"/>
              </a:ext>
            </a:extLst>
          </p:cNvPr>
          <p:cNvSpPr/>
          <p:nvPr/>
        </p:nvSpPr>
        <p:spPr>
          <a:xfrm>
            <a:off x="5089585" y="1449238"/>
            <a:ext cx="2053087" cy="1276709"/>
          </a:xfrm>
          <a:custGeom>
            <a:avLst/>
            <a:gdLst>
              <a:gd name="connsiteX0" fmla="*/ 2053087 w 2053087"/>
              <a:gd name="connsiteY0" fmla="*/ 1242204 h 1276709"/>
              <a:gd name="connsiteX1" fmla="*/ 2009955 w 2053087"/>
              <a:gd name="connsiteY1" fmla="*/ 1207698 h 1276709"/>
              <a:gd name="connsiteX2" fmla="*/ 1940943 w 2053087"/>
              <a:gd name="connsiteY2" fmla="*/ 1181819 h 1276709"/>
              <a:gd name="connsiteX3" fmla="*/ 1889185 w 2053087"/>
              <a:gd name="connsiteY3" fmla="*/ 1173192 h 1276709"/>
              <a:gd name="connsiteX4" fmla="*/ 1837426 w 2053087"/>
              <a:gd name="connsiteY4" fmla="*/ 1155939 h 1276709"/>
              <a:gd name="connsiteX5" fmla="*/ 1621766 w 2053087"/>
              <a:gd name="connsiteY5" fmla="*/ 1164566 h 1276709"/>
              <a:gd name="connsiteX6" fmla="*/ 1570007 w 2053087"/>
              <a:gd name="connsiteY6" fmla="*/ 1173192 h 1276709"/>
              <a:gd name="connsiteX7" fmla="*/ 1466490 w 2053087"/>
              <a:gd name="connsiteY7" fmla="*/ 1164566 h 1276709"/>
              <a:gd name="connsiteX8" fmla="*/ 1319841 w 2053087"/>
              <a:gd name="connsiteY8" fmla="*/ 1173192 h 1276709"/>
              <a:gd name="connsiteX9" fmla="*/ 1268083 w 2053087"/>
              <a:gd name="connsiteY9" fmla="*/ 1181819 h 1276709"/>
              <a:gd name="connsiteX10" fmla="*/ 1164566 w 2053087"/>
              <a:gd name="connsiteY10" fmla="*/ 1190445 h 1276709"/>
              <a:gd name="connsiteX11" fmla="*/ 1052423 w 2053087"/>
              <a:gd name="connsiteY11" fmla="*/ 1242204 h 1276709"/>
              <a:gd name="connsiteX12" fmla="*/ 1017917 w 2053087"/>
              <a:gd name="connsiteY12" fmla="*/ 1259456 h 1276709"/>
              <a:gd name="connsiteX13" fmla="*/ 914400 w 2053087"/>
              <a:gd name="connsiteY13" fmla="*/ 1276709 h 1276709"/>
              <a:gd name="connsiteX14" fmla="*/ 733245 w 2053087"/>
              <a:gd name="connsiteY14" fmla="*/ 1268083 h 1276709"/>
              <a:gd name="connsiteX15" fmla="*/ 707366 w 2053087"/>
              <a:gd name="connsiteY15" fmla="*/ 1250830 h 1276709"/>
              <a:gd name="connsiteX16" fmla="*/ 646981 w 2053087"/>
              <a:gd name="connsiteY16" fmla="*/ 1224951 h 1276709"/>
              <a:gd name="connsiteX17" fmla="*/ 621102 w 2053087"/>
              <a:gd name="connsiteY17" fmla="*/ 1207698 h 1276709"/>
              <a:gd name="connsiteX18" fmla="*/ 552090 w 2053087"/>
              <a:gd name="connsiteY18" fmla="*/ 1155939 h 1276709"/>
              <a:gd name="connsiteX19" fmla="*/ 500332 w 2053087"/>
              <a:gd name="connsiteY19" fmla="*/ 1104181 h 1276709"/>
              <a:gd name="connsiteX20" fmla="*/ 474453 w 2053087"/>
              <a:gd name="connsiteY20" fmla="*/ 1017917 h 1276709"/>
              <a:gd name="connsiteX21" fmla="*/ 457200 w 2053087"/>
              <a:gd name="connsiteY21" fmla="*/ 992037 h 1276709"/>
              <a:gd name="connsiteX22" fmla="*/ 439947 w 2053087"/>
              <a:gd name="connsiteY22" fmla="*/ 923026 h 1276709"/>
              <a:gd name="connsiteX23" fmla="*/ 431321 w 2053087"/>
              <a:gd name="connsiteY23" fmla="*/ 897147 h 1276709"/>
              <a:gd name="connsiteX24" fmla="*/ 422694 w 2053087"/>
              <a:gd name="connsiteY24" fmla="*/ 828136 h 1276709"/>
              <a:gd name="connsiteX25" fmla="*/ 414068 w 2053087"/>
              <a:gd name="connsiteY25" fmla="*/ 793630 h 1276709"/>
              <a:gd name="connsiteX26" fmla="*/ 405441 w 2053087"/>
              <a:gd name="connsiteY26" fmla="*/ 724619 h 1276709"/>
              <a:gd name="connsiteX27" fmla="*/ 396815 w 2053087"/>
              <a:gd name="connsiteY27" fmla="*/ 698739 h 1276709"/>
              <a:gd name="connsiteX28" fmla="*/ 362309 w 2053087"/>
              <a:gd name="connsiteY28" fmla="*/ 621102 h 1276709"/>
              <a:gd name="connsiteX29" fmla="*/ 345057 w 2053087"/>
              <a:gd name="connsiteY29" fmla="*/ 560717 h 1276709"/>
              <a:gd name="connsiteX30" fmla="*/ 327804 w 2053087"/>
              <a:gd name="connsiteY30" fmla="*/ 526211 h 1276709"/>
              <a:gd name="connsiteX31" fmla="*/ 301924 w 2053087"/>
              <a:gd name="connsiteY31" fmla="*/ 439947 h 1276709"/>
              <a:gd name="connsiteX32" fmla="*/ 258792 w 2053087"/>
              <a:gd name="connsiteY32" fmla="*/ 370936 h 1276709"/>
              <a:gd name="connsiteX33" fmla="*/ 215660 w 2053087"/>
              <a:gd name="connsiteY33" fmla="*/ 301924 h 1276709"/>
              <a:gd name="connsiteX34" fmla="*/ 189781 w 2053087"/>
              <a:gd name="connsiteY34" fmla="*/ 267419 h 1276709"/>
              <a:gd name="connsiteX35" fmla="*/ 172528 w 2053087"/>
              <a:gd name="connsiteY35" fmla="*/ 232913 h 1276709"/>
              <a:gd name="connsiteX36" fmla="*/ 146649 w 2053087"/>
              <a:gd name="connsiteY36" fmla="*/ 189781 h 1276709"/>
              <a:gd name="connsiteX37" fmla="*/ 129396 w 2053087"/>
              <a:gd name="connsiteY37" fmla="*/ 155275 h 1276709"/>
              <a:gd name="connsiteX38" fmla="*/ 112143 w 2053087"/>
              <a:gd name="connsiteY38" fmla="*/ 129396 h 1276709"/>
              <a:gd name="connsiteX39" fmla="*/ 86264 w 2053087"/>
              <a:gd name="connsiteY39" fmla="*/ 77637 h 1276709"/>
              <a:gd name="connsiteX40" fmla="*/ 17253 w 2053087"/>
              <a:gd name="connsiteY40" fmla="*/ 25879 h 1276709"/>
              <a:gd name="connsiteX41" fmla="*/ 0 w 2053087"/>
              <a:gd name="connsiteY41" fmla="*/ 0 h 1276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053087" h="1276709">
                <a:moveTo>
                  <a:pt x="2053087" y="1242204"/>
                </a:moveTo>
                <a:cubicBezTo>
                  <a:pt x="2038710" y="1230702"/>
                  <a:pt x="2025743" y="1217171"/>
                  <a:pt x="2009955" y="1207698"/>
                </a:cubicBezTo>
                <a:cubicBezTo>
                  <a:pt x="2005999" y="1205324"/>
                  <a:pt x="1953550" y="1184621"/>
                  <a:pt x="1940943" y="1181819"/>
                </a:cubicBezTo>
                <a:cubicBezTo>
                  <a:pt x="1923869" y="1178025"/>
                  <a:pt x="1906153" y="1177434"/>
                  <a:pt x="1889185" y="1173192"/>
                </a:cubicBezTo>
                <a:cubicBezTo>
                  <a:pt x="1871542" y="1168781"/>
                  <a:pt x="1854679" y="1161690"/>
                  <a:pt x="1837426" y="1155939"/>
                </a:cubicBezTo>
                <a:cubicBezTo>
                  <a:pt x="1765539" y="1158815"/>
                  <a:pt x="1693561" y="1159934"/>
                  <a:pt x="1621766" y="1164566"/>
                </a:cubicBezTo>
                <a:cubicBezTo>
                  <a:pt x="1604311" y="1165692"/>
                  <a:pt x="1587498" y="1173192"/>
                  <a:pt x="1570007" y="1173192"/>
                </a:cubicBezTo>
                <a:cubicBezTo>
                  <a:pt x="1535382" y="1173192"/>
                  <a:pt x="1500996" y="1167441"/>
                  <a:pt x="1466490" y="1164566"/>
                </a:cubicBezTo>
                <a:cubicBezTo>
                  <a:pt x="1417607" y="1167441"/>
                  <a:pt x="1368624" y="1168950"/>
                  <a:pt x="1319841" y="1173192"/>
                </a:cubicBezTo>
                <a:cubicBezTo>
                  <a:pt x="1302416" y="1174707"/>
                  <a:pt x="1285467" y="1179887"/>
                  <a:pt x="1268083" y="1181819"/>
                </a:cubicBezTo>
                <a:cubicBezTo>
                  <a:pt x="1233670" y="1185643"/>
                  <a:pt x="1199072" y="1187570"/>
                  <a:pt x="1164566" y="1190445"/>
                </a:cubicBezTo>
                <a:cubicBezTo>
                  <a:pt x="1097549" y="1217252"/>
                  <a:pt x="1135294" y="1200769"/>
                  <a:pt x="1052423" y="1242204"/>
                </a:cubicBezTo>
                <a:cubicBezTo>
                  <a:pt x="1040921" y="1247955"/>
                  <a:pt x="1030677" y="1257861"/>
                  <a:pt x="1017917" y="1259456"/>
                </a:cubicBezTo>
                <a:cubicBezTo>
                  <a:pt x="937142" y="1269554"/>
                  <a:pt x="971397" y="1262461"/>
                  <a:pt x="914400" y="1276709"/>
                </a:cubicBezTo>
                <a:cubicBezTo>
                  <a:pt x="854015" y="1273834"/>
                  <a:pt x="793232" y="1275581"/>
                  <a:pt x="733245" y="1268083"/>
                </a:cubicBezTo>
                <a:cubicBezTo>
                  <a:pt x="722957" y="1266797"/>
                  <a:pt x="716639" y="1255467"/>
                  <a:pt x="707366" y="1250830"/>
                </a:cubicBezTo>
                <a:cubicBezTo>
                  <a:pt x="687779" y="1241036"/>
                  <a:pt x="666568" y="1234745"/>
                  <a:pt x="646981" y="1224951"/>
                </a:cubicBezTo>
                <a:cubicBezTo>
                  <a:pt x="637708" y="1220314"/>
                  <a:pt x="629487" y="1213796"/>
                  <a:pt x="621102" y="1207698"/>
                </a:cubicBezTo>
                <a:cubicBezTo>
                  <a:pt x="597847" y="1190785"/>
                  <a:pt x="575094" y="1173192"/>
                  <a:pt x="552090" y="1155939"/>
                </a:cubicBezTo>
                <a:cubicBezTo>
                  <a:pt x="509291" y="1123840"/>
                  <a:pt x="525560" y="1142022"/>
                  <a:pt x="500332" y="1104181"/>
                </a:cubicBezTo>
                <a:cubicBezTo>
                  <a:pt x="495510" y="1084890"/>
                  <a:pt x="482856" y="1030521"/>
                  <a:pt x="474453" y="1017917"/>
                </a:cubicBezTo>
                <a:lnTo>
                  <a:pt x="457200" y="992037"/>
                </a:lnTo>
                <a:cubicBezTo>
                  <a:pt x="451449" y="969033"/>
                  <a:pt x="446186" y="945902"/>
                  <a:pt x="439947" y="923026"/>
                </a:cubicBezTo>
                <a:cubicBezTo>
                  <a:pt x="437555" y="914253"/>
                  <a:pt x="432948" y="906093"/>
                  <a:pt x="431321" y="897147"/>
                </a:cubicBezTo>
                <a:cubicBezTo>
                  <a:pt x="427174" y="874338"/>
                  <a:pt x="426505" y="851003"/>
                  <a:pt x="422694" y="828136"/>
                </a:cubicBezTo>
                <a:cubicBezTo>
                  <a:pt x="420745" y="816441"/>
                  <a:pt x="416017" y="805325"/>
                  <a:pt x="414068" y="793630"/>
                </a:cubicBezTo>
                <a:cubicBezTo>
                  <a:pt x="410257" y="770763"/>
                  <a:pt x="409588" y="747428"/>
                  <a:pt x="405441" y="724619"/>
                </a:cubicBezTo>
                <a:cubicBezTo>
                  <a:pt x="403814" y="715672"/>
                  <a:pt x="400008" y="707253"/>
                  <a:pt x="396815" y="698739"/>
                </a:cubicBezTo>
                <a:cubicBezTo>
                  <a:pt x="380295" y="654685"/>
                  <a:pt x="381912" y="660307"/>
                  <a:pt x="362309" y="621102"/>
                </a:cubicBezTo>
                <a:cubicBezTo>
                  <a:pt x="357932" y="603593"/>
                  <a:pt x="352482" y="578042"/>
                  <a:pt x="345057" y="560717"/>
                </a:cubicBezTo>
                <a:cubicBezTo>
                  <a:pt x="339991" y="548897"/>
                  <a:pt x="332319" y="538252"/>
                  <a:pt x="327804" y="526211"/>
                </a:cubicBezTo>
                <a:cubicBezTo>
                  <a:pt x="318844" y="502319"/>
                  <a:pt x="316671" y="459610"/>
                  <a:pt x="301924" y="439947"/>
                </a:cubicBezTo>
                <a:cubicBezTo>
                  <a:pt x="248473" y="368677"/>
                  <a:pt x="300235" y="441981"/>
                  <a:pt x="258792" y="370936"/>
                </a:cubicBezTo>
                <a:cubicBezTo>
                  <a:pt x="245123" y="347504"/>
                  <a:pt x="231936" y="323626"/>
                  <a:pt x="215660" y="301924"/>
                </a:cubicBezTo>
                <a:cubicBezTo>
                  <a:pt x="207034" y="290422"/>
                  <a:pt x="197401" y="279611"/>
                  <a:pt x="189781" y="267419"/>
                </a:cubicBezTo>
                <a:cubicBezTo>
                  <a:pt x="182965" y="256514"/>
                  <a:pt x="178773" y="244154"/>
                  <a:pt x="172528" y="232913"/>
                </a:cubicBezTo>
                <a:cubicBezTo>
                  <a:pt x="164385" y="218256"/>
                  <a:pt x="154792" y="204438"/>
                  <a:pt x="146649" y="189781"/>
                </a:cubicBezTo>
                <a:cubicBezTo>
                  <a:pt x="140404" y="178540"/>
                  <a:pt x="135776" y="166440"/>
                  <a:pt x="129396" y="155275"/>
                </a:cubicBezTo>
                <a:cubicBezTo>
                  <a:pt x="124252" y="146273"/>
                  <a:pt x="117178" y="138459"/>
                  <a:pt x="112143" y="129396"/>
                </a:cubicBezTo>
                <a:cubicBezTo>
                  <a:pt x="102775" y="112534"/>
                  <a:pt x="99298" y="91856"/>
                  <a:pt x="86264" y="77637"/>
                </a:cubicBezTo>
                <a:cubicBezTo>
                  <a:pt x="66834" y="56440"/>
                  <a:pt x="33203" y="49804"/>
                  <a:pt x="17253" y="25879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58FD0EC2-1027-0006-B65B-D416D6A9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5" r="19959" b="12753"/>
          <a:stretch/>
        </p:blipFill>
        <p:spPr>
          <a:xfrm flipH="1">
            <a:off x="5035556" y="73261"/>
            <a:ext cx="1652214" cy="1222510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Image 12" descr="Une image contenant croquis, chaussures, dessin, Motif (stylisme)&#10;&#10;Le contenu généré par l’IA peut être incorrect.">
            <a:extLst>
              <a:ext uri="{FF2B5EF4-FFF2-40B4-BE49-F238E27FC236}">
                <a16:creationId xmlns:a16="http://schemas.microsoft.com/office/drawing/2014/main" id="{3D85C964-65A6-DD5D-2336-12E37F1C02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73" y="-14831"/>
            <a:ext cx="460626" cy="1230080"/>
          </a:xfrm>
          <a:prstGeom prst="rect">
            <a:avLst/>
          </a:prstGeom>
        </p:spPr>
      </p:pic>
      <p:pic>
        <p:nvPicPr>
          <p:cNvPr id="26" name="Image 25" descr="Une image contenant dessin, croqui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509352D-338D-08DB-B623-ACD25A5ACB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04" y="600209"/>
            <a:ext cx="484609" cy="1093168"/>
          </a:xfrm>
          <a:prstGeom prst="rect">
            <a:avLst/>
          </a:prstGeom>
        </p:spPr>
      </p:pic>
      <p:pic>
        <p:nvPicPr>
          <p:cNvPr id="33" name="Image 32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7D34E998-105A-7ABB-C1FF-8A0654FC323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833">
            <a:off x="11528149" y="5335972"/>
            <a:ext cx="435567" cy="865790"/>
          </a:xfrm>
          <a:prstGeom prst="rect">
            <a:avLst/>
          </a:prstGeom>
        </p:spPr>
      </p:pic>
      <p:pic>
        <p:nvPicPr>
          <p:cNvPr id="27" name="Image 26" descr="Une image contenant chaîne, objets en métal&#10;&#10;Le contenu généré par l’IA peut être incorrect.">
            <a:extLst>
              <a:ext uri="{FF2B5EF4-FFF2-40B4-BE49-F238E27FC236}">
                <a16:creationId xmlns:a16="http://schemas.microsoft.com/office/drawing/2014/main" id="{43B38FC6-D647-672F-7C7A-DA69E1F7FFA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452" flipH="1">
            <a:off x="10714964" y="5314376"/>
            <a:ext cx="819886" cy="736206"/>
          </a:xfrm>
          <a:prstGeom prst="rect">
            <a:avLst/>
          </a:prstGeom>
        </p:spPr>
      </p:pic>
      <p:pic>
        <p:nvPicPr>
          <p:cNvPr id="35" name="Image 34" descr="Une image contenant croquis, dessin, Personnage de fic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B6A84F3-473B-DCC7-0CF7-57AFDF4C8E2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231">
            <a:off x="11243531" y="5109525"/>
            <a:ext cx="590477" cy="1196575"/>
          </a:xfrm>
          <a:prstGeom prst="rect">
            <a:avLst/>
          </a:prstGeom>
        </p:spPr>
      </p:pic>
      <p:pic>
        <p:nvPicPr>
          <p:cNvPr id="37" name="Image 36" descr="Une image contenant croquis, 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3B2E0F23-42F8-B903-7ED5-C3B5D91728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27"/>
          <a:stretch/>
        </p:blipFill>
        <p:spPr>
          <a:xfrm rot="1017850" flipH="1">
            <a:off x="10989239" y="4932785"/>
            <a:ext cx="634361" cy="13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BE538-0214-D4C6-8387-25C096F4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090C47E5-1144-FE7E-8C6D-41304FB4E8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29C9C30F-15E5-2E19-A04A-C898DE5C6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FA295B35-DA02-E599-86F3-290DA313C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t="46376" r="19959" b="3624"/>
          <a:stretch/>
        </p:blipFill>
        <p:spPr>
          <a:xfrm flipH="1">
            <a:off x="5035556" y="73260"/>
            <a:ext cx="1652214" cy="1495539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374822B-47E1-F6BD-AE92-1E09C73BD54B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F274FA4-C62B-7045-8984-961627A6E6BA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D21C4BC-40FB-92CC-1B1C-32F8C2AD85F7}"/>
              </a:ext>
            </a:extLst>
          </p:cNvPr>
          <p:cNvCxnSpPr/>
          <p:nvPr/>
        </p:nvCxnSpPr>
        <p:spPr>
          <a:xfrm>
            <a:off x="5204584" y="1484671"/>
            <a:ext cx="4067235" cy="273336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FD1652E-E4E5-7DCD-BB55-DBF2A1988157}"/>
              </a:ext>
            </a:extLst>
          </p:cNvPr>
          <p:cNvCxnSpPr/>
          <p:nvPr/>
        </p:nvCxnSpPr>
        <p:spPr>
          <a:xfrm>
            <a:off x="5159174" y="1565677"/>
            <a:ext cx="4067235" cy="273336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chaîne, objets en métal&#10;&#10;Le contenu généré par l’IA peut être incorrect.">
            <a:extLst>
              <a:ext uri="{FF2B5EF4-FFF2-40B4-BE49-F238E27FC236}">
                <a16:creationId xmlns:a16="http://schemas.microsoft.com/office/drawing/2014/main" id="{215D86D1-38BE-7996-3634-B1216F0FDF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452" flipH="1">
            <a:off x="10714965" y="5314375"/>
            <a:ext cx="819886" cy="736206"/>
          </a:xfrm>
          <a:prstGeom prst="rect">
            <a:avLst/>
          </a:prstGeom>
        </p:spPr>
      </p:pic>
      <p:pic>
        <p:nvPicPr>
          <p:cNvPr id="10" name="Image 9" descr="Une image contenant dessin, croquis, garçon, chaussures&#10;&#10;Le contenu généré par l’IA peut être incorrect.">
            <a:extLst>
              <a:ext uri="{FF2B5EF4-FFF2-40B4-BE49-F238E27FC236}">
                <a16:creationId xmlns:a16="http://schemas.microsoft.com/office/drawing/2014/main" id="{65E16A53-FFC5-DDE7-CF99-ACDF4328AF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13" y="4762111"/>
            <a:ext cx="454543" cy="1033395"/>
          </a:xfrm>
          <a:prstGeom prst="rect">
            <a:avLst/>
          </a:prstGeom>
        </p:spPr>
      </p:pic>
      <p:pic>
        <p:nvPicPr>
          <p:cNvPr id="14" name="Image 13" descr="Une image contenant croquis, dessin, illustration, mammifère&#10;&#10;Le contenu généré par l’IA peut être incorrect.">
            <a:extLst>
              <a:ext uri="{FF2B5EF4-FFF2-40B4-BE49-F238E27FC236}">
                <a16:creationId xmlns:a16="http://schemas.microsoft.com/office/drawing/2014/main" id="{AC7AE7F1-5830-6E6F-068D-CC2D42B76F9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39">
            <a:off x="4692642" y="806490"/>
            <a:ext cx="1574122" cy="1150971"/>
          </a:xfrm>
          <a:prstGeom prst="rect">
            <a:avLst/>
          </a:prstGeom>
        </p:spPr>
      </p:pic>
      <p:pic>
        <p:nvPicPr>
          <p:cNvPr id="15" name="Image 14" descr="Une image contenant croquis, dessin, illustration, mammifère&#10;&#10;Le contenu généré par l’IA peut être incorrect.">
            <a:extLst>
              <a:ext uri="{FF2B5EF4-FFF2-40B4-BE49-F238E27FC236}">
                <a16:creationId xmlns:a16="http://schemas.microsoft.com/office/drawing/2014/main" id="{55B798B9-30D7-AC89-805B-ABB881167D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539">
            <a:off x="8996111" y="4000106"/>
            <a:ext cx="1574122" cy="1150971"/>
          </a:xfrm>
          <a:prstGeom prst="rect">
            <a:avLst/>
          </a:prstGeom>
        </p:spPr>
      </p:pic>
      <p:pic>
        <p:nvPicPr>
          <p:cNvPr id="17" name="Image 16" descr="Une image contenant croquis, dessin, art, mammifère&#10;&#10;Le contenu généré par l’IA peut être incorrect.">
            <a:extLst>
              <a:ext uri="{FF2B5EF4-FFF2-40B4-BE49-F238E27FC236}">
                <a16:creationId xmlns:a16="http://schemas.microsoft.com/office/drawing/2014/main" id="{6DE400F0-BD4A-0219-6C67-29C3C4731E7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0833">
            <a:off x="11528149" y="5335972"/>
            <a:ext cx="435567" cy="865790"/>
          </a:xfrm>
          <a:prstGeom prst="rect">
            <a:avLst/>
          </a:prstGeom>
        </p:spPr>
      </p:pic>
      <p:pic>
        <p:nvPicPr>
          <p:cNvPr id="22" name="Image 21" descr="Une image contenant croquis, dessin, Personnage de fic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2576EB0-D2E9-D0D4-9074-A171328153C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231">
            <a:off x="11243531" y="5109525"/>
            <a:ext cx="590477" cy="1196575"/>
          </a:xfrm>
          <a:prstGeom prst="rect">
            <a:avLst/>
          </a:prstGeom>
        </p:spPr>
      </p:pic>
      <p:pic>
        <p:nvPicPr>
          <p:cNvPr id="23" name="Image 22" descr="Une image contenant croquis, art, dessin, Dessin au trait&#10;&#10;Le contenu généré par l’IA peut être incorrect.">
            <a:extLst>
              <a:ext uri="{FF2B5EF4-FFF2-40B4-BE49-F238E27FC236}">
                <a16:creationId xmlns:a16="http://schemas.microsoft.com/office/drawing/2014/main" id="{03653B04-A296-2EA6-5BAE-75E06D9CA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27"/>
          <a:stretch/>
        </p:blipFill>
        <p:spPr>
          <a:xfrm rot="1017850" flipH="1">
            <a:off x="10989239" y="4932785"/>
            <a:ext cx="634361" cy="13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69F55-F973-2B3B-5F11-ABAC336E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, dessin, texte, croquis&#10;&#10;Le contenu généré par l’IA peut être incorrect.">
            <a:extLst>
              <a:ext uri="{FF2B5EF4-FFF2-40B4-BE49-F238E27FC236}">
                <a16:creationId xmlns:a16="http://schemas.microsoft.com/office/drawing/2014/main" id="{B00F6942-67D3-F790-18A6-5D69CA8FC39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807" y="-196645"/>
            <a:ext cx="10791092" cy="6794173"/>
          </a:xfrm>
          <a:prstGeom prst="rect">
            <a:avLst/>
          </a:prstGeom>
        </p:spPr>
      </p:pic>
      <p:pic>
        <p:nvPicPr>
          <p:cNvPr id="7" name="Image 6" descr="Une image contenant peinture, Dessin d’enfant, croquis, dessin&#10;&#10;Le contenu généré par l’IA peut être incorrect.">
            <a:extLst>
              <a:ext uri="{FF2B5EF4-FFF2-40B4-BE49-F238E27FC236}">
                <a16:creationId xmlns:a16="http://schemas.microsoft.com/office/drawing/2014/main" id="{46C8065B-DF18-44F7-B075-47EFB972B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12639" r="15274" b="4401"/>
          <a:stretch/>
        </p:blipFill>
        <p:spPr>
          <a:xfrm>
            <a:off x="10254735" y="4327811"/>
            <a:ext cx="1740346" cy="1730829"/>
          </a:xfrm>
          <a:prstGeom prst="ellipse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Image 15" descr="Une image contenant arbre, dessin, fenêtre, maison&#10;&#10;Le contenu généré par l’IA peut être incorrect.">
            <a:extLst>
              <a:ext uri="{FF2B5EF4-FFF2-40B4-BE49-F238E27FC236}">
                <a16:creationId xmlns:a16="http://schemas.microsoft.com/office/drawing/2014/main" id="{7821DCFC-D05F-6740-8C9F-4DA58A043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46375" r="19959" b="12753"/>
          <a:stretch/>
        </p:blipFill>
        <p:spPr>
          <a:xfrm flipH="1">
            <a:off x="5035556" y="73261"/>
            <a:ext cx="1436914" cy="1222510"/>
          </a:xfrm>
          <a:prstGeom prst="ellips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58B98957-CC53-F863-1D93-8811326ADF57}"/>
              </a:ext>
            </a:extLst>
          </p:cNvPr>
          <p:cNvSpPr txBox="1"/>
          <p:nvPr/>
        </p:nvSpPr>
        <p:spPr>
          <a:xfrm>
            <a:off x="9930291" y="6172729"/>
            <a:ext cx="2261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grotte des méchants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31010CDC-036D-F03F-2AEA-EB7603E6C2DF}"/>
              </a:ext>
            </a:extLst>
          </p:cNvPr>
          <p:cNvSpPr txBox="1"/>
          <p:nvPr/>
        </p:nvSpPr>
        <p:spPr>
          <a:xfrm>
            <a:off x="6708254" y="625866"/>
            <a:ext cx="11705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Garamond" panose="02020404030301010803" pitchFamily="18" charset="0"/>
              </a:rPr>
              <a:t>La maison 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1C77A3F-A56A-A02B-DD63-D5E9F7B90E62}"/>
              </a:ext>
            </a:extLst>
          </p:cNvPr>
          <p:cNvCxnSpPr/>
          <p:nvPr/>
        </p:nvCxnSpPr>
        <p:spPr>
          <a:xfrm>
            <a:off x="5204584" y="1484671"/>
            <a:ext cx="4067235" cy="2733368"/>
          </a:xfrm>
          <a:prstGeom prst="line">
            <a:avLst/>
          </a:prstGeom>
          <a:ln>
            <a:solidFill>
              <a:srgbClr val="00B0F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1C42E59-1F91-A8A6-250A-7636BE311EFA}"/>
              </a:ext>
            </a:extLst>
          </p:cNvPr>
          <p:cNvCxnSpPr/>
          <p:nvPr/>
        </p:nvCxnSpPr>
        <p:spPr>
          <a:xfrm>
            <a:off x="5390680" y="1531212"/>
            <a:ext cx="4067235" cy="273336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B0AF6C4E-2EBA-F99A-C5FA-451A72FB031C}"/>
              </a:ext>
            </a:extLst>
          </p:cNvPr>
          <p:cNvCxnSpPr/>
          <p:nvPr/>
        </p:nvCxnSpPr>
        <p:spPr>
          <a:xfrm>
            <a:off x="5192095" y="1594443"/>
            <a:ext cx="4067235" cy="2733368"/>
          </a:xfrm>
          <a:prstGeom prst="lin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croquis, dessi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DA09961-F5F4-D7CE-88EF-ED981F5C81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608">
            <a:off x="9405793" y="4065462"/>
            <a:ext cx="1821876" cy="1255856"/>
          </a:xfrm>
          <a:prstGeom prst="rect">
            <a:avLst/>
          </a:prstGeom>
        </p:spPr>
      </p:pic>
      <p:pic>
        <p:nvPicPr>
          <p:cNvPr id="13" name="Image 12" descr="Une image contenant croquis, dessi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44834E5-D09B-CF8E-8CAA-D372BDDE24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608">
            <a:off x="4671473" y="831953"/>
            <a:ext cx="1821876" cy="12558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0235A6-3A6F-6A7C-7F87-074DF975F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107" y="5462112"/>
            <a:ext cx="1263601" cy="6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57</Words>
  <Application>Microsoft Office PowerPoint</Application>
  <PresentationFormat>Grand écran</PresentationFormat>
  <Paragraphs>20</Paragraphs>
  <Slides>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INSEI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 VANBRUGGHE</dc:creator>
  <cp:lastModifiedBy>Anne VANBRUGGHE</cp:lastModifiedBy>
  <cp:revision>10</cp:revision>
  <dcterms:created xsi:type="dcterms:W3CDTF">2025-12-17T16:08:21Z</dcterms:created>
  <dcterms:modified xsi:type="dcterms:W3CDTF">2026-01-05T08:47:08Z</dcterms:modified>
</cp:coreProperties>
</file>