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UffF/5j/+kwxHyNg3pBrj90tN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1EFD8"/>
            </a:gs>
            <a:gs pos="35000">
              <a:srgbClr val="FFFFFF"/>
            </a:gs>
            <a:gs pos="60610">
              <a:srgbClr val="A8D08C"/>
            </a:gs>
            <a:gs pos="100000">
              <a:srgbClr val="54813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624328" y="2788920"/>
            <a:ext cx="662290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Lancez le diaporama pour commencer le jeu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Cliquez sur le mot identique au modèle</a:t>
            </a:r>
            <a:endParaRPr i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7" name="Google Shape;237;p10">
            <a:hlinkClick action="ppaction://hlinkshowjump?jump=nextslide"/>
          </p:cNvPr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1">
            <a:hlinkClick action="ppaction://hlinkshowjump?jump=nextslide"/>
          </p:cNvPr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7216" y="2060448"/>
            <a:ext cx="2589724" cy="191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7010390" y="29494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Fille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2">
            <a:hlinkClick action="ppaction://hlinkshowjump?jump=nextslide"/>
          </p:cNvPr>
          <p:cNvSpPr/>
          <p:nvPr/>
        </p:nvSpPr>
        <p:spPr>
          <a:xfrm>
            <a:off x="8819525" y="5142269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Fille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582933" y="173166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Feuille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3392068" y="5126622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220912" y="1725559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Fraise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7039888" y="1750139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392041" y="3428548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Feuille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553467" y="513764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Fraise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582933" y="1731667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Feuille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392068" y="5126622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220912" y="1725559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Fraise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7039888" y="1750139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3">
            <a:hlinkClick action="ppaction://hlinkshowjump?jump=nextslide"/>
          </p:cNvPr>
          <p:cNvSpPr/>
          <p:nvPr/>
        </p:nvSpPr>
        <p:spPr>
          <a:xfrm>
            <a:off x="3392041" y="3428548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Feuille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1553467" y="513764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Fraise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392068" y="5126622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5220912" y="1725559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Fraise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7039888" y="1750139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4">
            <a:hlinkClick action="ppaction://hlinkshowjump?jump=nextslide"/>
          </p:cNvPr>
          <p:cNvSpPr/>
          <p:nvPr/>
        </p:nvSpPr>
        <p:spPr>
          <a:xfrm>
            <a:off x="1553467" y="513764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Fraise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3392068" y="5126622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5">
            <a:hlinkClick action="ppaction://hlinkshowjump?jump=nextslide"/>
          </p:cNvPr>
          <p:cNvSpPr/>
          <p:nvPr/>
        </p:nvSpPr>
        <p:spPr>
          <a:xfrm>
            <a:off x="7039888" y="1750139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3" name="Google Shape;183;p6">
            <a:hlinkClick action="ppaction://hlinkshowjump?jump=nextslide"/>
          </p:cNvPr>
          <p:cNvSpPr/>
          <p:nvPr/>
        </p:nvSpPr>
        <p:spPr>
          <a:xfrm>
            <a:off x="8834261" y="341916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1573058" y="3435473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Neuf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>
            <a:hlinkClick action="ppaction://hlinkshowjump?jump=nextslide"/>
          </p:cNvPr>
          <p:cNvSpPr/>
          <p:nvPr/>
        </p:nvSpPr>
        <p:spPr>
          <a:xfrm>
            <a:off x="1582985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7022924" y="3435473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Fleur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8829366" y="1730925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6" name="Google Shape;216;p8">
            <a:hlinkClick action="ppaction://hlinkshowjump?jump=nextslide"/>
          </p:cNvPr>
          <p:cNvSpPr/>
          <p:nvPr/>
        </p:nvSpPr>
        <p:spPr>
          <a:xfrm>
            <a:off x="3387160" y="172355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5B3E"/>
            </a:gs>
            <a:gs pos="36000">
              <a:srgbClr val="465B3E"/>
            </a:gs>
            <a:gs pos="70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>
            <a:hlinkClick action="ppaction://hlinkshowjump?jump=nextslide"/>
          </p:cNvPr>
          <p:cNvSpPr/>
          <p:nvPr/>
        </p:nvSpPr>
        <p:spPr>
          <a:xfrm>
            <a:off x="3392120" y="29494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5220925" y="19663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5220899" y="5131536"/>
            <a:ext cx="1809135" cy="1691149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7030009" y="5142270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8832059" y="16755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Fenêtre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213843" y="3428547"/>
            <a:ext cx="1809135" cy="1691149"/>
          </a:xfrm>
          <a:prstGeom prst="rect">
            <a:avLst/>
          </a:prstGeom>
          <a:solidFill>
            <a:srgbClr val="A2CD85"/>
          </a:solidFill>
          <a:ln cap="flat" cmpd="sng" w="38100">
            <a:solidFill>
              <a:srgbClr val="7A87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2023-01-20T12:50:45Z</dcterms:created>
  <dc:creator>Anne VANBRUGGHE</dc:creator>
</cp:coreProperties>
</file>