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1" r:id="rId2"/>
    <p:sldId id="317" r:id="rId3"/>
    <p:sldId id="316" r:id="rId4"/>
    <p:sldId id="298" r:id="rId5"/>
    <p:sldId id="279" r:id="rId6"/>
    <p:sldId id="281" r:id="rId7"/>
    <p:sldId id="280" r:id="rId8"/>
    <p:sldId id="256" r:id="rId9"/>
    <p:sldId id="258" r:id="rId10"/>
    <p:sldId id="296" r:id="rId11"/>
    <p:sldId id="297" r:id="rId12"/>
    <p:sldId id="299" r:id="rId13"/>
    <p:sldId id="318" r:id="rId14"/>
    <p:sldId id="276" r:id="rId15"/>
    <p:sldId id="278" r:id="rId16"/>
    <p:sldId id="277" r:id="rId17"/>
    <p:sldId id="305" r:id="rId18"/>
    <p:sldId id="311" r:id="rId19"/>
    <p:sldId id="288" r:id="rId20"/>
    <p:sldId id="312" r:id="rId21"/>
    <p:sldId id="292" r:id="rId22"/>
    <p:sldId id="314" r:id="rId23"/>
    <p:sldId id="315" r:id="rId24"/>
    <p:sldId id="313" r:id="rId25"/>
    <p:sldId id="310" r:id="rId26"/>
    <p:sldId id="300" r:id="rId27"/>
    <p:sldId id="306" r:id="rId2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2961"/>
    <a:srgbClr val="B97A57"/>
    <a:srgbClr val="8DB0CC"/>
    <a:srgbClr val="BD2A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4" autoAdjust="0"/>
    <p:restoredTop sz="94660"/>
  </p:normalViewPr>
  <p:slideViewPr>
    <p:cSldViewPr snapToGrid="0">
      <p:cViewPr varScale="1">
        <p:scale>
          <a:sx n="63" d="100"/>
          <a:sy n="63" d="100"/>
        </p:scale>
        <p:origin x="61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8425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69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9619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5867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4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200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6242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81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45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89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644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9808F-AADC-495B-AD19-23BCAEBFAFAF}" type="datetimeFigureOut">
              <a:rPr lang="fr-FR" smtClean="0"/>
              <a:t>05/01/2026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867C1-B8E9-4EB6-AEA1-AD29DDBAD4E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1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2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9.png"/><Relationship Id="rId5" Type="http://schemas.openxmlformats.org/officeDocument/2006/relationships/image" Target="../media/image25.png"/><Relationship Id="rId10" Type="http://schemas.openxmlformats.org/officeDocument/2006/relationships/image" Target="../media/image3.jpg"/><Relationship Id="rId4" Type="http://schemas.openxmlformats.org/officeDocument/2006/relationships/image" Target="../media/image24.png"/><Relationship Id="rId9" Type="http://schemas.openxmlformats.org/officeDocument/2006/relationships/image" Target="../media/image28.png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7.png"/><Relationship Id="rId7" Type="http://schemas.openxmlformats.org/officeDocument/2006/relationships/image" Target="../media/image10.jpg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penoffice.org/fr/Produits/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hyperlink" Target="https://www.microsoft.com/fr-fr/microsoft-365?rtc=1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3.jpg"/><Relationship Id="rId7" Type="http://schemas.openxmlformats.org/officeDocument/2006/relationships/image" Target="../media/image46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microsoft.com/office/2007/relationships/hdphoto" Target="../media/hdphoto3.wdp"/><Relationship Id="rId4" Type="http://schemas.openxmlformats.org/officeDocument/2006/relationships/image" Target="../media/image44.png"/><Relationship Id="rId9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49.jpg"/><Relationship Id="rId7" Type="http://schemas.openxmlformats.org/officeDocument/2006/relationships/image" Target="../media/image51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3.wdp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3.jpg"/><Relationship Id="rId3" Type="http://schemas.openxmlformats.org/officeDocument/2006/relationships/image" Target="../media/image58.jpg"/><Relationship Id="rId7" Type="http://schemas.microsoft.com/office/2007/relationships/hdphoto" Target="../media/hdphoto5.wdp"/><Relationship Id="rId12" Type="http://schemas.microsoft.com/office/2007/relationships/hdphoto" Target="../media/hdphoto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microsoft.com/office/2007/relationships/hdphoto" Target="../media/hdphoto4.wdp"/><Relationship Id="rId10" Type="http://schemas.openxmlformats.org/officeDocument/2006/relationships/image" Target="../media/image5.jpe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otcut.org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" y="1043941"/>
            <a:ext cx="3506971" cy="200587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57" b="34487"/>
          <a:stretch/>
        </p:blipFill>
        <p:spPr>
          <a:xfrm>
            <a:off x="2805377" y="4401802"/>
            <a:ext cx="2025303" cy="24284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381110" y="1836144"/>
            <a:ext cx="857318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fr-FR" sz="2800" dirty="0">
                <a:solidFill>
                  <a:srgbClr val="392961"/>
                </a:solidFill>
                <a:latin typeface="Berlin Sans FB" panose="020E0602020502020306" pitchFamily="34" charset="0"/>
              </a:rPr>
              <a:t>Outils numériques pour </a:t>
            </a:r>
          </a:p>
          <a:p>
            <a:pPr algn="r">
              <a:lnSpc>
                <a:spcPct val="150000"/>
              </a:lnSpc>
            </a:pPr>
            <a:r>
              <a:rPr lang="fr-FR" sz="2800" dirty="0">
                <a:solidFill>
                  <a:srgbClr val="392961"/>
                </a:solidFill>
                <a:latin typeface="Berlin Sans FB" panose="020E0602020502020306" pitchFamily="34" charset="0"/>
              </a:rPr>
              <a:t>Raconter, décrire, expliquer</a:t>
            </a:r>
          </a:p>
          <a:p>
            <a:pPr algn="r">
              <a:lnSpc>
                <a:spcPct val="150000"/>
              </a:lnSpc>
            </a:pPr>
            <a:r>
              <a:rPr lang="fr-FR" sz="2800" dirty="0">
                <a:solidFill>
                  <a:srgbClr val="392961"/>
                </a:solidFill>
                <a:latin typeface="Berlin Sans FB" panose="020E0602020502020306" pitchFamily="34" charset="0"/>
              </a:rPr>
              <a:t> à l’aide de personnages et d’objets insérés dans un décor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  <p:cxnSp>
        <p:nvCxnSpPr>
          <p:cNvPr id="7" name="Connecteur droit 6"/>
          <p:cNvCxnSpPr/>
          <p:nvPr/>
        </p:nvCxnSpPr>
        <p:spPr>
          <a:xfrm flipH="1" flipV="1">
            <a:off x="65989" y="0"/>
            <a:ext cx="168568" cy="6306532"/>
          </a:xfrm>
          <a:prstGeom prst="line">
            <a:avLst/>
          </a:prstGeom>
          <a:ln w="38100">
            <a:solidFill>
              <a:srgbClr val="3929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1112363" y="6476214"/>
            <a:ext cx="11079637" cy="372360"/>
          </a:xfrm>
          <a:prstGeom prst="line">
            <a:avLst/>
          </a:prstGeom>
          <a:ln w="38100">
            <a:solidFill>
              <a:srgbClr val="BD2A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9426804" y="6228958"/>
            <a:ext cx="3368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392961"/>
                </a:solidFill>
                <a:latin typeface="Garamond" panose="02020404030301010803" pitchFamily="18" charset="0"/>
              </a:rPr>
              <a:t>Anne Vanbrugghe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97"/>
          <a:stretch/>
        </p:blipFill>
        <p:spPr>
          <a:xfrm>
            <a:off x="1960128" y="2245649"/>
            <a:ext cx="1060801" cy="2677000"/>
          </a:xfrm>
          <a:prstGeom prst="rect">
            <a:avLst/>
          </a:prstGeom>
        </p:spPr>
      </p:pic>
      <p:grpSp>
        <p:nvGrpSpPr>
          <p:cNvPr id="12" name="Groupe 11"/>
          <p:cNvGrpSpPr/>
          <p:nvPr/>
        </p:nvGrpSpPr>
        <p:grpSpPr>
          <a:xfrm>
            <a:off x="973721" y="4193030"/>
            <a:ext cx="1252451" cy="1245978"/>
            <a:chOff x="9788614" y="802557"/>
            <a:chExt cx="1671866" cy="1788243"/>
          </a:xfrm>
        </p:grpSpPr>
        <p:sp>
          <p:nvSpPr>
            <p:cNvPr id="13" name="Forme libre 12"/>
            <p:cNvSpPr/>
            <p:nvPr/>
          </p:nvSpPr>
          <p:spPr>
            <a:xfrm>
              <a:off x="9788614" y="802557"/>
              <a:ext cx="1671866" cy="1788243"/>
            </a:xfrm>
            <a:custGeom>
              <a:avLst/>
              <a:gdLst>
                <a:gd name="connsiteX0" fmla="*/ 15786 w 1671866"/>
                <a:gd name="connsiteY0" fmla="*/ 1336123 h 1788243"/>
                <a:gd name="connsiteX1" fmla="*/ 546 w 1671866"/>
                <a:gd name="connsiteY1" fmla="*/ 1422483 h 1788243"/>
                <a:gd name="connsiteX2" fmla="*/ 5626 w 1671866"/>
                <a:gd name="connsiteY2" fmla="*/ 1564723 h 1788243"/>
                <a:gd name="connsiteX3" fmla="*/ 15786 w 1671866"/>
                <a:gd name="connsiteY3" fmla="*/ 1620603 h 1788243"/>
                <a:gd name="connsiteX4" fmla="*/ 20866 w 1671866"/>
                <a:gd name="connsiteY4" fmla="*/ 1635843 h 1788243"/>
                <a:gd name="connsiteX5" fmla="*/ 25946 w 1671866"/>
                <a:gd name="connsiteY5" fmla="*/ 1656163 h 1788243"/>
                <a:gd name="connsiteX6" fmla="*/ 46266 w 1671866"/>
                <a:gd name="connsiteY6" fmla="*/ 1701883 h 1788243"/>
                <a:gd name="connsiteX7" fmla="*/ 76746 w 1671866"/>
                <a:gd name="connsiteY7" fmla="*/ 1722203 h 1788243"/>
                <a:gd name="connsiteX8" fmla="*/ 91986 w 1671866"/>
                <a:gd name="connsiteY8" fmla="*/ 1732363 h 1788243"/>
                <a:gd name="connsiteX9" fmla="*/ 112306 w 1671866"/>
                <a:gd name="connsiteY9" fmla="*/ 1742523 h 1788243"/>
                <a:gd name="connsiteX10" fmla="*/ 142786 w 1671866"/>
                <a:gd name="connsiteY10" fmla="*/ 1767923 h 1788243"/>
                <a:gd name="connsiteX11" fmla="*/ 183426 w 1671866"/>
                <a:gd name="connsiteY11" fmla="*/ 1778083 h 1788243"/>
                <a:gd name="connsiteX12" fmla="*/ 218986 w 1671866"/>
                <a:gd name="connsiteY12" fmla="*/ 1788243 h 1788243"/>
                <a:gd name="connsiteX13" fmla="*/ 381546 w 1671866"/>
                <a:gd name="connsiteY13" fmla="*/ 1778083 h 1788243"/>
                <a:gd name="connsiteX14" fmla="*/ 427266 w 1671866"/>
                <a:gd name="connsiteY14" fmla="*/ 1767923 h 1788243"/>
                <a:gd name="connsiteX15" fmla="*/ 457746 w 1671866"/>
                <a:gd name="connsiteY15" fmla="*/ 1757763 h 1788243"/>
                <a:gd name="connsiteX16" fmla="*/ 488226 w 1671866"/>
                <a:gd name="connsiteY16" fmla="*/ 1747603 h 1788243"/>
                <a:gd name="connsiteX17" fmla="*/ 569506 w 1671866"/>
                <a:gd name="connsiteY17" fmla="*/ 1737443 h 1788243"/>
                <a:gd name="connsiteX18" fmla="*/ 605066 w 1671866"/>
                <a:gd name="connsiteY18" fmla="*/ 1732363 h 1788243"/>
                <a:gd name="connsiteX19" fmla="*/ 681266 w 1671866"/>
                <a:gd name="connsiteY19" fmla="*/ 1727283 h 1788243"/>
                <a:gd name="connsiteX20" fmla="*/ 940346 w 1671866"/>
                <a:gd name="connsiteY20" fmla="*/ 1717123 h 1788243"/>
                <a:gd name="connsiteX21" fmla="*/ 1306106 w 1671866"/>
                <a:gd name="connsiteY21" fmla="*/ 1712043 h 1788243"/>
                <a:gd name="connsiteX22" fmla="*/ 1326426 w 1671866"/>
                <a:gd name="connsiteY22" fmla="*/ 1706963 h 1788243"/>
                <a:gd name="connsiteX23" fmla="*/ 1397546 w 1671866"/>
                <a:gd name="connsiteY23" fmla="*/ 1691723 h 1788243"/>
                <a:gd name="connsiteX24" fmla="*/ 1453426 w 1671866"/>
                <a:gd name="connsiteY24" fmla="*/ 1661243 h 1788243"/>
                <a:gd name="connsiteX25" fmla="*/ 1468666 w 1671866"/>
                <a:gd name="connsiteY25" fmla="*/ 1640923 h 1788243"/>
                <a:gd name="connsiteX26" fmla="*/ 1514386 w 1671866"/>
                <a:gd name="connsiteY26" fmla="*/ 1620603 h 1788243"/>
                <a:gd name="connsiteX27" fmla="*/ 1529626 w 1671866"/>
                <a:gd name="connsiteY27" fmla="*/ 1610443 h 1788243"/>
                <a:gd name="connsiteX28" fmla="*/ 1539786 w 1671866"/>
                <a:gd name="connsiteY28" fmla="*/ 1590123 h 1788243"/>
                <a:gd name="connsiteX29" fmla="*/ 1570266 w 1671866"/>
                <a:gd name="connsiteY29" fmla="*/ 1544403 h 1788243"/>
                <a:gd name="connsiteX30" fmla="*/ 1575346 w 1671866"/>
                <a:gd name="connsiteY30" fmla="*/ 1519003 h 1788243"/>
                <a:gd name="connsiteX31" fmla="*/ 1600746 w 1671866"/>
                <a:gd name="connsiteY31" fmla="*/ 1488523 h 1788243"/>
                <a:gd name="connsiteX32" fmla="*/ 1641386 w 1671866"/>
                <a:gd name="connsiteY32" fmla="*/ 1427563 h 1788243"/>
                <a:gd name="connsiteX33" fmla="*/ 1651546 w 1671866"/>
                <a:gd name="connsiteY33" fmla="*/ 1386923 h 1788243"/>
                <a:gd name="connsiteX34" fmla="*/ 1661706 w 1671866"/>
                <a:gd name="connsiteY34" fmla="*/ 1371683 h 1788243"/>
                <a:gd name="connsiteX35" fmla="*/ 1671866 w 1671866"/>
                <a:gd name="connsiteY35" fmla="*/ 1341203 h 1788243"/>
                <a:gd name="connsiteX36" fmla="*/ 1666786 w 1671866"/>
                <a:gd name="connsiteY36" fmla="*/ 1229443 h 1788243"/>
                <a:gd name="connsiteX37" fmla="*/ 1656626 w 1671866"/>
                <a:gd name="connsiteY37" fmla="*/ 1214203 h 1788243"/>
                <a:gd name="connsiteX38" fmla="*/ 1646466 w 1671866"/>
                <a:gd name="connsiteY38" fmla="*/ 1163403 h 1788243"/>
                <a:gd name="connsiteX39" fmla="*/ 1631226 w 1671866"/>
                <a:gd name="connsiteY39" fmla="*/ 1143083 h 1788243"/>
                <a:gd name="connsiteX40" fmla="*/ 1610906 w 1671866"/>
                <a:gd name="connsiteY40" fmla="*/ 1112603 h 1788243"/>
                <a:gd name="connsiteX41" fmla="*/ 1600746 w 1671866"/>
                <a:gd name="connsiteY41" fmla="*/ 1097363 h 1788243"/>
                <a:gd name="connsiteX42" fmla="*/ 1585506 w 1671866"/>
                <a:gd name="connsiteY42" fmla="*/ 1077043 h 1788243"/>
                <a:gd name="connsiteX43" fmla="*/ 1560106 w 1671866"/>
                <a:gd name="connsiteY43" fmla="*/ 1061803 h 1788243"/>
                <a:gd name="connsiteX44" fmla="*/ 1539786 w 1671866"/>
                <a:gd name="connsiteY44" fmla="*/ 1031323 h 1788243"/>
                <a:gd name="connsiteX45" fmla="*/ 1529626 w 1671866"/>
                <a:gd name="connsiteY45" fmla="*/ 1016083 h 1788243"/>
                <a:gd name="connsiteX46" fmla="*/ 1514386 w 1671866"/>
                <a:gd name="connsiteY46" fmla="*/ 1011003 h 1788243"/>
                <a:gd name="connsiteX47" fmla="*/ 1494066 w 1671866"/>
                <a:gd name="connsiteY47" fmla="*/ 980523 h 1788243"/>
                <a:gd name="connsiteX48" fmla="*/ 1483906 w 1671866"/>
                <a:gd name="connsiteY48" fmla="*/ 965283 h 1788243"/>
                <a:gd name="connsiteX49" fmla="*/ 1468666 w 1671866"/>
                <a:gd name="connsiteY49" fmla="*/ 960203 h 1788243"/>
                <a:gd name="connsiteX50" fmla="*/ 1422946 w 1671866"/>
                <a:gd name="connsiteY50" fmla="*/ 924643 h 1788243"/>
                <a:gd name="connsiteX51" fmla="*/ 1407706 w 1671866"/>
                <a:gd name="connsiteY51" fmla="*/ 919563 h 1788243"/>
                <a:gd name="connsiteX52" fmla="*/ 1397546 w 1671866"/>
                <a:gd name="connsiteY52" fmla="*/ 904323 h 1788243"/>
                <a:gd name="connsiteX53" fmla="*/ 1367066 w 1671866"/>
                <a:gd name="connsiteY53" fmla="*/ 894163 h 1788243"/>
                <a:gd name="connsiteX54" fmla="*/ 1331506 w 1671866"/>
                <a:gd name="connsiteY54" fmla="*/ 878923 h 1788243"/>
                <a:gd name="connsiteX55" fmla="*/ 1301026 w 1671866"/>
                <a:gd name="connsiteY55" fmla="*/ 858603 h 1788243"/>
                <a:gd name="connsiteX56" fmla="*/ 1285786 w 1671866"/>
                <a:gd name="connsiteY56" fmla="*/ 848443 h 1788243"/>
                <a:gd name="connsiteX57" fmla="*/ 1255306 w 1671866"/>
                <a:gd name="connsiteY57" fmla="*/ 833203 h 1788243"/>
                <a:gd name="connsiteX58" fmla="*/ 1234986 w 1671866"/>
                <a:gd name="connsiteY58" fmla="*/ 823043 h 1788243"/>
                <a:gd name="connsiteX59" fmla="*/ 1219746 w 1671866"/>
                <a:gd name="connsiteY59" fmla="*/ 807803 h 1788243"/>
                <a:gd name="connsiteX60" fmla="*/ 1209586 w 1671866"/>
                <a:gd name="connsiteY60" fmla="*/ 792563 h 1788243"/>
                <a:gd name="connsiteX61" fmla="*/ 1179106 w 1671866"/>
                <a:gd name="connsiteY61" fmla="*/ 782403 h 1788243"/>
                <a:gd name="connsiteX62" fmla="*/ 1163866 w 1671866"/>
                <a:gd name="connsiteY62" fmla="*/ 746843 h 1788243"/>
                <a:gd name="connsiteX63" fmla="*/ 1148626 w 1671866"/>
                <a:gd name="connsiteY63" fmla="*/ 736683 h 1788243"/>
                <a:gd name="connsiteX64" fmla="*/ 1128306 w 1671866"/>
                <a:gd name="connsiteY64" fmla="*/ 701123 h 1788243"/>
                <a:gd name="connsiteX65" fmla="*/ 1077506 w 1671866"/>
                <a:gd name="connsiteY65" fmla="*/ 665563 h 1788243"/>
                <a:gd name="connsiteX66" fmla="*/ 1026706 w 1671866"/>
                <a:gd name="connsiteY66" fmla="*/ 645243 h 1788243"/>
                <a:gd name="connsiteX67" fmla="*/ 1011466 w 1671866"/>
                <a:gd name="connsiteY67" fmla="*/ 640163 h 1788243"/>
                <a:gd name="connsiteX68" fmla="*/ 980986 w 1671866"/>
                <a:gd name="connsiteY68" fmla="*/ 619843 h 1788243"/>
                <a:gd name="connsiteX69" fmla="*/ 950506 w 1671866"/>
                <a:gd name="connsiteY69" fmla="*/ 609683 h 1788243"/>
                <a:gd name="connsiteX70" fmla="*/ 925106 w 1671866"/>
                <a:gd name="connsiteY70" fmla="*/ 584283 h 1788243"/>
                <a:gd name="connsiteX71" fmla="*/ 914946 w 1671866"/>
                <a:gd name="connsiteY71" fmla="*/ 569043 h 1788243"/>
                <a:gd name="connsiteX72" fmla="*/ 909866 w 1671866"/>
                <a:gd name="connsiteY72" fmla="*/ 548723 h 1788243"/>
                <a:gd name="connsiteX73" fmla="*/ 899706 w 1671866"/>
                <a:gd name="connsiteY73" fmla="*/ 513163 h 1788243"/>
                <a:gd name="connsiteX74" fmla="*/ 889546 w 1671866"/>
                <a:gd name="connsiteY74" fmla="*/ 472523 h 1788243"/>
                <a:gd name="connsiteX75" fmla="*/ 874306 w 1671866"/>
                <a:gd name="connsiteY75" fmla="*/ 457283 h 1788243"/>
                <a:gd name="connsiteX76" fmla="*/ 869226 w 1671866"/>
                <a:gd name="connsiteY76" fmla="*/ 299803 h 1788243"/>
                <a:gd name="connsiteX77" fmla="*/ 879386 w 1671866"/>
                <a:gd name="connsiteY77" fmla="*/ 274403 h 1788243"/>
                <a:gd name="connsiteX78" fmla="*/ 889546 w 1671866"/>
                <a:gd name="connsiteY78" fmla="*/ 243923 h 1788243"/>
                <a:gd name="connsiteX79" fmla="*/ 894626 w 1671866"/>
                <a:gd name="connsiteY79" fmla="*/ 228683 h 1788243"/>
                <a:gd name="connsiteX80" fmla="*/ 904786 w 1671866"/>
                <a:gd name="connsiteY80" fmla="*/ 193123 h 1788243"/>
                <a:gd name="connsiteX81" fmla="*/ 914946 w 1671866"/>
                <a:gd name="connsiteY81" fmla="*/ 157563 h 1788243"/>
                <a:gd name="connsiteX82" fmla="*/ 925106 w 1671866"/>
                <a:gd name="connsiteY82" fmla="*/ 142323 h 1788243"/>
                <a:gd name="connsiteX83" fmla="*/ 930186 w 1671866"/>
                <a:gd name="connsiteY83" fmla="*/ 122003 h 1788243"/>
                <a:gd name="connsiteX84" fmla="*/ 935266 w 1671866"/>
                <a:gd name="connsiteY84" fmla="*/ 106763 h 1788243"/>
                <a:gd name="connsiteX85" fmla="*/ 930186 w 1671866"/>
                <a:gd name="connsiteY85" fmla="*/ 30563 h 1788243"/>
                <a:gd name="connsiteX86" fmla="*/ 914946 w 1671866"/>
                <a:gd name="connsiteY86" fmla="*/ 20403 h 1788243"/>
                <a:gd name="connsiteX87" fmla="*/ 909866 w 1671866"/>
                <a:gd name="connsiteY87" fmla="*/ 5163 h 1788243"/>
                <a:gd name="connsiteX88" fmla="*/ 874306 w 1671866"/>
                <a:gd name="connsiteY88" fmla="*/ 5163 h 1788243"/>
                <a:gd name="connsiteX89" fmla="*/ 818426 w 1671866"/>
                <a:gd name="connsiteY89" fmla="*/ 45803 h 1788243"/>
                <a:gd name="connsiteX90" fmla="*/ 782866 w 1671866"/>
                <a:gd name="connsiteY90" fmla="*/ 71203 h 1788243"/>
                <a:gd name="connsiteX91" fmla="*/ 752386 w 1671866"/>
                <a:gd name="connsiteY91" fmla="*/ 81363 h 1788243"/>
                <a:gd name="connsiteX92" fmla="*/ 732066 w 1671866"/>
                <a:gd name="connsiteY92" fmla="*/ 91523 h 1788243"/>
                <a:gd name="connsiteX93" fmla="*/ 681266 w 1671866"/>
                <a:gd name="connsiteY93" fmla="*/ 91523 h 1788243"/>
                <a:gd name="connsiteX94" fmla="*/ 666026 w 1671866"/>
                <a:gd name="connsiteY94" fmla="*/ 101683 h 1788243"/>
                <a:gd name="connsiteX95" fmla="*/ 610146 w 1671866"/>
                <a:gd name="connsiteY95" fmla="*/ 106763 h 1788243"/>
                <a:gd name="connsiteX96" fmla="*/ 467906 w 1671866"/>
                <a:gd name="connsiteY96" fmla="*/ 96603 h 1788243"/>
                <a:gd name="connsiteX97" fmla="*/ 437426 w 1671866"/>
                <a:gd name="connsiteY97" fmla="*/ 86443 h 1788243"/>
                <a:gd name="connsiteX98" fmla="*/ 412026 w 1671866"/>
                <a:gd name="connsiteY98" fmla="*/ 91523 h 1788243"/>
                <a:gd name="connsiteX99" fmla="*/ 406946 w 1671866"/>
                <a:gd name="connsiteY99" fmla="*/ 106763 h 1788243"/>
                <a:gd name="connsiteX100" fmla="*/ 396786 w 1671866"/>
                <a:gd name="connsiteY100" fmla="*/ 147403 h 1788243"/>
                <a:gd name="connsiteX101" fmla="*/ 391706 w 1671866"/>
                <a:gd name="connsiteY101" fmla="*/ 167723 h 1788243"/>
                <a:gd name="connsiteX102" fmla="*/ 396786 w 1671866"/>
                <a:gd name="connsiteY102" fmla="*/ 228683 h 1788243"/>
                <a:gd name="connsiteX103" fmla="*/ 401866 w 1671866"/>
                <a:gd name="connsiteY103" fmla="*/ 243923 h 1788243"/>
                <a:gd name="connsiteX104" fmla="*/ 422186 w 1671866"/>
                <a:gd name="connsiteY104" fmla="*/ 254083 h 1788243"/>
                <a:gd name="connsiteX105" fmla="*/ 442506 w 1671866"/>
                <a:gd name="connsiteY105" fmla="*/ 284563 h 1788243"/>
                <a:gd name="connsiteX106" fmla="*/ 452666 w 1671866"/>
                <a:gd name="connsiteY106" fmla="*/ 299803 h 1788243"/>
                <a:gd name="connsiteX107" fmla="*/ 483146 w 1671866"/>
                <a:gd name="connsiteY107" fmla="*/ 320123 h 1788243"/>
                <a:gd name="connsiteX108" fmla="*/ 498386 w 1671866"/>
                <a:gd name="connsiteY108" fmla="*/ 350603 h 1788243"/>
                <a:gd name="connsiteX109" fmla="*/ 513626 w 1671866"/>
                <a:gd name="connsiteY109" fmla="*/ 355683 h 1788243"/>
                <a:gd name="connsiteX110" fmla="*/ 518706 w 1671866"/>
                <a:gd name="connsiteY110" fmla="*/ 376003 h 1788243"/>
                <a:gd name="connsiteX111" fmla="*/ 554266 w 1671866"/>
                <a:gd name="connsiteY111" fmla="*/ 426803 h 1788243"/>
                <a:gd name="connsiteX112" fmla="*/ 589826 w 1671866"/>
                <a:gd name="connsiteY112" fmla="*/ 472523 h 1788243"/>
                <a:gd name="connsiteX113" fmla="*/ 605066 w 1671866"/>
                <a:gd name="connsiteY113" fmla="*/ 477603 h 1788243"/>
                <a:gd name="connsiteX114" fmla="*/ 635546 w 1671866"/>
                <a:gd name="connsiteY114" fmla="*/ 523323 h 1788243"/>
                <a:gd name="connsiteX115" fmla="*/ 645706 w 1671866"/>
                <a:gd name="connsiteY115" fmla="*/ 538563 h 1788243"/>
                <a:gd name="connsiteX116" fmla="*/ 655866 w 1671866"/>
                <a:gd name="connsiteY116" fmla="*/ 553803 h 1788243"/>
                <a:gd name="connsiteX117" fmla="*/ 660946 w 1671866"/>
                <a:gd name="connsiteY117" fmla="*/ 569043 h 1788243"/>
                <a:gd name="connsiteX118" fmla="*/ 655866 w 1671866"/>
                <a:gd name="connsiteY118" fmla="*/ 604603 h 1788243"/>
                <a:gd name="connsiteX119" fmla="*/ 650786 w 1671866"/>
                <a:gd name="connsiteY119" fmla="*/ 619843 h 1788243"/>
                <a:gd name="connsiteX120" fmla="*/ 635546 w 1671866"/>
                <a:gd name="connsiteY120" fmla="*/ 630003 h 1788243"/>
                <a:gd name="connsiteX121" fmla="*/ 605066 w 1671866"/>
                <a:gd name="connsiteY121" fmla="*/ 690963 h 1788243"/>
                <a:gd name="connsiteX122" fmla="*/ 589826 w 1671866"/>
                <a:gd name="connsiteY122" fmla="*/ 701123 h 1788243"/>
                <a:gd name="connsiteX123" fmla="*/ 569506 w 1671866"/>
                <a:gd name="connsiteY123" fmla="*/ 736683 h 1788243"/>
                <a:gd name="connsiteX124" fmla="*/ 564426 w 1671866"/>
                <a:gd name="connsiteY124" fmla="*/ 757003 h 1788243"/>
                <a:gd name="connsiteX125" fmla="*/ 539026 w 1671866"/>
                <a:gd name="connsiteY125" fmla="*/ 792563 h 1788243"/>
                <a:gd name="connsiteX126" fmla="*/ 523786 w 1671866"/>
                <a:gd name="connsiteY126" fmla="*/ 823043 h 1788243"/>
                <a:gd name="connsiteX127" fmla="*/ 518706 w 1671866"/>
                <a:gd name="connsiteY127" fmla="*/ 838283 h 1788243"/>
                <a:gd name="connsiteX128" fmla="*/ 498386 w 1671866"/>
                <a:gd name="connsiteY128" fmla="*/ 848443 h 1788243"/>
                <a:gd name="connsiteX129" fmla="*/ 488226 w 1671866"/>
                <a:gd name="connsiteY129" fmla="*/ 863683 h 1788243"/>
                <a:gd name="connsiteX130" fmla="*/ 483146 w 1671866"/>
                <a:gd name="connsiteY130" fmla="*/ 878923 h 1788243"/>
                <a:gd name="connsiteX131" fmla="*/ 452666 w 1671866"/>
                <a:gd name="connsiteY131" fmla="*/ 889083 h 1788243"/>
                <a:gd name="connsiteX132" fmla="*/ 437426 w 1671866"/>
                <a:gd name="connsiteY132" fmla="*/ 894163 h 1788243"/>
                <a:gd name="connsiteX133" fmla="*/ 401866 w 1671866"/>
                <a:gd name="connsiteY133" fmla="*/ 914483 h 1788243"/>
                <a:gd name="connsiteX134" fmla="*/ 371386 w 1671866"/>
                <a:gd name="connsiteY134" fmla="*/ 934803 h 1788243"/>
                <a:gd name="connsiteX135" fmla="*/ 356146 w 1671866"/>
                <a:gd name="connsiteY135" fmla="*/ 944963 h 1788243"/>
                <a:gd name="connsiteX136" fmla="*/ 340906 w 1671866"/>
                <a:gd name="connsiteY136" fmla="*/ 950043 h 1788243"/>
                <a:gd name="connsiteX137" fmla="*/ 330746 w 1671866"/>
                <a:gd name="connsiteY137" fmla="*/ 970363 h 1788243"/>
                <a:gd name="connsiteX138" fmla="*/ 315506 w 1671866"/>
                <a:gd name="connsiteY138" fmla="*/ 975443 h 1788243"/>
                <a:gd name="connsiteX139" fmla="*/ 300266 w 1671866"/>
                <a:gd name="connsiteY139" fmla="*/ 985603 h 1788243"/>
                <a:gd name="connsiteX140" fmla="*/ 269786 w 1671866"/>
                <a:gd name="connsiteY140" fmla="*/ 1016083 h 1788243"/>
                <a:gd name="connsiteX141" fmla="*/ 244386 w 1671866"/>
                <a:gd name="connsiteY141" fmla="*/ 1046563 h 1788243"/>
                <a:gd name="connsiteX142" fmla="*/ 229146 w 1671866"/>
                <a:gd name="connsiteY142" fmla="*/ 1051643 h 1788243"/>
                <a:gd name="connsiteX143" fmla="*/ 218986 w 1671866"/>
                <a:gd name="connsiteY143" fmla="*/ 1066883 h 1788243"/>
                <a:gd name="connsiteX144" fmla="*/ 203746 w 1671866"/>
                <a:gd name="connsiteY144" fmla="*/ 1077043 h 1788243"/>
                <a:gd name="connsiteX145" fmla="*/ 183426 w 1671866"/>
                <a:gd name="connsiteY145" fmla="*/ 1097363 h 1788243"/>
                <a:gd name="connsiteX146" fmla="*/ 178346 w 1671866"/>
                <a:gd name="connsiteY146" fmla="*/ 1112603 h 1788243"/>
                <a:gd name="connsiteX147" fmla="*/ 163106 w 1671866"/>
                <a:gd name="connsiteY147" fmla="*/ 1117683 h 1788243"/>
                <a:gd name="connsiteX148" fmla="*/ 142786 w 1671866"/>
                <a:gd name="connsiteY148" fmla="*/ 1132923 h 1788243"/>
                <a:gd name="connsiteX149" fmla="*/ 91986 w 1671866"/>
                <a:gd name="connsiteY149" fmla="*/ 1173563 h 1788243"/>
                <a:gd name="connsiteX150" fmla="*/ 81826 w 1671866"/>
                <a:gd name="connsiteY150" fmla="*/ 1188803 h 1788243"/>
                <a:gd name="connsiteX151" fmla="*/ 66586 w 1671866"/>
                <a:gd name="connsiteY151" fmla="*/ 1198963 h 1788243"/>
                <a:gd name="connsiteX152" fmla="*/ 56426 w 1671866"/>
                <a:gd name="connsiteY152" fmla="*/ 1219283 h 1788243"/>
                <a:gd name="connsiteX153" fmla="*/ 41186 w 1671866"/>
                <a:gd name="connsiteY153" fmla="*/ 1234523 h 1788243"/>
                <a:gd name="connsiteX154" fmla="*/ 20866 w 1671866"/>
                <a:gd name="connsiteY154" fmla="*/ 1285323 h 1788243"/>
                <a:gd name="connsiteX155" fmla="*/ 15786 w 1671866"/>
                <a:gd name="connsiteY155" fmla="*/ 1300563 h 1788243"/>
                <a:gd name="connsiteX156" fmla="*/ 15786 w 1671866"/>
                <a:gd name="connsiteY156" fmla="*/ 1336123 h 1788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1671866" h="1788243">
                  <a:moveTo>
                    <a:pt x="15786" y="1336123"/>
                  </a:moveTo>
                  <a:cubicBezTo>
                    <a:pt x="10706" y="1364910"/>
                    <a:pt x="1844" y="1393280"/>
                    <a:pt x="546" y="1422483"/>
                  </a:cubicBezTo>
                  <a:cubicBezTo>
                    <a:pt x="-1561" y="1469880"/>
                    <a:pt x="2919" y="1517357"/>
                    <a:pt x="5626" y="1564723"/>
                  </a:cubicBezTo>
                  <a:cubicBezTo>
                    <a:pt x="6654" y="1582710"/>
                    <a:pt x="10740" y="1602944"/>
                    <a:pt x="15786" y="1620603"/>
                  </a:cubicBezTo>
                  <a:cubicBezTo>
                    <a:pt x="17257" y="1625752"/>
                    <a:pt x="19395" y="1630694"/>
                    <a:pt x="20866" y="1635843"/>
                  </a:cubicBezTo>
                  <a:cubicBezTo>
                    <a:pt x="22784" y="1642556"/>
                    <a:pt x="23940" y="1649476"/>
                    <a:pt x="25946" y="1656163"/>
                  </a:cubicBezTo>
                  <a:cubicBezTo>
                    <a:pt x="29217" y="1667066"/>
                    <a:pt x="35193" y="1692194"/>
                    <a:pt x="46266" y="1701883"/>
                  </a:cubicBezTo>
                  <a:cubicBezTo>
                    <a:pt x="55456" y="1709924"/>
                    <a:pt x="66586" y="1715430"/>
                    <a:pt x="76746" y="1722203"/>
                  </a:cubicBezTo>
                  <a:cubicBezTo>
                    <a:pt x="81826" y="1725590"/>
                    <a:pt x="86525" y="1729633"/>
                    <a:pt x="91986" y="1732363"/>
                  </a:cubicBezTo>
                  <a:cubicBezTo>
                    <a:pt x="98759" y="1735750"/>
                    <a:pt x="106144" y="1738121"/>
                    <a:pt x="112306" y="1742523"/>
                  </a:cubicBezTo>
                  <a:cubicBezTo>
                    <a:pt x="138521" y="1761248"/>
                    <a:pt x="115910" y="1754485"/>
                    <a:pt x="142786" y="1767923"/>
                  </a:cubicBezTo>
                  <a:cubicBezTo>
                    <a:pt x="153679" y="1773370"/>
                    <a:pt x="172992" y="1775764"/>
                    <a:pt x="183426" y="1778083"/>
                  </a:cubicBezTo>
                  <a:cubicBezTo>
                    <a:pt x="202562" y="1782335"/>
                    <a:pt x="202015" y="1782586"/>
                    <a:pt x="218986" y="1788243"/>
                  </a:cubicBezTo>
                  <a:cubicBezTo>
                    <a:pt x="292488" y="1785180"/>
                    <a:pt x="321374" y="1787340"/>
                    <a:pt x="381546" y="1778083"/>
                  </a:cubicBezTo>
                  <a:cubicBezTo>
                    <a:pt x="391468" y="1776556"/>
                    <a:pt x="416621" y="1771117"/>
                    <a:pt x="427266" y="1767923"/>
                  </a:cubicBezTo>
                  <a:cubicBezTo>
                    <a:pt x="437524" y="1764846"/>
                    <a:pt x="447586" y="1761150"/>
                    <a:pt x="457746" y="1757763"/>
                  </a:cubicBezTo>
                  <a:cubicBezTo>
                    <a:pt x="467906" y="1754376"/>
                    <a:pt x="477624" y="1749118"/>
                    <a:pt x="488226" y="1747603"/>
                  </a:cubicBezTo>
                  <a:cubicBezTo>
                    <a:pt x="573961" y="1735355"/>
                    <a:pt x="467070" y="1750248"/>
                    <a:pt x="569506" y="1737443"/>
                  </a:cubicBezTo>
                  <a:cubicBezTo>
                    <a:pt x="581387" y="1735958"/>
                    <a:pt x="593141" y="1733447"/>
                    <a:pt x="605066" y="1732363"/>
                  </a:cubicBezTo>
                  <a:cubicBezTo>
                    <a:pt x="630418" y="1730058"/>
                    <a:pt x="655859" y="1728871"/>
                    <a:pt x="681266" y="1727283"/>
                  </a:cubicBezTo>
                  <a:cubicBezTo>
                    <a:pt x="788620" y="1720573"/>
                    <a:pt x="811718" y="1719550"/>
                    <a:pt x="940346" y="1717123"/>
                  </a:cubicBezTo>
                  <a:lnTo>
                    <a:pt x="1306106" y="1712043"/>
                  </a:lnTo>
                  <a:cubicBezTo>
                    <a:pt x="1312879" y="1710350"/>
                    <a:pt x="1319610" y="1708478"/>
                    <a:pt x="1326426" y="1706963"/>
                  </a:cubicBezTo>
                  <a:lnTo>
                    <a:pt x="1397546" y="1691723"/>
                  </a:lnTo>
                  <a:cubicBezTo>
                    <a:pt x="1412269" y="1684361"/>
                    <a:pt x="1443394" y="1669269"/>
                    <a:pt x="1453426" y="1661243"/>
                  </a:cubicBezTo>
                  <a:cubicBezTo>
                    <a:pt x="1460037" y="1655954"/>
                    <a:pt x="1462238" y="1646433"/>
                    <a:pt x="1468666" y="1640923"/>
                  </a:cubicBezTo>
                  <a:cubicBezTo>
                    <a:pt x="1476207" y="1634459"/>
                    <a:pt x="1507164" y="1624214"/>
                    <a:pt x="1514386" y="1620603"/>
                  </a:cubicBezTo>
                  <a:cubicBezTo>
                    <a:pt x="1519847" y="1617873"/>
                    <a:pt x="1524546" y="1613830"/>
                    <a:pt x="1529626" y="1610443"/>
                  </a:cubicBezTo>
                  <a:cubicBezTo>
                    <a:pt x="1533013" y="1603670"/>
                    <a:pt x="1535817" y="1596572"/>
                    <a:pt x="1539786" y="1590123"/>
                  </a:cubicBezTo>
                  <a:cubicBezTo>
                    <a:pt x="1549385" y="1574524"/>
                    <a:pt x="1570266" y="1544403"/>
                    <a:pt x="1570266" y="1544403"/>
                  </a:cubicBezTo>
                  <a:cubicBezTo>
                    <a:pt x="1571959" y="1535936"/>
                    <a:pt x="1572314" y="1527088"/>
                    <a:pt x="1575346" y="1519003"/>
                  </a:cubicBezTo>
                  <a:cubicBezTo>
                    <a:pt x="1580623" y="1504930"/>
                    <a:pt x="1591624" y="1499673"/>
                    <a:pt x="1600746" y="1488523"/>
                  </a:cubicBezTo>
                  <a:cubicBezTo>
                    <a:pt x="1620372" y="1464536"/>
                    <a:pt x="1630539" y="1452872"/>
                    <a:pt x="1641386" y="1427563"/>
                  </a:cubicBezTo>
                  <a:cubicBezTo>
                    <a:pt x="1660188" y="1383692"/>
                    <a:pt x="1627693" y="1450532"/>
                    <a:pt x="1651546" y="1386923"/>
                  </a:cubicBezTo>
                  <a:cubicBezTo>
                    <a:pt x="1653690" y="1381206"/>
                    <a:pt x="1659226" y="1377262"/>
                    <a:pt x="1661706" y="1371683"/>
                  </a:cubicBezTo>
                  <a:cubicBezTo>
                    <a:pt x="1666056" y="1361896"/>
                    <a:pt x="1671866" y="1341203"/>
                    <a:pt x="1671866" y="1341203"/>
                  </a:cubicBezTo>
                  <a:cubicBezTo>
                    <a:pt x="1670173" y="1303950"/>
                    <a:pt x="1671229" y="1266469"/>
                    <a:pt x="1666786" y="1229443"/>
                  </a:cubicBezTo>
                  <a:cubicBezTo>
                    <a:pt x="1666059" y="1223381"/>
                    <a:pt x="1658557" y="1219995"/>
                    <a:pt x="1656626" y="1214203"/>
                  </a:cubicBezTo>
                  <a:cubicBezTo>
                    <a:pt x="1654075" y="1206549"/>
                    <a:pt x="1651552" y="1173575"/>
                    <a:pt x="1646466" y="1163403"/>
                  </a:cubicBezTo>
                  <a:cubicBezTo>
                    <a:pt x="1642680" y="1155830"/>
                    <a:pt x="1636081" y="1150019"/>
                    <a:pt x="1631226" y="1143083"/>
                  </a:cubicBezTo>
                  <a:cubicBezTo>
                    <a:pt x="1624224" y="1133080"/>
                    <a:pt x="1617679" y="1122763"/>
                    <a:pt x="1610906" y="1112603"/>
                  </a:cubicBezTo>
                  <a:cubicBezTo>
                    <a:pt x="1607519" y="1107523"/>
                    <a:pt x="1604409" y="1102247"/>
                    <a:pt x="1600746" y="1097363"/>
                  </a:cubicBezTo>
                  <a:cubicBezTo>
                    <a:pt x="1595666" y="1090590"/>
                    <a:pt x="1591878" y="1082618"/>
                    <a:pt x="1585506" y="1077043"/>
                  </a:cubicBezTo>
                  <a:cubicBezTo>
                    <a:pt x="1578075" y="1070541"/>
                    <a:pt x="1568573" y="1066883"/>
                    <a:pt x="1560106" y="1061803"/>
                  </a:cubicBezTo>
                  <a:lnTo>
                    <a:pt x="1539786" y="1031323"/>
                  </a:lnTo>
                  <a:cubicBezTo>
                    <a:pt x="1536399" y="1026243"/>
                    <a:pt x="1535418" y="1018014"/>
                    <a:pt x="1529626" y="1016083"/>
                  </a:cubicBezTo>
                  <a:lnTo>
                    <a:pt x="1514386" y="1011003"/>
                  </a:lnTo>
                  <a:cubicBezTo>
                    <a:pt x="1505458" y="984220"/>
                    <a:pt x="1515206" y="1005892"/>
                    <a:pt x="1494066" y="980523"/>
                  </a:cubicBezTo>
                  <a:cubicBezTo>
                    <a:pt x="1490157" y="975833"/>
                    <a:pt x="1488674" y="969097"/>
                    <a:pt x="1483906" y="965283"/>
                  </a:cubicBezTo>
                  <a:cubicBezTo>
                    <a:pt x="1479725" y="961938"/>
                    <a:pt x="1473746" y="961896"/>
                    <a:pt x="1468666" y="960203"/>
                  </a:cubicBezTo>
                  <a:cubicBezTo>
                    <a:pt x="1455517" y="947054"/>
                    <a:pt x="1441175" y="930719"/>
                    <a:pt x="1422946" y="924643"/>
                  </a:cubicBezTo>
                  <a:lnTo>
                    <a:pt x="1407706" y="919563"/>
                  </a:lnTo>
                  <a:cubicBezTo>
                    <a:pt x="1404319" y="914483"/>
                    <a:pt x="1402723" y="907559"/>
                    <a:pt x="1397546" y="904323"/>
                  </a:cubicBezTo>
                  <a:cubicBezTo>
                    <a:pt x="1388464" y="898647"/>
                    <a:pt x="1375977" y="900104"/>
                    <a:pt x="1367066" y="894163"/>
                  </a:cubicBezTo>
                  <a:cubicBezTo>
                    <a:pt x="1346017" y="880130"/>
                    <a:pt x="1357749" y="885484"/>
                    <a:pt x="1331506" y="878923"/>
                  </a:cubicBezTo>
                  <a:lnTo>
                    <a:pt x="1301026" y="858603"/>
                  </a:lnTo>
                  <a:cubicBezTo>
                    <a:pt x="1295946" y="855216"/>
                    <a:pt x="1291578" y="850374"/>
                    <a:pt x="1285786" y="848443"/>
                  </a:cubicBezTo>
                  <a:cubicBezTo>
                    <a:pt x="1257844" y="839129"/>
                    <a:pt x="1282880" y="848959"/>
                    <a:pt x="1255306" y="833203"/>
                  </a:cubicBezTo>
                  <a:cubicBezTo>
                    <a:pt x="1248731" y="829446"/>
                    <a:pt x="1241148" y="827445"/>
                    <a:pt x="1234986" y="823043"/>
                  </a:cubicBezTo>
                  <a:cubicBezTo>
                    <a:pt x="1229140" y="818867"/>
                    <a:pt x="1224345" y="813322"/>
                    <a:pt x="1219746" y="807803"/>
                  </a:cubicBezTo>
                  <a:cubicBezTo>
                    <a:pt x="1215837" y="803113"/>
                    <a:pt x="1214763" y="795799"/>
                    <a:pt x="1209586" y="792563"/>
                  </a:cubicBezTo>
                  <a:cubicBezTo>
                    <a:pt x="1200504" y="786887"/>
                    <a:pt x="1179106" y="782403"/>
                    <a:pt x="1179106" y="782403"/>
                  </a:cubicBezTo>
                  <a:cubicBezTo>
                    <a:pt x="1175577" y="771816"/>
                    <a:pt x="1170841" y="755213"/>
                    <a:pt x="1163866" y="746843"/>
                  </a:cubicBezTo>
                  <a:cubicBezTo>
                    <a:pt x="1159957" y="742153"/>
                    <a:pt x="1153706" y="740070"/>
                    <a:pt x="1148626" y="736683"/>
                  </a:cubicBezTo>
                  <a:cubicBezTo>
                    <a:pt x="1144642" y="728714"/>
                    <a:pt x="1135486" y="708303"/>
                    <a:pt x="1128306" y="701123"/>
                  </a:cubicBezTo>
                  <a:cubicBezTo>
                    <a:pt x="1122510" y="695327"/>
                    <a:pt x="1079995" y="666393"/>
                    <a:pt x="1077506" y="665563"/>
                  </a:cubicBezTo>
                  <a:cubicBezTo>
                    <a:pt x="1008129" y="642437"/>
                    <a:pt x="1079029" y="667667"/>
                    <a:pt x="1026706" y="645243"/>
                  </a:cubicBezTo>
                  <a:cubicBezTo>
                    <a:pt x="1021784" y="643134"/>
                    <a:pt x="1016147" y="642764"/>
                    <a:pt x="1011466" y="640163"/>
                  </a:cubicBezTo>
                  <a:cubicBezTo>
                    <a:pt x="1000792" y="634233"/>
                    <a:pt x="992570" y="623704"/>
                    <a:pt x="980986" y="619843"/>
                  </a:cubicBezTo>
                  <a:lnTo>
                    <a:pt x="950506" y="609683"/>
                  </a:lnTo>
                  <a:cubicBezTo>
                    <a:pt x="923413" y="569043"/>
                    <a:pt x="958973" y="618150"/>
                    <a:pt x="925106" y="584283"/>
                  </a:cubicBezTo>
                  <a:cubicBezTo>
                    <a:pt x="920789" y="579966"/>
                    <a:pt x="918333" y="574123"/>
                    <a:pt x="914946" y="569043"/>
                  </a:cubicBezTo>
                  <a:cubicBezTo>
                    <a:pt x="913253" y="562270"/>
                    <a:pt x="911784" y="555436"/>
                    <a:pt x="909866" y="548723"/>
                  </a:cubicBezTo>
                  <a:cubicBezTo>
                    <a:pt x="901380" y="519023"/>
                    <a:pt x="907646" y="548895"/>
                    <a:pt x="899706" y="513163"/>
                  </a:cubicBezTo>
                  <a:cubicBezTo>
                    <a:pt x="898851" y="509316"/>
                    <a:pt x="894085" y="479331"/>
                    <a:pt x="889546" y="472523"/>
                  </a:cubicBezTo>
                  <a:cubicBezTo>
                    <a:pt x="885561" y="466545"/>
                    <a:pt x="879386" y="462363"/>
                    <a:pt x="874306" y="457283"/>
                  </a:cubicBezTo>
                  <a:cubicBezTo>
                    <a:pt x="861946" y="383120"/>
                    <a:pt x="858221" y="387842"/>
                    <a:pt x="869226" y="299803"/>
                  </a:cubicBezTo>
                  <a:cubicBezTo>
                    <a:pt x="870357" y="290755"/>
                    <a:pt x="876270" y="282973"/>
                    <a:pt x="879386" y="274403"/>
                  </a:cubicBezTo>
                  <a:cubicBezTo>
                    <a:pt x="883046" y="264338"/>
                    <a:pt x="886159" y="254083"/>
                    <a:pt x="889546" y="243923"/>
                  </a:cubicBezTo>
                  <a:cubicBezTo>
                    <a:pt x="891239" y="238843"/>
                    <a:pt x="893327" y="233878"/>
                    <a:pt x="894626" y="228683"/>
                  </a:cubicBezTo>
                  <a:cubicBezTo>
                    <a:pt x="910507" y="165159"/>
                    <a:pt x="890210" y="244138"/>
                    <a:pt x="904786" y="193123"/>
                  </a:cubicBezTo>
                  <a:cubicBezTo>
                    <a:pt x="906956" y="185527"/>
                    <a:pt x="910886" y="165683"/>
                    <a:pt x="914946" y="157563"/>
                  </a:cubicBezTo>
                  <a:cubicBezTo>
                    <a:pt x="917676" y="152102"/>
                    <a:pt x="921719" y="147403"/>
                    <a:pt x="925106" y="142323"/>
                  </a:cubicBezTo>
                  <a:cubicBezTo>
                    <a:pt x="926799" y="135550"/>
                    <a:pt x="928268" y="128716"/>
                    <a:pt x="930186" y="122003"/>
                  </a:cubicBezTo>
                  <a:cubicBezTo>
                    <a:pt x="931657" y="116854"/>
                    <a:pt x="935266" y="112118"/>
                    <a:pt x="935266" y="106763"/>
                  </a:cubicBezTo>
                  <a:cubicBezTo>
                    <a:pt x="935266" y="81307"/>
                    <a:pt x="936017" y="55343"/>
                    <a:pt x="930186" y="30563"/>
                  </a:cubicBezTo>
                  <a:cubicBezTo>
                    <a:pt x="928788" y="24620"/>
                    <a:pt x="920026" y="23790"/>
                    <a:pt x="914946" y="20403"/>
                  </a:cubicBezTo>
                  <a:cubicBezTo>
                    <a:pt x="913253" y="15323"/>
                    <a:pt x="913652" y="8949"/>
                    <a:pt x="909866" y="5163"/>
                  </a:cubicBezTo>
                  <a:cubicBezTo>
                    <a:pt x="899663" y="-5040"/>
                    <a:pt x="884617" y="2585"/>
                    <a:pt x="874306" y="5163"/>
                  </a:cubicBezTo>
                  <a:cubicBezTo>
                    <a:pt x="844977" y="24716"/>
                    <a:pt x="863950" y="11660"/>
                    <a:pt x="818426" y="45803"/>
                  </a:cubicBezTo>
                  <a:cubicBezTo>
                    <a:pt x="815697" y="47850"/>
                    <a:pt x="788944" y="68502"/>
                    <a:pt x="782866" y="71203"/>
                  </a:cubicBezTo>
                  <a:cubicBezTo>
                    <a:pt x="773079" y="75553"/>
                    <a:pt x="761965" y="76574"/>
                    <a:pt x="752386" y="81363"/>
                  </a:cubicBezTo>
                  <a:lnTo>
                    <a:pt x="732066" y="91523"/>
                  </a:lnTo>
                  <a:cubicBezTo>
                    <a:pt x="708507" y="86811"/>
                    <a:pt x="704825" y="82688"/>
                    <a:pt x="681266" y="91523"/>
                  </a:cubicBezTo>
                  <a:cubicBezTo>
                    <a:pt x="675549" y="93667"/>
                    <a:pt x="671996" y="100404"/>
                    <a:pt x="666026" y="101683"/>
                  </a:cubicBezTo>
                  <a:cubicBezTo>
                    <a:pt x="647738" y="105602"/>
                    <a:pt x="628773" y="105070"/>
                    <a:pt x="610146" y="106763"/>
                  </a:cubicBezTo>
                  <a:cubicBezTo>
                    <a:pt x="562733" y="103376"/>
                    <a:pt x="515115" y="102157"/>
                    <a:pt x="467906" y="96603"/>
                  </a:cubicBezTo>
                  <a:cubicBezTo>
                    <a:pt x="457270" y="95352"/>
                    <a:pt x="437426" y="86443"/>
                    <a:pt x="437426" y="86443"/>
                  </a:cubicBezTo>
                  <a:cubicBezTo>
                    <a:pt x="428959" y="88136"/>
                    <a:pt x="419210" y="86734"/>
                    <a:pt x="412026" y="91523"/>
                  </a:cubicBezTo>
                  <a:cubicBezTo>
                    <a:pt x="407571" y="94493"/>
                    <a:pt x="408355" y="101597"/>
                    <a:pt x="406946" y="106763"/>
                  </a:cubicBezTo>
                  <a:cubicBezTo>
                    <a:pt x="403272" y="120235"/>
                    <a:pt x="400173" y="133856"/>
                    <a:pt x="396786" y="147403"/>
                  </a:cubicBezTo>
                  <a:lnTo>
                    <a:pt x="391706" y="167723"/>
                  </a:lnTo>
                  <a:cubicBezTo>
                    <a:pt x="393399" y="188043"/>
                    <a:pt x="394091" y="208471"/>
                    <a:pt x="396786" y="228683"/>
                  </a:cubicBezTo>
                  <a:cubicBezTo>
                    <a:pt x="397494" y="233991"/>
                    <a:pt x="398080" y="240137"/>
                    <a:pt x="401866" y="243923"/>
                  </a:cubicBezTo>
                  <a:cubicBezTo>
                    <a:pt x="407221" y="249278"/>
                    <a:pt x="415413" y="250696"/>
                    <a:pt x="422186" y="254083"/>
                  </a:cubicBezTo>
                  <a:lnTo>
                    <a:pt x="442506" y="284563"/>
                  </a:lnTo>
                  <a:cubicBezTo>
                    <a:pt x="445893" y="289643"/>
                    <a:pt x="447586" y="296416"/>
                    <a:pt x="452666" y="299803"/>
                  </a:cubicBezTo>
                  <a:lnTo>
                    <a:pt x="483146" y="320123"/>
                  </a:lnTo>
                  <a:cubicBezTo>
                    <a:pt x="486493" y="330163"/>
                    <a:pt x="489434" y="343441"/>
                    <a:pt x="498386" y="350603"/>
                  </a:cubicBezTo>
                  <a:cubicBezTo>
                    <a:pt x="502567" y="353948"/>
                    <a:pt x="508546" y="353990"/>
                    <a:pt x="513626" y="355683"/>
                  </a:cubicBezTo>
                  <a:cubicBezTo>
                    <a:pt x="515319" y="362456"/>
                    <a:pt x="515584" y="369758"/>
                    <a:pt x="518706" y="376003"/>
                  </a:cubicBezTo>
                  <a:cubicBezTo>
                    <a:pt x="527257" y="393106"/>
                    <a:pt x="543116" y="410874"/>
                    <a:pt x="554266" y="426803"/>
                  </a:cubicBezTo>
                  <a:cubicBezTo>
                    <a:pt x="563097" y="439418"/>
                    <a:pt x="575056" y="462676"/>
                    <a:pt x="589826" y="472523"/>
                  </a:cubicBezTo>
                  <a:cubicBezTo>
                    <a:pt x="594281" y="475493"/>
                    <a:pt x="599986" y="475910"/>
                    <a:pt x="605066" y="477603"/>
                  </a:cubicBezTo>
                  <a:lnTo>
                    <a:pt x="635546" y="523323"/>
                  </a:lnTo>
                  <a:lnTo>
                    <a:pt x="645706" y="538563"/>
                  </a:lnTo>
                  <a:cubicBezTo>
                    <a:pt x="649093" y="543643"/>
                    <a:pt x="653935" y="548011"/>
                    <a:pt x="655866" y="553803"/>
                  </a:cubicBezTo>
                  <a:lnTo>
                    <a:pt x="660946" y="569043"/>
                  </a:lnTo>
                  <a:cubicBezTo>
                    <a:pt x="659253" y="580896"/>
                    <a:pt x="658214" y="592862"/>
                    <a:pt x="655866" y="604603"/>
                  </a:cubicBezTo>
                  <a:cubicBezTo>
                    <a:pt x="654816" y="609854"/>
                    <a:pt x="654131" y="615662"/>
                    <a:pt x="650786" y="619843"/>
                  </a:cubicBezTo>
                  <a:cubicBezTo>
                    <a:pt x="646972" y="624611"/>
                    <a:pt x="640626" y="626616"/>
                    <a:pt x="635546" y="630003"/>
                  </a:cubicBezTo>
                  <a:cubicBezTo>
                    <a:pt x="629750" y="647390"/>
                    <a:pt x="621948" y="679708"/>
                    <a:pt x="605066" y="690963"/>
                  </a:cubicBezTo>
                  <a:lnTo>
                    <a:pt x="589826" y="701123"/>
                  </a:lnTo>
                  <a:cubicBezTo>
                    <a:pt x="581404" y="713756"/>
                    <a:pt x="575030" y="721951"/>
                    <a:pt x="569506" y="736683"/>
                  </a:cubicBezTo>
                  <a:cubicBezTo>
                    <a:pt x="567055" y="743220"/>
                    <a:pt x="567176" y="750586"/>
                    <a:pt x="564426" y="757003"/>
                  </a:cubicBezTo>
                  <a:cubicBezTo>
                    <a:pt x="561950" y="762781"/>
                    <a:pt x="540761" y="790250"/>
                    <a:pt x="539026" y="792563"/>
                  </a:cubicBezTo>
                  <a:cubicBezTo>
                    <a:pt x="526257" y="830869"/>
                    <a:pt x="543481" y="783652"/>
                    <a:pt x="523786" y="823043"/>
                  </a:cubicBezTo>
                  <a:cubicBezTo>
                    <a:pt x="521391" y="827832"/>
                    <a:pt x="522492" y="834497"/>
                    <a:pt x="518706" y="838283"/>
                  </a:cubicBezTo>
                  <a:cubicBezTo>
                    <a:pt x="513351" y="843638"/>
                    <a:pt x="505159" y="845056"/>
                    <a:pt x="498386" y="848443"/>
                  </a:cubicBezTo>
                  <a:cubicBezTo>
                    <a:pt x="494999" y="853523"/>
                    <a:pt x="490956" y="858222"/>
                    <a:pt x="488226" y="863683"/>
                  </a:cubicBezTo>
                  <a:cubicBezTo>
                    <a:pt x="485831" y="868472"/>
                    <a:pt x="487503" y="875811"/>
                    <a:pt x="483146" y="878923"/>
                  </a:cubicBezTo>
                  <a:cubicBezTo>
                    <a:pt x="474431" y="885148"/>
                    <a:pt x="462826" y="885696"/>
                    <a:pt x="452666" y="889083"/>
                  </a:cubicBezTo>
                  <a:lnTo>
                    <a:pt x="437426" y="894163"/>
                  </a:lnTo>
                  <a:cubicBezTo>
                    <a:pt x="370769" y="944156"/>
                    <a:pt x="451735" y="886778"/>
                    <a:pt x="401866" y="914483"/>
                  </a:cubicBezTo>
                  <a:cubicBezTo>
                    <a:pt x="391192" y="920413"/>
                    <a:pt x="381546" y="928030"/>
                    <a:pt x="371386" y="934803"/>
                  </a:cubicBezTo>
                  <a:cubicBezTo>
                    <a:pt x="366306" y="938190"/>
                    <a:pt x="361938" y="943032"/>
                    <a:pt x="356146" y="944963"/>
                  </a:cubicBezTo>
                  <a:lnTo>
                    <a:pt x="340906" y="950043"/>
                  </a:lnTo>
                  <a:cubicBezTo>
                    <a:pt x="337519" y="956816"/>
                    <a:pt x="336101" y="965008"/>
                    <a:pt x="330746" y="970363"/>
                  </a:cubicBezTo>
                  <a:cubicBezTo>
                    <a:pt x="326960" y="974149"/>
                    <a:pt x="320295" y="973048"/>
                    <a:pt x="315506" y="975443"/>
                  </a:cubicBezTo>
                  <a:cubicBezTo>
                    <a:pt x="310045" y="978173"/>
                    <a:pt x="304829" y="981547"/>
                    <a:pt x="300266" y="985603"/>
                  </a:cubicBezTo>
                  <a:cubicBezTo>
                    <a:pt x="289527" y="995149"/>
                    <a:pt x="277756" y="1004128"/>
                    <a:pt x="269786" y="1016083"/>
                  </a:cubicBezTo>
                  <a:cubicBezTo>
                    <a:pt x="262289" y="1027328"/>
                    <a:pt x="256120" y="1038740"/>
                    <a:pt x="244386" y="1046563"/>
                  </a:cubicBezTo>
                  <a:cubicBezTo>
                    <a:pt x="239931" y="1049533"/>
                    <a:pt x="234226" y="1049950"/>
                    <a:pt x="229146" y="1051643"/>
                  </a:cubicBezTo>
                  <a:cubicBezTo>
                    <a:pt x="225759" y="1056723"/>
                    <a:pt x="223303" y="1062566"/>
                    <a:pt x="218986" y="1066883"/>
                  </a:cubicBezTo>
                  <a:cubicBezTo>
                    <a:pt x="214669" y="1071200"/>
                    <a:pt x="208382" y="1073070"/>
                    <a:pt x="203746" y="1077043"/>
                  </a:cubicBezTo>
                  <a:cubicBezTo>
                    <a:pt x="196473" y="1083277"/>
                    <a:pt x="190199" y="1090590"/>
                    <a:pt x="183426" y="1097363"/>
                  </a:cubicBezTo>
                  <a:cubicBezTo>
                    <a:pt x="181733" y="1102443"/>
                    <a:pt x="182132" y="1108817"/>
                    <a:pt x="178346" y="1112603"/>
                  </a:cubicBezTo>
                  <a:cubicBezTo>
                    <a:pt x="174560" y="1116389"/>
                    <a:pt x="167755" y="1115026"/>
                    <a:pt x="163106" y="1117683"/>
                  </a:cubicBezTo>
                  <a:cubicBezTo>
                    <a:pt x="155755" y="1121884"/>
                    <a:pt x="149079" y="1127259"/>
                    <a:pt x="142786" y="1132923"/>
                  </a:cubicBezTo>
                  <a:cubicBezTo>
                    <a:pt x="97993" y="1173237"/>
                    <a:pt x="129879" y="1154616"/>
                    <a:pt x="91986" y="1173563"/>
                  </a:cubicBezTo>
                  <a:cubicBezTo>
                    <a:pt x="88599" y="1178643"/>
                    <a:pt x="86143" y="1184486"/>
                    <a:pt x="81826" y="1188803"/>
                  </a:cubicBezTo>
                  <a:cubicBezTo>
                    <a:pt x="77509" y="1193120"/>
                    <a:pt x="70495" y="1194273"/>
                    <a:pt x="66586" y="1198963"/>
                  </a:cubicBezTo>
                  <a:cubicBezTo>
                    <a:pt x="61738" y="1204781"/>
                    <a:pt x="60828" y="1213121"/>
                    <a:pt x="56426" y="1219283"/>
                  </a:cubicBezTo>
                  <a:cubicBezTo>
                    <a:pt x="52250" y="1225129"/>
                    <a:pt x="45362" y="1228677"/>
                    <a:pt x="41186" y="1234523"/>
                  </a:cubicBezTo>
                  <a:cubicBezTo>
                    <a:pt x="31843" y="1247604"/>
                    <a:pt x="25493" y="1271443"/>
                    <a:pt x="20866" y="1285323"/>
                  </a:cubicBezTo>
                  <a:cubicBezTo>
                    <a:pt x="19173" y="1290403"/>
                    <a:pt x="15786" y="1295208"/>
                    <a:pt x="15786" y="1300563"/>
                  </a:cubicBezTo>
                  <a:lnTo>
                    <a:pt x="15786" y="1336123"/>
                  </a:lnTo>
                  <a:close/>
                </a:path>
              </a:pathLst>
            </a:custGeom>
            <a:blipFill>
              <a:blip r:embed="rId6"/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10434320" y="1269585"/>
              <a:ext cx="248920" cy="96935"/>
            </a:xfrm>
            <a:custGeom>
              <a:avLst/>
              <a:gdLst>
                <a:gd name="connsiteX0" fmla="*/ 0 w 223520"/>
                <a:gd name="connsiteY0" fmla="*/ 71535 h 71535"/>
                <a:gd name="connsiteX1" fmla="*/ 40640 w 223520"/>
                <a:gd name="connsiteY1" fmla="*/ 61375 h 71535"/>
                <a:gd name="connsiteX2" fmla="*/ 55880 w 223520"/>
                <a:gd name="connsiteY2" fmla="*/ 51215 h 71535"/>
                <a:gd name="connsiteX3" fmla="*/ 86360 w 223520"/>
                <a:gd name="connsiteY3" fmla="*/ 41055 h 71535"/>
                <a:gd name="connsiteX4" fmla="*/ 101600 w 223520"/>
                <a:gd name="connsiteY4" fmla="*/ 30895 h 71535"/>
                <a:gd name="connsiteX5" fmla="*/ 132080 w 223520"/>
                <a:gd name="connsiteY5" fmla="*/ 20735 h 71535"/>
                <a:gd name="connsiteX6" fmla="*/ 147320 w 223520"/>
                <a:gd name="connsiteY6" fmla="*/ 15655 h 71535"/>
                <a:gd name="connsiteX7" fmla="*/ 162560 w 223520"/>
                <a:gd name="connsiteY7" fmla="*/ 10575 h 71535"/>
                <a:gd name="connsiteX8" fmla="*/ 177800 w 223520"/>
                <a:gd name="connsiteY8" fmla="*/ 5495 h 71535"/>
                <a:gd name="connsiteX9" fmla="*/ 198120 w 223520"/>
                <a:gd name="connsiteY9" fmla="*/ 415 h 71535"/>
                <a:gd name="connsiteX10" fmla="*/ 223520 w 223520"/>
                <a:gd name="connsiteY10" fmla="*/ 415 h 7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520" h="71535">
                  <a:moveTo>
                    <a:pt x="0" y="71535"/>
                  </a:moveTo>
                  <a:cubicBezTo>
                    <a:pt x="9661" y="69603"/>
                    <a:pt x="30226" y="66582"/>
                    <a:pt x="40640" y="61375"/>
                  </a:cubicBezTo>
                  <a:cubicBezTo>
                    <a:pt x="46101" y="58645"/>
                    <a:pt x="50301" y="53695"/>
                    <a:pt x="55880" y="51215"/>
                  </a:cubicBezTo>
                  <a:cubicBezTo>
                    <a:pt x="65667" y="46865"/>
                    <a:pt x="77449" y="46996"/>
                    <a:pt x="86360" y="41055"/>
                  </a:cubicBezTo>
                  <a:cubicBezTo>
                    <a:pt x="91440" y="37668"/>
                    <a:pt x="96021" y="33375"/>
                    <a:pt x="101600" y="30895"/>
                  </a:cubicBezTo>
                  <a:cubicBezTo>
                    <a:pt x="111387" y="26545"/>
                    <a:pt x="121920" y="24122"/>
                    <a:pt x="132080" y="20735"/>
                  </a:cubicBezTo>
                  <a:lnTo>
                    <a:pt x="147320" y="15655"/>
                  </a:lnTo>
                  <a:lnTo>
                    <a:pt x="162560" y="10575"/>
                  </a:lnTo>
                  <a:cubicBezTo>
                    <a:pt x="167640" y="8882"/>
                    <a:pt x="172605" y="6794"/>
                    <a:pt x="177800" y="5495"/>
                  </a:cubicBezTo>
                  <a:cubicBezTo>
                    <a:pt x="184573" y="3802"/>
                    <a:pt x="191181" y="1186"/>
                    <a:pt x="198120" y="415"/>
                  </a:cubicBezTo>
                  <a:cubicBezTo>
                    <a:pt x="206535" y="-520"/>
                    <a:pt x="215053" y="415"/>
                    <a:pt x="223520" y="415"/>
                  </a:cubicBezTo>
                </a:path>
              </a:pathLst>
            </a:cu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10401300" y="1221117"/>
              <a:ext cx="248920" cy="96935"/>
            </a:xfrm>
            <a:custGeom>
              <a:avLst/>
              <a:gdLst>
                <a:gd name="connsiteX0" fmla="*/ 0 w 223520"/>
                <a:gd name="connsiteY0" fmla="*/ 71535 h 71535"/>
                <a:gd name="connsiteX1" fmla="*/ 40640 w 223520"/>
                <a:gd name="connsiteY1" fmla="*/ 61375 h 71535"/>
                <a:gd name="connsiteX2" fmla="*/ 55880 w 223520"/>
                <a:gd name="connsiteY2" fmla="*/ 51215 h 71535"/>
                <a:gd name="connsiteX3" fmla="*/ 86360 w 223520"/>
                <a:gd name="connsiteY3" fmla="*/ 41055 h 71535"/>
                <a:gd name="connsiteX4" fmla="*/ 101600 w 223520"/>
                <a:gd name="connsiteY4" fmla="*/ 30895 h 71535"/>
                <a:gd name="connsiteX5" fmla="*/ 132080 w 223520"/>
                <a:gd name="connsiteY5" fmla="*/ 20735 h 71535"/>
                <a:gd name="connsiteX6" fmla="*/ 147320 w 223520"/>
                <a:gd name="connsiteY6" fmla="*/ 15655 h 71535"/>
                <a:gd name="connsiteX7" fmla="*/ 162560 w 223520"/>
                <a:gd name="connsiteY7" fmla="*/ 10575 h 71535"/>
                <a:gd name="connsiteX8" fmla="*/ 177800 w 223520"/>
                <a:gd name="connsiteY8" fmla="*/ 5495 h 71535"/>
                <a:gd name="connsiteX9" fmla="*/ 198120 w 223520"/>
                <a:gd name="connsiteY9" fmla="*/ 415 h 71535"/>
                <a:gd name="connsiteX10" fmla="*/ 223520 w 223520"/>
                <a:gd name="connsiteY10" fmla="*/ 415 h 7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520" h="71535">
                  <a:moveTo>
                    <a:pt x="0" y="71535"/>
                  </a:moveTo>
                  <a:cubicBezTo>
                    <a:pt x="9661" y="69603"/>
                    <a:pt x="30226" y="66582"/>
                    <a:pt x="40640" y="61375"/>
                  </a:cubicBezTo>
                  <a:cubicBezTo>
                    <a:pt x="46101" y="58645"/>
                    <a:pt x="50301" y="53695"/>
                    <a:pt x="55880" y="51215"/>
                  </a:cubicBezTo>
                  <a:cubicBezTo>
                    <a:pt x="65667" y="46865"/>
                    <a:pt x="77449" y="46996"/>
                    <a:pt x="86360" y="41055"/>
                  </a:cubicBezTo>
                  <a:cubicBezTo>
                    <a:pt x="91440" y="37668"/>
                    <a:pt x="96021" y="33375"/>
                    <a:pt x="101600" y="30895"/>
                  </a:cubicBezTo>
                  <a:cubicBezTo>
                    <a:pt x="111387" y="26545"/>
                    <a:pt x="121920" y="24122"/>
                    <a:pt x="132080" y="20735"/>
                  </a:cubicBezTo>
                  <a:lnTo>
                    <a:pt x="147320" y="15655"/>
                  </a:lnTo>
                  <a:lnTo>
                    <a:pt x="162560" y="10575"/>
                  </a:lnTo>
                  <a:cubicBezTo>
                    <a:pt x="167640" y="8882"/>
                    <a:pt x="172605" y="6794"/>
                    <a:pt x="177800" y="5495"/>
                  </a:cubicBezTo>
                  <a:cubicBezTo>
                    <a:pt x="184573" y="3802"/>
                    <a:pt x="191181" y="1186"/>
                    <a:pt x="198120" y="415"/>
                  </a:cubicBezTo>
                  <a:cubicBezTo>
                    <a:pt x="206535" y="-520"/>
                    <a:pt x="215053" y="415"/>
                    <a:pt x="223520" y="415"/>
                  </a:cubicBezTo>
                </a:path>
              </a:pathLst>
            </a:cu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10215880" y="1295400"/>
              <a:ext cx="211047" cy="264160"/>
            </a:xfrm>
            <a:custGeom>
              <a:avLst/>
              <a:gdLst>
                <a:gd name="connsiteX0" fmla="*/ 203200 w 211047"/>
                <a:gd name="connsiteY0" fmla="*/ 35560 h 264160"/>
                <a:gd name="connsiteX1" fmla="*/ 162560 w 211047"/>
                <a:gd name="connsiteY1" fmla="*/ 20320 h 264160"/>
                <a:gd name="connsiteX2" fmla="*/ 142240 w 211047"/>
                <a:gd name="connsiteY2" fmla="*/ 15240 h 264160"/>
                <a:gd name="connsiteX3" fmla="*/ 116840 w 211047"/>
                <a:gd name="connsiteY3" fmla="*/ 10160 h 264160"/>
                <a:gd name="connsiteX4" fmla="*/ 86360 w 211047"/>
                <a:gd name="connsiteY4" fmla="*/ 0 h 264160"/>
                <a:gd name="connsiteX5" fmla="*/ 25400 w 211047"/>
                <a:gd name="connsiteY5" fmla="*/ 5080 h 264160"/>
                <a:gd name="connsiteX6" fmla="*/ 10160 w 211047"/>
                <a:gd name="connsiteY6" fmla="*/ 10160 h 264160"/>
                <a:gd name="connsiteX7" fmla="*/ 0 w 211047"/>
                <a:gd name="connsiteY7" fmla="*/ 25400 h 264160"/>
                <a:gd name="connsiteX8" fmla="*/ 5080 w 211047"/>
                <a:gd name="connsiteY8" fmla="*/ 45720 h 264160"/>
                <a:gd name="connsiteX9" fmla="*/ 45720 w 211047"/>
                <a:gd name="connsiteY9" fmla="*/ 81280 h 264160"/>
                <a:gd name="connsiteX10" fmla="*/ 76200 w 211047"/>
                <a:gd name="connsiteY10" fmla="*/ 91440 h 264160"/>
                <a:gd name="connsiteX11" fmla="*/ 91440 w 211047"/>
                <a:gd name="connsiteY11" fmla="*/ 96520 h 264160"/>
                <a:gd name="connsiteX12" fmla="*/ 137160 w 211047"/>
                <a:gd name="connsiteY12" fmla="*/ 91440 h 264160"/>
                <a:gd name="connsiteX13" fmla="*/ 152400 w 211047"/>
                <a:gd name="connsiteY13" fmla="*/ 76200 h 264160"/>
                <a:gd name="connsiteX14" fmla="*/ 182880 w 211047"/>
                <a:gd name="connsiteY14" fmla="*/ 66040 h 264160"/>
                <a:gd name="connsiteX15" fmla="*/ 198120 w 211047"/>
                <a:gd name="connsiteY15" fmla="*/ 60960 h 264160"/>
                <a:gd name="connsiteX16" fmla="*/ 187960 w 211047"/>
                <a:gd name="connsiteY16" fmla="*/ 81280 h 264160"/>
                <a:gd name="connsiteX17" fmla="*/ 172720 w 211047"/>
                <a:gd name="connsiteY17" fmla="*/ 91440 h 264160"/>
                <a:gd name="connsiteX18" fmla="*/ 167640 w 211047"/>
                <a:gd name="connsiteY18" fmla="*/ 106680 h 264160"/>
                <a:gd name="connsiteX19" fmla="*/ 157480 w 211047"/>
                <a:gd name="connsiteY19" fmla="*/ 121920 h 264160"/>
                <a:gd name="connsiteX20" fmla="*/ 152400 w 211047"/>
                <a:gd name="connsiteY20" fmla="*/ 137160 h 264160"/>
                <a:gd name="connsiteX21" fmla="*/ 142240 w 211047"/>
                <a:gd name="connsiteY21" fmla="*/ 152400 h 264160"/>
                <a:gd name="connsiteX22" fmla="*/ 137160 w 211047"/>
                <a:gd name="connsiteY22" fmla="*/ 167640 h 264160"/>
                <a:gd name="connsiteX23" fmla="*/ 121920 w 211047"/>
                <a:gd name="connsiteY23" fmla="*/ 182880 h 264160"/>
                <a:gd name="connsiteX24" fmla="*/ 116840 w 211047"/>
                <a:gd name="connsiteY24" fmla="*/ 264160 h 264160"/>
                <a:gd name="connsiteX25" fmla="*/ 157480 w 211047"/>
                <a:gd name="connsiteY25" fmla="*/ 254000 h 264160"/>
                <a:gd name="connsiteX26" fmla="*/ 167640 w 211047"/>
                <a:gd name="connsiteY26" fmla="*/ 238760 h 264160"/>
                <a:gd name="connsiteX27" fmla="*/ 177800 w 211047"/>
                <a:gd name="connsiteY27" fmla="*/ 203200 h 264160"/>
                <a:gd name="connsiteX28" fmla="*/ 193040 w 211047"/>
                <a:gd name="connsiteY28" fmla="*/ 157480 h 264160"/>
                <a:gd name="connsiteX29" fmla="*/ 198120 w 211047"/>
                <a:gd name="connsiteY29" fmla="*/ 142240 h 264160"/>
                <a:gd name="connsiteX30" fmla="*/ 208280 w 211047"/>
                <a:gd name="connsiteY30" fmla="*/ 127000 h 264160"/>
                <a:gd name="connsiteX31" fmla="*/ 203200 w 211047"/>
                <a:gd name="connsiteY31" fmla="*/ 35560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1047" h="264160">
                  <a:moveTo>
                    <a:pt x="203200" y="35560"/>
                  </a:moveTo>
                  <a:cubicBezTo>
                    <a:pt x="195580" y="17780"/>
                    <a:pt x="176496" y="24302"/>
                    <a:pt x="162560" y="20320"/>
                  </a:cubicBezTo>
                  <a:cubicBezTo>
                    <a:pt x="155847" y="18402"/>
                    <a:pt x="149056" y="16755"/>
                    <a:pt x="142240" y="15240"/>
                  </a:cubicBezTo>
                  <a:cubicBezTo>
                    <a:pt x="133811" y="13367"/>
                    <a:pt x="125170" y="12432"/>
                    <a:pt x="116840" y="10160"/>
                  </a:cubicBezTo>
                  <a:cubicBezTo>
                    <a:pt x="106508" y="7342"/>
                    <a:pt x="86360" y="0"/>
                    <a:pt x="86360" y="0"/>
                  </a:cubicBezTo>
                  <a:cubicBezTo>
                    <a:pt x="66040" y="1693"/>
                    <a:pt x="45612" y="2385"/>
                    <a:pt x="25400" y="5080"/>
                  </a:cubicBezTo>
                  <a:cubicBezTo>
                    <a:pt x="20092" y="5788"/>
                    <a:pt x="14341" y="6815"/>
                    <a:pt x="10160" y="10160"/>
                  </a:cubicBezTo>
                  <a:cubicBezTo>
                    <a:pt x="5392" y="13974"/>
                    <a:pt x="3387" y="20320"/>
                    <a:pt x="0" y="25400"/>
                  </a:cubicBezTo>
                  <a:cubicBezTo>
                    <a:pt x="1693" y="32173"/>
                    <a:pt x="1616" y="39658"/>
                    <a:pt x="5080" y="45720"/>
                  </a:cubicBezTo>
                  <a:cubicBezTo>
                    <a:pt x="9382" y="53249"/>
                    <a:pt x="42789" y="79681"/>
                    <a:pt x="45720" y="81280"/>
                  </a:cubicBezTo>
                  <a:cubicBezTo>
                    <a:pt x="55122" y="86408"/>
                    <a:pt x="66040" y="88053"/>
                    <a:pt x="76200" y="91440"/>
                  </a:cubicBezTo>
                  <a:lnTo>
                    <a:pt x="91440" y="96520"/>
                  </a:lnTo>
                  <a:cubicBezTo>
                    <a:pt x="106680" y="94827"/>
                    <a:pt x="122613" y="96289"/>
                    <a:pt x="137160" y="91440"/>
                  </a:cubicBezTo>
                  <a:cubicBezTo>
                    <a:pt x="143976" y="89168"/>
                    <a:pt x="146120" y="79689"/>
                    <a:pt x="152400" y="76200"/>
                  </a:cubicBezTo>
                  <a:cubicBezTo>
                    <a:pt x="161762" y="70999"/>
                    <a:pt x="172720" y="69427"/>
                    <a:pt x="182880" y="66040"/>
                  </a:cubicBezTo>
                  <a:lnTo>
                    <a:pt x="198120" y="60960"/>
                  </a:lnTo>
                  <a:cubicBezTo>
                    <a:pt x="194733" y="67733"/>
                    <a:pt x="192808" y="75462"/>
                    <a:pt x="187960" y="81280"/>
                  </a:cubicBezTo>
                  <a:cubicBezTo>
                    <a:pt x="184051" y="85970"/>
                    <a:pt x="176534" y="86672"/>
                    <a:pt x="172720" y="91440"/>
                  </a:cubicBezTo>
                  <a:cubicBezTo>
                    <a:pt x="169375" y="95621"/>
                    <a:pt x="170035" y="101891"/>
                    <a:pt x="167640" y="106680"/>
                  </a:cubicBezTo>
                  <a:cubicBezTo>
                    <a:pt x="164910" y="112141"/>
                    <a:pt x="160210" y="116459"/>
                    <a:pt x="157480" y="121920"/>
                  </a:cubicBezTo>
                  <a:cubicBezTo>
                    <a:pt x="155085" y="126709"/>
                    <a:pt x="154795" y="132371"/>
                    <a:pt x="152400" y="137160"/>
                  </a:cubicBezTo>
                  <a:cubicBezTo>
                    <a:pt x="149670" y="142621"/>
                    <a:pt x="144970" y="146939"/>
                    <a:pt x="142240" y="152400"/>
                  </a:cubicBezTo>
                  <a:cubicBezTo>
                    <a:pt x="139845" y="157189"/>
                    <a:pt x="140130" y="163185"/>
                    <a:pt x="137160" y="167640"/>
                  </a:cubicBezTo>
                  <a:cubicBezTo>
                    <a:pt x="133175" y="173618"/>
                    <a:pt x="127000" y="177800"/>
                    <a:pt x="121920" y="182880"/>
                  </a:cubicBezTo>
                  <a:cubicBezTo>
                    <a:pt x="106379" y="229504"/>
                    <a:pt x="110694" y="202704"/>
                    <a:pt x="116840" y="264160"/>
                  </a:cubicBezTo>
                  <a:cubicBezTo>
                    <a:pt x="130387" y="260773"/>
                    <a:pt x="144991" y="260245"/>
                    <a:pt x="157480" y="254000"/>
                  </a:cubicBezTo>
                  <a:cubicBezTo>
                    <a:pt x="162941" y="251270"/>
                    <a:pt x="164910" y="244221"/>
                    <a:pt x="167640" y="238760"/>
                  </a:cubicBezTo>
                  <a:cubicBezTo>
                    <a:pt x="171908" y="230224"/>
                    <a:pt x="175359" y="211338"/>
                    <a:pt x="177800" y="203200"/>
                  </a:cubicBezTo>
                  <a:cubicBezTo>
                    <a:pt x="182416" y="187813"/>
                    <a:pt x="187960" y="172720"/>
                    <a:pt x="193040" y="157480"/>
                  </a:cubicBezTo>
                  <a:cubicBezTo>
                    <a:pt x="194733" y="152400"/>
                    <a:pt x="195150" y="146695"/>
                    <a:pt x="198120" y="142240"/>
                  </a:cubicBezTo>
                  <a:lnTo>
                    <a:pt x="208280" y="127000"/>
                  </a:lnTo>
                  <a:cubicBezTo>
                    <a:pt x="213641" y="62665"/>
                    <a:pt x="210820" y="53340"/>
                    <a:pt x="203200" y="35560"/>
                  </a:cubicBezTo>
                  <a:close/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10012680" y="1417320"/>
              <a:ext cx="365760" cy="548669"/>
            </a:xfrm>
            <a:custGeom>
              <a:avLst/>
              <a:gdLst>
                <a:gd name="connsiteX0" fmla="*/ 365760 w 365760"/>
                <a:gd name="connsiteY0" fmla="*/ 0 h 548669"/>
                <a:gd name="connsiteX1" fmla="*/ 279400 w 365760"/>
                <a:gd name="connsiteY1" fmla="*/ 35560 h 548669"/>
                <a:gd name="connsiteX2" fmla="*/ 274320 w 365760"/>
                <a:gd name="connsiteY2" fmla="*/ 50800 h 548669"/>
                <a:gd name="connsiteX3" fmla="*/ 243840 w 365760"/>
                <a:gd name="connsiteY3" fmla="*/ 71120 h 548669"/>
                <a:gd name="connsiteX4" fmla="*/ 233680 w 365760"/>
                <a:gd name="connsiteY4" fmla="*/ 127000 h 548669"/>
                <a:gd name="connsiteX5" fmla="*/ 228600 w 365760"/>
                <a:gd name="connsiteY5" fmla="*/ 142240 h 548669"/>
                <a:gd name="connsiteX6" fmla="*/ 223520 w 365760"/>
                <a:gd name="connsiteY6" fmla="*/ 162560 h 548669"/>
                <a:gd name="connsiteX7" fmla="*/ 218440 w 365760"/>
                <a:gd name="connsiteY7" fmla="*/ 187960 h 548669"/>
                <a:gd name="connsiteX8" fmla="*/ 208280 w 365760"/>
                <a:gd name="connsiteY8" fmla="*/ 218440 h 548669"/>
                <a:gd name="connsiteX9" fmla="*/ 203200 w 365760"/>
                <a:gd name="connsiteY9" fmla="*/ 233680 h 548669"/>
                <a:gd name="connsiteX10" fmla="*/ 198120 w 365760"/>
                <a:gd name="connsiteY10" fmla="*/ 254000 h 548669"/>
                <a:gd name="connsiteX11" fmla="*/ 187960 w 365760"/>
                <a:gd name="connsiteY11" fmla="*/ 269240 h 548669"/>
                <a:gd name="connsiteX12" fmla="*/ 182880 w 365760"/>
                <a:gd name="connsiteY12" fmla="*/ 284480 h 548669"/>
                <a:gd name="connsiteX13" fmla="*/ 162560 w 365760"/>
                <a:gd name="connsiteY13" fmla="*/ 314960 h 548669"/>
                <a:gd name="connsiteX14" fmla="*/ 142240 w 365760"/>
                <a:gd name="connsiteY14" fmla="*/ 345440 h 548669"/>
                <a:gd name="connsiteX15" fmla="*/ 137160 w 365760"/>
                <a:gd name="connsiteY15" fmla="*/ 360680 h 548669"/>
                <a:gd name="connsiteX16" fmla="*/ 111760 w 365760"/>
                <a:gd name="connsiteY16" fmla="*/ 391160 h 548669"/>
                <a:gd name="connsiteX17" fmla="*/ 96520 w 365760"/>
                <a:gd name="connsiteY17" fmla="*/ 431800 h 548669"/>
                <a:gd name="connsiteX18" fmla="*/ 86360 w 365760"/>
                <a:gd name="connsiteY18" fmla="*/ 447040 h 548669"/>
                <a:gd name="connsiteX19" fmla="*/ 76200 w 365760"/>
                <a:gd name="connsiteY19" fmla="*/ 477520 h 548669"/>
                <a:gd name="connsiteX20" fmla="*/ 66040 w 365760"/>
                <a:gd name="connsiteY20" fmla="*/ 492760 h 548669"/>
                <a:gd name="connsiteX21" fmla="*/ 60960 w 365760"/>
                <a:gd name="connsiteY21" fmla="*/ 508000 h 548669"/>
                <a:gd name="connsiteX22" fmla="*/ 45720 w 365760"/>
                <a:gd name="connsiteY22" fmla="*/ 513080 h 548669"/>
                <a:gd name="connsiteX23" fmla="*/ 15240 w 365760"/>
                <a:gd name="connsiteY23" fmla="*/ 533400 h 548669"/>
                <a:gd name="connsiteX24" fmla="*/ 0 w 365760"/>
                <a:gd name="connsiteY24" fmla="*/ 548640 h 54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5760" h="548669">
                  <a:moveTo>
                    <a:pt x="365760" y="0"/>
                  </a:moveTo>
                  <a:cubicBezTo>
                    <a:pt x="344782" y="6455"/>
                    <a:pt x="298606" y="12513"/>
                    <a:pt x="279400" y="35560"/>
                  </a:cubicBezTo>
                  <a:cubicBezTo>
                    <a:pt x="275972" y="39674"/>
                    <a:pt x="278106" y="47014"/>
                    <a:pt x="274320" y="50800"/>
                  </a:cubicBezTo>
                  <a:cubicBezTo>
                    <a:pt x="265686" y="59434"/>
                    <a:pt x="243840" y="71120"/>
                    <a:pt x="243840" y="71120"/>
                  </a:cubicBezTo>
                  <a:cubicBezTo>
                    <a:pt x="228780" y="131359"/>
                    <a:pt x="251882" y="35989"/>
                    <a:pt x="233680" y="127000"/>
                  </a:cubicBezTo>
                  <a:cubicBezTo>
                    <a:pt x="232630" y="132251"/>
                    <a:pt x="230071" y="137091"/>
                    <a:pt x="228600" y="142240"/>
                  </a:cubicBezTo>
                  <a:cubicBezTo>
                    <a:pt x="226682" y="148953"/>
                    <a:pt x="225035" y="155744"/>
                    <a:pt x="223520" y="162560"/>
                  </a:cubicBezTo>
                  <a:cubicBezTo>
                    <a:pt x="221647" y="170989"/>
                    <a:pt x="220712" y="179630"/>
                    <a:pt x="218440" y="187960"/>
                  </a:cubicBezTo>
                  <a:cubicBezTo>
                    <a:pt x="215622" y="198292"/>
                    <a:pt x="211667" y="208280"/>
                    <a:pt x="208280" y="218440"/>
                  </a:cubicBezTo>
                  <a:cubicBezTo>
                    <a:pt x="206587" y="223520"/>
                    <a:pt x="204499" y="228485"/>
                    <a:pt x="203200" y="233680"/>
                  </a:cubicBezTo>
                  <a:cubicBezTo>
                    <a:pt x="201507" y="240453"/>
                    <a:pt x="200870" y="247583"/>
                    <a:pt x="198120" y="254000"/>
                  </a:cubicBezTo>
                  <a:cubicBezTo>
                    <a:pt x="195715" y="259612"/>
                    <a:pt x="190690" y="263779"/>
                    <a:pt x="187960" y="269240"/>
                  </a:cubicBezTo>
                  <a:cubicBezTo>
                    <a:pt x="185565" y="274029"/>
                    <a:pt x="185481" y="279799"/>
                    <a:pt x="182880" y="284480"/>
                  </a:cubicBezTo>
                  <a:cubicBezTo>
                    <a:pt x="176950" y="295154"/>
                    <a:pt x="166421" y="303376"/>
                    <a:pt x="162560" y="314960"/>
                  </a:cubicBezTo>
                  <a:cubicBezTo>
                    <a:pt x="155208" y="337016"/>
                    <a:pt x="161266" y="326414"/>
                    <a:pt x="142240" y="345440"/>
                  </a:cubicBezTo>
                  <a:cubicBezTo>
                    <a:pt x="140547" y="350520"/>
                    <a:pt x="139555" y="355891"/>
                    <a:pt x="137160" y="360680"/>
                  </a:cubicBezTo>
                  <a:cubicBezTo>
                    <a:pt x="130087" y="374825"/>
                    <a:pt x="122995" y="379925"/>
                    <a:pt x="111760" y="391160"/>
                  </a:cubicBezTo>
                  <a:cubicBezTo>
                    <a:pt x="107363" y="404350"/>
                    <a:pt x="102594" y="419651"/>
                    <a:pt x="96520" y="431800"/>
                  </a:cubicBezTo>
                  <a:cubicBezTo>
                    <a:pt x="93790" y="437261"/>
                    <a:pt x="88840" y="441461"/>
                    <a:pt x="86360" y="447040"/>
                  </a:cubicBezTo>
                  <a:cubicBezTo>
                    <a:pt x="82010" y="456827"/>
                    <a:pt x="82141" y="468609"/>
                    <a:pt x="76200" y="477520"/>
                  </a:cubicBezTo>
                  <a:cubicBezTo>
                    <a:pt x="72813" y="482600"/>
                    <a:pt x="68770" y="487299"/>
                    <a:pt x="66040" y="492760"/>
                  </a:cubicBezTo>
                  <a:cubicBezTo>
                    <a:pt x="63645" y="497549"/>
                    <a:pt x="64746" y="504214"/>
                    <a:pt x="60960" y="508000"/>
                  </a:cubicBezTo>
                  <a:cubicBezTo>
                    <a:pt x="57174" y="511786"/>
                    <a:pt x="50401" y="510479"/>
                    <a:pt x="45720" y="513080"/>
                  </a:cubicBezTo>
                  <a:cubicBezTo>
                    <a:pt x="35046" y="519010"/>
                    <a:pt x="15240" y="533400"/>
                    <a:pt x="15240" y="533400"/>
                  </a:cubicBezTo>
                  <a:cubicBezTo>
                    <a:pt x="4141" y="550049"/>
                    <a:pt x="11185" y="548640"/>
                    <a:pt x="0" y="548640"/>
                  </a:cubicBez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 rot="3568122" flipH="1">
              <a:off x="10073730" y="1333331"/>
              <a:ext cx="200887" cy="548669"/>
            </a:xfrm>
            <a:custGeom>
              <a:avLst/>
              <a:gdLst>
                <a:gd name="connsiteX0" fmla="*/ 365760 w 365760"/>
                <a:gd name="connsiteY0" fmla="*/ 0 h 548669"/>
                <a:gd name="connsiteX1" fmla="*/ 279400 w 365760"/>
                <a:gd name="connsiteY1" fmla="*/ 35560 h 548669"/>
                <a:gd name="connsiteX2" fmla="*/ 274320 w 365760"/>
                <a:gd name="connsiteY2" fmla="*/ 50800 h 548669"/>
                <a:gd name="connsiteX3" fmla="*/ 243840 w 365760"/>
                <a:gd name="connsiteY3" fmla="*/ 71120 h 548669"/>
                <a:gd name="connsiteX4" fmla="*/ 233680 w 365760"/>
                <a:gd name="connsiteY4" fmla="*/ 127000 h 548669"/>
                <a:gd name="connsiteX5" fmla="*/ 228600 w 365760"/>
                <a:gd name="connsiteY5" fmla="*/ 142240 h 548669"/>
                <a:gd name="connsiteX6" fmla="*/ 223520 w 365760"/>
                <a:gd name="connsiteY6" fmla="*/ 162560 h 548669"/>
                <a:gd name="connsiteX7" fmla="*/ 218440 w 365760"/>
                <a:gd name="connsiteY7" fmla="*/ 187960 h 548669"/>
                <a:gd name="connsiteX8" fmla="*/ 208280 w 365760"/>
                <a:gd name="connsiteY8" fmla="*/ 218440 h 548669"/>
                <a:gd name="connsiteX9" fmla="*/ 203200 w 365760"/>
                <a:gd name="connsiteY9" fmla="*/ 233680 h 548669"/>
                <a:gd name="connsiteX10" fmla="*/ 198120 w 365760"/>
                <a:gd name="connsiteY10" fmla="*/ 254000 h 548669"/>
                <a:gd name="connsiteX11" fmla="*/ 187960 w 365760"/>
                <a:gd name="connsiteY11" fmla="*/ 269240 h 548669"/>
                <a:gd name="connsiteX12" fmla="*/ 182880 w 365760"/>
                <a:gd name="connsiteY12" fmla="*/ 284480 h 548669"/>
                <a:gd name="connsiteX13" fmla="*/ 162560 w 365760"/>
                <a:gd name="connsiteY13" fmla="*/ 314960 h 548669"/>
                <a:gd name="connsiteX14" fmla="*/ 142240 w 365760"/>
                <a:gd name="connsiteY14" fmla="*/ 345440 h 548669"/>
                <a:gd name="connsiteX15" fmla="*/ 137160 w 365760"/>
                <a:gd name="connsiteY15" fmla="*/ 360680 h 548669"/>
                <a:gd name="connsiteX16" fmla="*/ 111760 w 365760"/>
                <a:gd name="connsiteY16" fmla="*/ 391160 h 548669"/>
                <a:gd name="connsiteX17" fmla="*/ 96520 w 365760"/>
                <a:gd name="connsiteY17" fmla="*/ 431800 h 548669"/>
                <a:gd name="connsiteX18" fmla="*/ 86360 w 365760"/>
                <a:gd name="connsiteY18" fmla="*/ 447040 h 548669"/>
                <a:gd name="connsiteX19" fmla="*/ 76200 w 365760"/>
                <a:gd name="connsiteY19" fmla="*/ 477520 h 548669"/>
                <a:gd name="connsiteX20" fmla="*/ 66040 w 365760"/>
                <a:gd name="connsiteY20" fmla="*/ 492760 h 548669"/>
                <a:gd name="connsiteX21" fmla="*/ 60960 w 365760"/>
                <a:gd name="connsiteY21" fmla="*/ 508000 h 548669"/>
                <a:gd name="connsiteX22" fmla="*/ 45720 w 365760"/>
                <a:gd name="connsiteY22" fmla="*/ 513080 h 548669"/>
                <a:gd name="connsiteX23" fmla="*/ 15240 w 365760"/>
                <a:gd name="connsiteY23" fmla="*/ 533400 h 548669"/>
                <a:gd name="connsiteX24" fmla="*/ 0 w 365760"/>
                <a:gd name="connsiteY24" fmla="*/ 548640 h 54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5760" h="548669">
                  <a:moveTo>
                    <a:pt x="365760" y="0"/>
                  </a:moveTo>
                  <a:cubicBezTo>
                    <a:pt x="344782" y="6455"/>
                    <a:pt x="298606" y="12513"/>
                    <a:pt x="279400" y="35560"/>
                  </a:cubicBezTo>
                  <a:cubicBezTo>
                    <a:pt x="275972" y="39674"/>
                    <a:pt x="278106" y="47014"/>
                    <a:pt x="274320" y="50800"/>
                  </a:cubicBezTo>
                  <a:cubicBezTo>
                    <a:pt x="265686" y="59434"/>
                    <a:pt x="243840" y="71120"/>
                    <a:pt x="243840" y="71120"/>
                  </a:cubicBezTo>
                  <a:cubicBezTo>
                    <a:pt x="228780" y="131359"/>
                    <a:pt x="251882" y="35989"/>
                    <a:pt x="233680" y="127000"/>
                  </a:cubicBezTo>
                  <a:cubicBezTo>
                    <a:pt x="232630" y="132251"/>
                    <a:pt x="230071" y="137091"/>
                    <a:pt x="228600" y="142240"/>
                  </a:cubicBezTo>
                  <a:cubicBezTo>
                    <a:pt x="226682" y="148953"/>
                    <a:pt x="225035" y="155744"/>
                    <a:pt x="223520" y="162560"/>
                  </a:cubicBezTo>
                  <a:cubicBezTo>
                    <a:pt x="221647" y="170989"/>
                    <a:pt x="220712" y="179630"/>
                    <a:pt x="218440" y="187960"/>
                  </a:cubicBezTo>
                  <a:cubicBezTo>
                    <a:pt x="215622" y="198292"/>
                    <a:pt x="211667" y="208280"/>
                    <a:pt x="208280" y="218440"/>
                  </a:cubicBezTo>
                  <a:cubicBezTo>
                    <a:pt x="206587" y="223520"/>
                    <a:pt x="204499" y="228485"/>
                    <a:pt x="203200" y="233680"/>
                  </a:cubicBezTo>
                  <a:cubicBezTo>
                    <a:pt x="201507" y="240453"/>
                    <a:pt x="200870" y="247583"/>
                    <a:pt x="198120" y="254000"/>
                  </a:cubicBezTo>
                  <a:cubicBezTo>
                    <a:pt x="195715" y="259612"/>
                    <a:pt x="190690" y="263779"/>
                    <a:pt x="187960" y="269240"/>
                  </a:cubicBezTo>
                  <a:cubicBezTo>
                    <a:pt x="185565" y="274029"/>
                    <a:pt x="185481" y="279799"/>
                    <a:pt x="182880" y="284480"/>
                  </a:cubicBezTo>
                  <a:cubicBezTo>
                    <a:pt x="176950" y="295154"/>
                    <a:pt x="166421" y="303376"/>
                    <a:pt x="162560" y="314960"/>
                  </a:cubicBezTo>
                  <a:cubicBezTo>
                    <a:pt x="155208" y="337016"/>
                    <a:pt x="161266" y="326414"/>
                    <a:pt x="142240" y="345440"/>
                  </a:cubicBezTo>
                  <a:cubicBezTo>
                    <a:pt x="140547" y="350520"/>
                    <a:pt x="139555" y="355891"/>
                    <a:pt x="137160" y="360680"/>
                  </a:cubicBezTo>
                  <a:cubicBezTo>
                    <a:pt x="130087" y="374825"/>
                    <a:pt x="122995" y="379925"/>
                    <a:pt x="111760" y="391160"/>
                  </a:cubicBezTo>
                  <a:cubicBezTo>
                    <a:pt x="107363" y="404350"/>
                    <a:pt x="102594" y="419651"/>
                    <a:pt x="96520" y="431800"/>
                  </a:cubicBezTo>
                  <a:cubicBezTo>
                    <a:pt x="93790" y="437261"/>
                    <a:pt x="88840" y="441461"/>
                    <a:pt x="86360" y="447040"/>
                  </a:cubicBezTo>
                  <a:cubicBezTo>
                    <a:pt x="82010" y="456827"/>
                    <a:pt x="82141" y="468609"/>
                    <a:pt x="76200" y="477520"/>
                  </a:cubicBezTo>
                  <a:cubicBezTo>
                    <a:pt x="72813" y="482600"/>
                    <a:pt x="68770" y="487299"/>
                    <a:pt x="66040" y="492760"/>
                  </a:cubicBezTo>
                  <a:cubicBezTo>
                    <a:pt x="63645" y="497549"/>
                    <a:pt x="64746" y="504214"/>
                    <a:pt x="60960" y="508000"/>
                  </a:cubicBezTo>
                  <a:cubicBezTo>
                    <a:pt x="57174" y="511786"/>
                    <a:pt x="50401" y="510479"/>
                    <a:pt x="45720" y="513080"/>
                  </a:cubicBezTo>
                  <a:cubicBezTo>
                    <a:pt x="35046" y="519010"/>
                    <a:pt x="15240" y="533400"/>
                    <a:pt x="15240" y="533400"/>
                  </a:cubicBezTo>
                  <a:cubicBezTo>
                    <a:pt x="4141" y="550049"/>
                    <a:pt x="11185" y="548640"/>
                    <a:pt x="0" y="548640"/>
                  </a:cubicBez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10456683" y="1400175"/>
              <a:ext cx="52567" cy="209550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 flipH="1">
              <a:off x="10573067" y="1379220"/>
              <a:ext cx="65088" cy="209550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 flipH="1">
              <a:off x="10650696" y="1391000"/>
              <a:ext cx="65088" cy="116840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0597653" y="985837"/>
              <a:ext cx="45719" cy="186811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 rot="7117173">
              <a:off x="10331664" y="1032420"/>
              <a:ext cx="111759" cy="216307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 rot="7117173">
              <a:off x="10427857" y="1087553"/>
              <a:ext cx="88606" cy="98695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 rot="18283096">
              <a:off x="10483958" y="1024915"/>
              <a:ext cx="132871" cy="125390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321" y="4904675"/>
            <a:ext cx="1467672" cy="140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51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e 22"/>
          <p:cNvGrpSpPr/>
          <p:nvPr/>
        </p:nvGrpSpPr>
        <p:grpSpPr>
          <a:xfrm>
            <a:off x="9961955" y="1272617"/>
            <a:ext cx="1702340" cy="5355828"/>
            <a:chOff x="10005751" y="1366887"/>
            <a:chExt cx="1702340" cy="5355828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 rotWithShape="1">
            <a:blip r:embed="rId2"/>
            <a:srcRect t="47008"/>
            <a:stretch/>
          </p:blipFill>
          <p:spPr>
            <a:xfrm>
              <a:off x="10613827" y="4788816"/>
              <a:ext cx="819984" cy="1933899"/>
            </a:xfrm>
            <a:prstGeom prst="rect">
              <a:avLst/>
            </a:prstGeom>
          </p:spPr>
        </p:pic>
        <p:sp>
          <p:nvSpPr>
            <p:cNvPr id="6" name="Forme libre 5"/>
            <p:cNvSpPr/>
            <p:nvPr/>
          </p:nvSpPr>
          <p:spPr>
            <a:xfrm>
              <a:off x="10039546" y="1366887"/>
              <a:ext cx="1668545" cy="3440783"/>
            </a:xfrm>
            <a:custGeom>
              <a:avLst/>
              <a:gdLst>
                <a:gd name="connsiteX0" fmla="*/ 386499 w 1668545"/>
                <a:gd name="connsiteY0" fmla="*/ 2780907 h 3440783"/>
                <a:gd name="connsiteX1" fmla="*/ 339365 w 1668545"/>
                <a:gd name="connsiteY1" fmla="*/ 2809187 h 3440783"/>
                <a:gd name="connsiteX2" fmla="*/ 311085 w 1668545"/>
                <a:gd name="connsiteY2" fmla="*/ 2828041 h 3440783"/>
                <a:gd name="connsiteX3" fmla="*/ 282805 w 1668545"/>
                <a:gd name="connsiteY3" fmla="*/ 2837468 h 3440783"/>
                <a:gd name="connsiteX4" fmla="*/ 235670 w 1668545"/>
                <a:gd name="connsiteY4" fmla="*/ 2875175 h 3440783"/>
                <a:gd name="connsiteX5" fmla="*/ 179110 w 1668545"/>
                <a:gd name="connsiteY5" fmla="*/ 2912882 h 3440783"/>
                <a:gd name="connsiteX6" fmla="*/ 141402 w 1668545"/>
                <a:gd name="connsiteY6" fmla="*/ 2978870 h 3440783"/>
                <a:gd name="connsiteX7" fmla="*/ 113122 w 1668545"/>
                <a:gd name="connsiteY7" fmla="*/ 3054284 h 3440783"/>
                <a:gd name="connsiteX8" fmla="*/ 94268 w 1668545"/>
                <a:gd name="connsiteY8" fmla="*/ 3091991 h 3440783"/>
                <a:gd name="connsiteX9" fmla="*/ 94268 w 1668545"/>
                <a:gd name="connsiteY9" fmla="*/ 3271101 h 3440783"/>
                <a:gd name="connsiteX10" fmla="*/ 103695 w 1668545"/>
                <a:gd name="connsiteY10" fmla="*/ 3299381 h 3440783"/>
                <a:gd name="connsiteX11" fmla="*/ 160256 w 1668545"/>
                <a:gd name="connsiteY11" fmla="*/ 3327661 h 3440783"/>
                <a:gd name="connsiteX12" fmla="*/ 188536 w 1668545"/>
                <a:gd name="connsiteY12" fmla="*/ 3346515 h 3440783"/>
                <a:gd name="connsiteX13" fmla="*/ 207390 w 1668545"/>
                <a:gd name="connsiteY13" fmla="*/ 3374795 h 3440783"/>
                <a:gd name="connsiteX14" fmla="*/ 263951 w 1668545"/>
                <a:gd name="connsiteY14" fmla="*/ 3393649 h 3440783"/>
                <a:gd name="connsiteX15" fmla="*/ 358219 w 1668545"/>
                <a:gd name="connsiteY15" fmla="*/ 3412503 h 3440783"/>
                <a:gd name="connsiteX16" fmla="*/ 395926 w 1668545"/>
                <a:gd name="connsiteY16" fmla="*/ 3421929 h 3440783"/>
                <a:gd name="connsiteX17" fmla="*/ 424207 w 1668545"/>
                <a:gd name="connsiteY17" fmla="*/ 3431356 h 3440783"/>
                <a:gd name="connsiteX18" fmla="*/ 527901 w 1668545"/>
                <a:gd name="connsiteY18" fmla="*/ 3440783 h 3440783"/>
                <a:gd name="connsiteX19" fmla="*/ 669303 w 1668545"/>
                <a:gd name="connsiteY19" fmla="*/ 3431356 h 3440783"/>
                <a:gd name="connsiteX20" fmla="*/ 838986 w 1668545"/>
                <a:gd name="connsiteY20" fmla="*/ 3412503 h 3440783"/>
                <a:gd name="connsiteX21" fmla="*/ 1036949 w 1668545"/>
                <a:gd name="connsiteY21" fmla="*/ 3393649 h 3440783"/>
                <a:gd name="connsiteX22" fmla="*/ 1159497 w 1668545"/>
                <a:gd name="connsiteY22" fmla="*/ 3355942 h 3440783"/>
                <a:gd name="connsiteX23" fmla="*/ 1329180 w 1668545"/>
                <a:gd name="connsiteY23" fmla="*/ 3337088 h 3440783"/>
                <a:gd name="connsiteX24" fmla="*/ 1480009 w 1668545"/>
                <a:gd name="connsiteY24" fmla="*/ 3327661 h 3440783"/>
                <a:gd name="connsiteX25" fmla="*/ 1536569 w 1668545"/>
                <a:gd name="connsiteY25" fmla="*/ 3308808 h 3440783"/>
                <a:gd name="connsiteX26" fmla="*/ 1621411 w 1668545"/>
                <a:gd name="connsiteY26" fmla="*/ 3289954 h 3440783"/>
                <a:gd name="connsiteX27" fmla="*/ 1640264 w 1668545"/>
                <a:gd name="connsiteY27" fmla="*/ 3261674 h 3440783"/>
                <a:gd name="connsiteX28" fmla="*/ 1659118 w 1668545"/>
                <a:gd name="connsiteY28" fmla="*/ 3186259 h 3440783"/>
                <a:gd name="connsiteX29" fmla="*/ 1668545 w 1668545"/>
                <a:gd name="connsiteY29" fmla="*/ 3157979 h 3440783"/>
                <a:gd name="connsiteX30" fmla="*/ 1649691 w 1668545"/>
                <a:gd name="connsiteY30" fmla="*/ 2960016 h 3440783"/>
                <a:gd name="connsiteX31" fmla="*/ 1640264 w 1668545"/>
                <a:gd name="connsiteY31" fmla="*/ 2894028 h 3440783"/>
                <a:gd name="connsiteX32" fmla="*/ 1602557 w 1668545"/>
                <a:gd name="connsiteY32" fmla="*/ 2809187 h 3440783"/>
                <a:gd name="connsiteX33" fmla="*/ 1583703 w 1668545"/>
                <a:gd name="connsiteY33" fmla="*/ 2752626 h 3440783"/>
                <a:gd name="connsiteX34" fmla="*/ 1527143 w 1668545"/>
                <a:gd name="connsiteY34" fmla="*/ 2686639 h 3440783"/>
                <a:gd name="connsiteX35" fmla="*/ 1517716 w 1668545"/>
                <a:gd name="connsiteY35" fmla="*/ 2648932 h 3440783"/>
                <a:gd name="connsiteX36" fmla="*/ 1498862 w 1668545"/>
                <a:gd name="connsiteY36" fmla="*/ 2620651 h 3440783"/>
                <a:gd name="connsiteX37" fmla="*/ 1480009 w 1668545"/>
                <a:gd name="connsiteY37" fmla="*/ 2545237 h 3440783"/>
                <a:gd name="connsiteX38" fmla="*/ 1470582 w 1668545"/>
                <a:gd name="connsiteY38" fmla="*/ 2507529 h 3440783"/>
                <a:gd name="connsiteX39" fmla="*/ 1480009 w 1668545"/>
                <a:gd name="connsiteY39" fmla="*/ 2337847 h 3440783"/>
                <a:gd name="connsiteX40" fmla="*/ 1508289 w 1668545"/>
                <a:gd name="connsiteY40" fmla="*/ 2281286 h 3440783"/>
                <a:gd name="connsiteX41" fmla="*/ 1527143 w 1668545"/>
                <a:gd name="connsiteY41" fmla="*/ 2224725 h 3440783"/>
                <a:gd name="connsiteX42" fmla="*/ 1545996 w 1668545"/>
                <a:gd name="connsiteY42" fmla="*/ 2196445 h 3440783"/>
                <a:gd name="connsiteX43" fmla="*/ 1564850 w 1668545"/>
                <a:gd name="connsiteY43" fmla="*/ 2139884 h 3440783"/>
                <a:gd name="connsiteX44" fmla="*/ 1574277 w 1668545"/>
                <a:gd name="connsiteY44" fmla="*/ 2102177 h 3440783"/>
                <a:gd name="connsiteX45" fmla="*/ 1602557 w 1668545"/>
                <a:gd name="connsiteY45" fmla="*/ 2073897 h 3440783"/>
                <a:gd name="connsiteX46" fmla="*/ 1630838 w 1668545"/>
                <a:gd name="connsiteY46" fmla="*/ 2017336 h 3440783"/>
                <a:gd name="connsiteX47" fmla="*/ 1640264 w 1668545"/>
                <a:gd name="connsiteY47" fmla="*/ 1989055 h 3440783"/>
                <a:gd name="connsiteX48" fmla="*/ 1602557 w 1668545"/>
                <a:gd name="connsiteY48" fmla="*/ 1809946 h 3440783"/>
                <a:gd name="connsiteX49" fmla="*/ 1564850 w 1668545"/>
                <a:gd name="connsiteY49" fmla="*/ 1753385 h 3440783"/>
                <a:gd name="connsiteX50" fmla="*/ 1555423 w 1668545"/>
                <a:gd name="connsiteY50" fmla="*/ 1715678 h 3440783"/>
                <a:gd name="connsiteX51" fmla="*/ 1489435 w 1668545"/>
                <a:gd name="connsiteY51" fmla="*/ 1602556 h 3440783"/>
                <a:gd name="connsiteX52" fmla="*/ 1480009 w 1668545"/>
                <a:gd name="connsiteY52" fmla="*/ 1574276 h 3440783"/>
                <a:gd name="connsiteX53" fmla="*/ 1461155 w 1668545"/>
                <a:gd name="connsiteY53" fmla="*/ 1508288 h 3440783"/>
                <a:gd name="connsiteX54" fmla="*/ 1442301 w 1668545"/>
                <a:gd name="connsiteY54" fmla="*/ 1480008 h 3440783"/>
                <a:gd name="connsiteX55" fmla="*/ 1423448 w 1668545"/>
                <a:gd name="connsiteY55" fmla="*/ 1423447 h 3440783"/>
                <a:gd name="connsiteX56" fmla="*/ 1414021 w 1668545"/>
                <a:gd name="connsiteY56" fmla="*/ 1395167 h 3440783"/>
                <a:gd name="connsiteX57" fmla="*/ 1404594 w 1668545"/>
                <a:gd name="connsiteY57" fmla="*/ 1102936 h 3440783"/>
                <a:gd name="connsiteX58" fmla="*/ 1395167 w 1668545"/>
                <a:gd name="connsiteY58" fmla="*/ 970960 h 3440783"/>
                <a:gd name="connsiteX59" fmla="*/ 1376314 w 1668545"/>
                <a:gd name="connsiteY59" fmla="*/ 914400 h 3440783"/>
                <a:gd name="connsiteX60" fmla="*/ 1348033 w 1668545"/>
                <a:gd name="connsiteY60" fmla="*/ 829558 h 3440783"/>
                <a:gd name="connsiteX61" fmla="*/ 1329180 w 1668545"/>
                <a:gd name="connsiteY61" fmla="*/ 772998 h 3440783"/>
                <a:gd name="connsiteX62" fmla="*/ 1319753 w 1668545"/>
                <a:gd name="connsiteY62" fmla="*/ 744717 h 3440783"/>
                <a:gd name="connsiteX63" fmla="*/ 1310326 w 1668545"/>
                <a:gd name="connsiteY63" fmla="*/ 678729 h 3440783"/>
                <a:gd name="connsiteX64" fmla="*/ 1272619 w 1668545"/>
                <a:gd name="connsiteY64" fmla="*/ 612742 h 3440783"/>
                <a:gd name="connsiteX65" fmla="*/ 1253765 w 1668545"/>
                <a:gd name="connsiteY65" fmla="*/ 546754 h 3440783"/>
                <a:gd name="connsiteX66" fmla="*/ 1225485 w 1668545"/>
                <a:gd name="connsiteY66" fmla="*/ 461913 h 3440783"/>
                <a:gd name="connsiteX67" fmla="*/ 1216058 w 1668545"/>
                <a:gd name="connsiteY67" fmla="*/ 433633 h 3440783"/>
                <a:gd name="connsiteX68" fmla="*/ 1206631 w 1668545"/>
                <a:gd name="connsiteY68" fmla="*/ 405352 h 3440783"/>
                <a:gd name="connsiteX69" fmla="*/ 1159497 w 1668545"/>
                <a:gd name="connsiteY69" fmla="*/ 339365 h 3440783"/>
                <a:gd name="connsiteX70" fmla="*/ 1140644 w 1668545"/>
                <a:gd name="connsiteY70" fmla="*/ 311084 h 3440783"/>
                <a:gd name="connsiteX71" fmla="*/ 1121790 w 1668545"/>
                <a:gd name="connsiteY71" fmla="*/ 254523 h 3440783"/>
                <a:gd name="connsiteX72" fmla="*/ 1112363 w 1668545"/>
                <a:gd name="connsiteY72" fmla="*/ 226243 h 3440783"/>
                <a:gd name="connsiteX73" fmla="*/ 1084083 w 1668545"/>
                <a:gd name="connsiteY73" fmla="*/ 197962 h 3440783"/>
                <a:gd name="connsiteX74" fmla="*/ 1027522 w 1668545"/>
                <a:gd name="connsiteY74" fmla="*/ 131975 h 3440783"/>
                <a:gd name="connsiteX75" fmla="*/ 961534 w 1668545"/>
                <a:gd name="connsiteY75" fmla="*/ 84841 h 3440783"/>
                <a:gd name="connsiteX76" fmla="*/ 942681 w 1668545"/>
                <a:gd name="connsiteY76" fmla="*/ 56560 h 3440783"/>
                <a:gd name="connsiteX77" fmla="*/ 876693 w 1668545"/>
                <a:gd name="connsiteY77" fmla="*/ 28280 h 3440783"/>
                <a:gd name="connsiteX78" fmla="*/ 829559 w 1668545"/>
                <a:gd name="connsiteY78" fmla="*/ 9426 h 3440783"/>
                <a:gd name="connsiteX79" fmla="*/ 801279 w 1668545"/>
                <a:gd name="connsiteY79" fmla="*/ 0 h 3440783"/>
                <a:gd name="connsiteX80" fmla="*/ 678730 w 1668545"/>
                <a:gd name="connsiteY80" fmla="*/ 9426 h 3440783"/>
                <a:gd name="connsiteX81" fmla="*/ 603316 w 1668545"/>
                <a:gd name="connsiteY81" fmla="*/ 28280 h 3440783"/>
                <a:gd name="connsiteX82" fmla="*/ 537328 w 1668545"/>
                <a:gd name="connsiteY82" fmla="*/ 47134 h 3440783"/>
                <a:gd name="connsiteX83" fmla="*/ 509048 w 1668545"/>
                <a:gd name="connsiteY83" fmla="*/ 75414 h 3440783"/>
                <a:gd name="connsiteX84" fmla="*/ 452487 w 1668545"/>
                <a:gd name="connsiteY84" fmla="*/ 113121 h 3440783"/>
                <a:gd name="connsiteX85" fmla="*/ 414780 w 1668545"/>
                <a:gd name="connsiteY85" fmla="*/ 179109 h 3440783"/>
                <a:gd name="connsiteX86" fmla="*/ 386499 w 1668545"/>
                <a:gd name="connsiteY86" fmla="*/ 207389 h 3440783"/>
                <a:gd name="connsiteX87" fmla="*/ 367646 w 1668545"/>
                <a:gd name="connsiteY87" fmla="*/ 273377 h 3440783"/>
                <a:gd name="connsiteX88" fmla="*/ 339365 w 1668545"/>
                <a:gd name="connsiteY88" fmla="*/ 292231 h 3440783"/>
                <a:gd name="connsiteX89" fmla="*/ 329939 w 1668545"/>
                <a:gd name="connsiteY89" fmla="*/ 320511 h 3440783"/>
                <a:gd name="connsiteX90" fmla="*/ 292231 w 1668545"/>
                <a:gd name="connsiteY90" fmla="*/ 377072 h 3440783"/>
                <a:gd name="connsiteX91" fmla="*/ 273378 w 1668545"/>
                <a:gd name="connsiteY91" fmla="*/ 443059 h 3440783"/>
                <a:gd name="connsiteX92" fmla="*/ 254524 w 1668545"/>
                <a:gd name="connsiteY92" fmla="*/ 471340 h 3440783"/>
                <a:gd name="connsiteX93" fmla="*/ 245097 w 1668545"/>
                <a:gd name="connsiteY93" fmla="*/ 509047 h 3440783"/>
                <a:gd name="connsiteX94" fmla="*/ 226244 w 1668545"/>
                <a:gd name="connsiteY94" fmla="*/ 565608 h 3440783"/>
                <a:gd name="connsiteX95" fmla="*/ 207390 w 1668545"/>
                <a:gd name="connsiteY95" fmla="*/ 659876 h 3440783"/>
                <a:gd name="connsiteX96" fmla="*/ 197963 w 1668545"/>
                <a:gd name="connsiteY96" fmla="*/ 697583 h 3440783"/>
                <a:gd name="connsiteX97" fmla="*/ 179110 w 1668545"/>
                <a:gd name="connsiteY97" fmla="*/ 801278 h 3440783"/>
                <a:gd name="connsiteX98" fmla="*/ 160256 w 1668545"/>
                <a:gd name="connsiteY98" fmla="*/ 829558 h 3440783"/>
                <a:gd name="connsiteX99" fmla="*/ 150829 w 1668545"/>
                <a:gd name="connsiteY99" fmla="*/ 867266 h 3440783"/>
                <a:gd name="connsiteX100" fmla="*/ 141402 w 1668545"/>
                <a:gd name="connsiteY100" fmla="*/ 895546 h 3440783"/>
                <a:gd name="connsiteX101" fmla="*/ 131976 w 1668545"/>
                <a:gd name="connsiteY101" fmla="*/ 942680 h 3440783"/>
                <a:gd name="connsiteX102" fmla="*/ 150829 w 1668545"/>
                <a:gd name="connsiteY102" fmla="*/ 1187777 h 3440783"/>
                <a:gd name="connsiteX103" fmla="*/ 160256 w 1668545"/>
                <a:gd name="connsiteY103" fmla="*/ 1225484 h 3440783"/>
                <a:gd name="connsiteX104" fmla="*/ 179110 w 1668545"/>
                <a:gd name="connsiteY104" fmla="*/ 1329179 h 3440783"/>
                <a:gd name="connsiteX105" fmla="*/ 150829 w 1668545"/>
                <a:gd name="connsiteY105" fmla="*/ 1470581 h 3440783"/>
                <a:gd name="connsiteX106" fmla="*/ 141402 w 1668545"/>
                <a:gd name="connsiteY106" fmla="*/ 1498861 h 3440783"/>
                <a:gd name="connsiteX107" fmla="*/ 103695 w 1668545"/>
                <a:gd name="connsiteY107" fmla="*/ 1564849 h 3440783"/>
                <a:gd name="connsiteX108" fmla="*/ 84842 w 1668545"/>
                <a:gd name="connsiteY108" fmla="*/ 1593129 h 3440783"/>
                <a:gd name="connsiteX109" fmla="*/ 65988 w 1668545"/>
                <a:gd name="connsiteY109" fmla="*/ 1649690 h 3440783"/>
                <a:gd name="connsiteX110" fmla="*/ 28281 w 1668545"/>
                <a:gd name="connsiteY110" fmla="*/ 1706251 h 3440783"/>
                <a:gd name="connsiteX111" fmla="*/ 0 w 1668545"/>
                <a:gd name="connsiteY111" fmla="*/ 1781666 h 3440783"/>
                <a:gd name="connsiteX112" fmla="*/ 9427 w 1668545"/>
                <a:gd name="connsiteY112" fmla="*/ 1951348 h 3440783"/>
                <a:gd name="connsiteX113" fmla="*/ 18854 w 1668545"/>
                <a:gd name="connsiteY113" fmla="*/ 1979628 h 3440783"/>
                <a:gd name="connsiteX114" fmla="*/ 28281 w 1668545"/>
                <a:gd name="connsiteY114" fmla="*/ 2017336 h 3440783"/>
                <a:gd name="connsiteX115" fmla="*/ 37708 w 1668545"/>
                <a:gd name="connsiteY115" fmla="*/ 2073897 h 3440783"/>
                <a:gd name="connsiteX116" fmla="*/ 47134 w 1668545"/>
                <a:gd name="connsiteY116" fmla="*/ 2111604 h 3440783"/>
                <a:gd name="connsiteX117" fmla="*/ 65988 w 1668545"/>
                <a:gd name="connsiteY117" fmla="*/ 2215299 h 3440783"/>
                <a:gd name="connsiteX118" fmla="*/ 103695 w 1668545"/>
                <a:gd name="connsiteY118" fmla="*/ 2281286 h 3440783"/>
                <a:gd name="connsiteX119" fmla="*/ 131976 w 1668545"/>
                <a:gd name="connsiteY119" fmla="*/ 2337847 h 3440783"/>
                <a:gd name="connsiteX120" fmla="*/ 150829 w 1668545"/>
                <a:gd name="connsiteY120" fmla="*/ 2394408 h 3440783"/>
                <a:gd name="connsiteX121" fmla="*/ 160256 w 1668545"/>
                <a:gd name="connsiteY121" fmla="*/ 2422688 h 3440783"/>
                <a:gd name="connsiteX122" fmla="*/ 188536 w 1668545"/>
                <a:gd name="connsiteY122" fmla="*/ 2450969 h 3440783"/>
                <a:gd name="connsiteX123" fmla="*/ 197963 w 1668545"/>
                <a:gd name="connsiteY123" fmla="*/ 2488676 h 3440783"/>
                <a:gd name="connsiteX124" fmla="*/ 207390 w 1668545"/>
                <a:gd name="connsiteY124" fmla="*/ 2516956 h 3440783"/>
                <a:gd name="connsiteX125" fmla="*/ 226244 w 1668545"/>
                <a:gd name="connsiteY125" fmla="*/ 2592371 h 3440783"/>
                <a:gd name="connsiteX126" fmla="*/ 226244 w 1668545"/>
                <a:gd name="connsiteY126" fmla="*/ 2856321 h 3440783"/>
                <a:gd name="connsiteX127" fmla="*/ 179110 w 1668545"/>
                <a:gd name="connsiteY127" fmla="*/ 2894028 h 3440783"/>
                <a:gd name="connsiteX128" fmla="*/ 179110 w 1668545"/>
                <a:gd name="connsiteY128" fmla="*/ 2941162 h 3440783"/>
                <a:gd name="connsiteX0" fmla="*/ 386499 w 1668545"/>
                <a:gd name="connsiteY0" fmla="*/ 2780907 h 3440783"/>
                <a:gd name="connsiteX1" fmla="*/ 339365 w 1668545"/>
                <a:gd name="connsiteY1" fmla="*/ 2809187 h 3440783"/>
                <a:gd name="connsiteX2" fmla="*/ 311085 w 1668545"/>
                <a:gd name="connsiteY2" fmla="*/ 2828041 h 3440783"/>
                <a:gd name="connsiteX3" fmla="*/ 227772 w 1668545"/>
                <a:gd name="connsiteY3" fmla="*/ 2786668 h 3440783"/>
                <a:gd name="connsiteX4" fmla="*/ 235670 w 1668545"/>
                <a:gd name="connsiteY4" fmla="*/ 2875175 h 3440783"/>
                <a:gd name="connsiteX5" fmla="*/ 179110 w 1668545"/>
                <a:gd name="connsiteY5" fmla="*/ 2912882 h 3440783"/>
                <a:gd name="connsiteX6" fmla="*/ 141402 w 1668545"/>
                <a:gd name="connsiteY6" fmla="*/ 2978870 h 3440783"/>
                <a:gd name="connsiteX7" fmla="*/ 113122 w 1668545"/>
                <a:gd name="connsiteY7" fmla="*/ 3054284 h 3440783"/>
                <a:gd name="connsiteX8" fmla="*/ 94268 w 1668545"/>
                <a:gd name="connsiteY8" fmla="*/ 3091991 h 3440783"/>
                <a:gd name="connsiteX9" fmla="*/ 94268 w 1668545"/>
                <a:gd name="connsiteY9" fmla="*/ 3271101 h 3440783"/>
                <a:gd name="connsiteX10" fmla="*/ 103695 w 1668545"/>
                <a:gd name="connsiteY10" fmla="*/ 3299381 h 3440783"/>
                <a:gd name="connsiteX11" fmla="*/ 160256 w 1668545"/>
                <a:gd name="connsiteY11" fmla="*/ 3327661 h 3440783"/>
                <a:gd name="connsiteX12" fmla="*/ 188536 w 1668545"/>
                <a:gd name="connsiteY12" fmla="*/ 3346515 h 3440783"/>
                <a:gd name="connsiteX13" fmla="*/ 207390 w 1668545"/>
                <a:gd name="connsiteY13" fmla="*/ 3374795 h 3440783"/>
                <a:gd name="connsiteX14" fmla="*/ 263951 w 1668545"/>
                <a:gd name="connsiteY14" fmla="*/ 3393649 h 3440783"/>
                <a:gd name="connsiteX15" fmla="*/ 358219 w 1668545"/>
                <a:gd name="connsiteY15" fmla="*/ 3412503 h 3440783"/>
                <a:gd name="connsiteX16" fmla="*/ 395926 w 1668545"/>
                <a:gd name="connsiteY16" fmla="*/ 3421929 h 3440783"/>
                <a:gd name="connsiteX17" fmla="*/ 424207 w 1668545"/>
                <a:gd name="connsiteY17" fmla="*/ 3431356 h 3440783"/>
                <a:gd name="connsiteX18" fmla="*/ 527901 w 1668545"/>
                <a:gd name="connsiteY18" fmla="*/ 3440783 h 3440783"/>
                <a:gd name="connsiteX19" fmla="*/ 669303 w 1668545"/>
                <a:gd name="connsiteY19" fmla="*/ 3431356 h 3440783"/>
                <a:gd name="connsiteX20" fmla="*/ 838986 w 1668545"/>
                <a:gd name="connsiteY20" fmla="*/ 3412503 h 3440783"/>
                <a:gd name="connsiteX21" fmla="*/ 1036949 w 1668545"/>
                <a:gd name="connsiteY21" fmla="*/ 3393649 h 3440783"/>
                <a:gd name="connsiteX22" fmla="*/ 1159497 w 1668545"/>
                <a:gd name="connsiteY22" fmla="*/ 3355942 h 3440783"/>
                <a:gd name="connsiteX23" fmla="*/ 1329180 w 1668545"/>
                <a:gd name="connsiteY23" fmla="*/ 3337088 h 3440783"/>
                <a:gd name="connsiteX24" fmla="*/ 1480009 w 1668545"/>
                <a:gd name="connsiteY24" fmla="*/ 3327661 h 3440783"/>
                <a:gd name="connsiteX25" fmla="*/ 1536569 w 1668545"/>
                <a:gd name="connsiteY25" fmla="*/ 3308808 h 3440783"/>
                <a:gd name="connsiteX26" fmla="*/ 1621411 w 1668545"/>
                <a:gd name="connsiteY26" fmla="*/ 3289954 h 3440783"/>
                <a:gd name="connsiteX27" fmla="*/ 1640264 w 1668545"/>
                <a:gd name="connsiteY27" fmla="*/ 3261674 h 3440783"/>
                <a:gd name="connsiteX28" fmla="*/ 1659118 w 1668545"/>
                <a:gd name="connsiteY28" fmla="*/ 3186259 h 3440783"/>
                <a:gd name="connsiteX29" fmla="*/ 1668545 w 1668545"/>
                <a:gd name="connsiteY29" fmla="*/ 3157979 h 3440783"/>
                <a:gd name="connsiteX30" fmla="*/ 1649691 w 1668545"/>
                <a:gd name="connsiteY30" fmla="*/ 2960016 h 3440783"/>
                <a:gd name="connsiteX31" fmla="*/ 1640264 w 1668545"/>
                <a:gd name="connsiteY31" fmla="*/ 2894028 h 3440783"/>
                <a:gd name="connsiteX32" fmla="*/ 1602557 w 1668545"/>
                <a:gd name="connsiteY32" fmla="*/ 2809187 h 3440783"/>
                <a:gd name="connsiteX33" fmla="*/ 1583703 w 1668545"/>
                <a:gd name="connsiteY33" fmla="*/ 2752626 h 3440783"/>
                <a:gd name="connsiteX34" fmla="*/ 1527143 w 1668545"/>
                <a:gd name="connsiteY34" fmla="*/ 2686639 h 3440783"/>
                <a:gd name="connsiteX35" fmla="*/ 1517716 w 1668545"/>
                <a:gd name="connsiteY35" fmla="*/ 2648932 h 3440783"/>
                <a:gd name="connsiteX36" fmla="*/ 1498862 w 1668545"/>
                <a:gd name="connsiteY36" fmla="*/ 2620651 h 3440783"/>
                <a:gd name="connsiteX37" fmla="*/ 1480009 w 1668545"/>
                <a:gd name="connsiteY37" fmla="*/ 2545237 h 3440783"/>
                <a:gd name="connsiteX38" fmla="*/ 1470582 w 1668545"/>
                <a:gd name="connsiteY38" fmla="*/ 2507529 h 3440783"/>
                <a:gd name="connsiteX39" fmla="*/ 1480009 w 1668545"/>
                <a:gd name="connsiteY39" fmla="*/ 2337847 h 3440783"/>
                <a:gd name="connsiteX40" fmla="*/ 1508289 w 1668545"/>
                <a:gd name="connsiteY40" fmla="*/ 2281286 h 3440783"/>
                <a:gd name="connsiteX41" fmla="*/ 1527143 w 1668545"/>
                <a:gd name="connsiteY41" fmla="*/ 2224725 h 3440783"/>
                <a:gd name="connsiteX42" fmla="*/ 1545996 w 1668545"/>
                <a:gd name="connsiteY42" fmla="*/ 2196445 h 3440783"/>
                <a:gd name="connsiteX43" fmla="*/ 1564850 w 1668545"/>
                <a:gd name="connsiteY43" fmla="*/ 2139884 h 3440783"/>
                <a:gd name="connsiteX44" fmla="*/ 1574277 w 1668545"/>
                <a:gd name="connsiteY44" fmla="*/ 2102177 h 3440783"/>
                <a:gd name="connsiteX45" fmla="*/ 1602557 w 1668545"/>
                <a:gd name="connsiteY45" fmla="*/ 2073897 h 3440783"/>
                <a:gd name="connsiteX46" fmla="*/ 1630838 w 1668545"/>
                <a:gd name="connsiteY46" fmla="*/ 2017336 h 3440783"/>
                <a:gd name="connsiteX47" fmla="*/ 1640264 w 1668545"/>
                <a:gd name="connsiteY47" fmla="*/ 1989055 h 3440783"/>
                <a:gd name="connsiteX48" fmla="*/ 1602557 w 1668545"/>
                <a:gd name="connsiteY48" fmla="*/ 1809946 h 3440783"/>
                <a:gd name="connsiteX49" fmla="*/ 1564850 w 1668545"/>
                <a:gd name="connsiteY49" fmla="*/ 1753385 h 3440783"/>
                <a:gd name="connsiteX50" fmla="*/ 1555423 w 1668545"/>
                <a:gd name="connsiteY50" fmla="*/ 1715678 h 3440783"/>
                <a:gd name="connsiteX51" fmla="*/ 1489435 w 1668545"/>
                <a:gd name="connsiteY51" fmla="*/ 1602556 h 3440783"/>
                <a:gd name="connsiteX52" fmla="*/ 1480009 w 1668545"/>
                <a:gd name="connsiteY52" fmla="*/ 1574276 h 3440783"/>
                <a:gd name="connsiteX53" fmla="*/ 1461155 w 1668545"/>
                <a:gd name="connsiteY53" fmla="*/ 1508288 h 3440783"/>
                <a:gd name="connsiteX54" fmla="*/ 1442301 w 1668545"/>
                <a:gd name="connsiteY54" fmla="*/ 1480008 h 3440783"/>
                <a:gd name="connsiteX55" fmla="*/ 1423448 w 1668545"/>
                <a:gd name="connsiteY55" fmla="*/ 1423447 h 3440783"/>
                <a:gd name="connsiteX56" fmla="*/ 1414021 w 1668545"/>
                <a:gd name="connsiteY56" fmla="*/ 1395167 h 3440783"/>
                <a:gd name="connsiteX57" fmla="*/ 1404594 w 1668545"/>
                <a:gd name="connsiteY57" fmla="*/ 1102936 h 3440783"/>
                <a:gd name="connsiteX58" fmla="*/ 1395167 w 1668545"/>
                <a:gd name="connsiteY58" fmla="*/ 970960 h 3440783"/>
                <a:gd name="connsiteX59" fmla="*/ 1376314 w 1668545"/>
                <a:gd name="connsiteY59" fmla="*/ 914400 h 3440783"/>
                <a:gd name="connsiteX60" fmla="*/ 1348033 w 1668545"/>
                <a:gd name="connsiteY60" fmla="*/ 829558 h 3440783"/>
                <a:gd name="connsiteX61" fmla="*/ 1329180 w 1668545"/>
                <a:gd name="connsiteY61" fmla="*/ 772998 h 3440783"/>
                <a:gd name="connsiteX62" fmla="*/ 1319753 w 1668545"/>
                <a:gd name="connsiteY62" fmla="*/ 744717 h 3440783"/>
                <a:gd name="connsiteX63" fmla="*/ 1310326 w 1668545"/>
                <a:gd name="connsiteY63" fmla="*/ 678729 h 3440783"/>
                <a:gd name="connsiteX64" fmla="*/ 1272619 w 1668545"/>
                <a:gd name="connsiteY64" fmla="*/ 612742 h 3440783"/>
                <a:gd name="connsiteX65" fmla="*/ 1253765 w 1668545"/>
                <a:gd name="connsiteY65" fmla="*/ 546754 h 3440783"/>
                <a:gd name="connsiteX66" fmla="*/ 1225485 w 1668545"/>
                <a:gd name="connsiteY66" fmla="*/ 461913 h 3440783"/>
                <a:gd name="connsiteX67" fmla="*/ 1216058 w 1668545"/>
                <a:gd name="connsiteY67" fmla="*/ 433633 h 3440783"/>
                <a:gd name="connsiteX68" fmla="*/ 1206631 w 1668545"/>
                <a:gd name="connsiteY68" fmla="*/ 405352 h 3440783"/>
                <a:gd name="connsiteX69" fmla="*/ 1159497 w 1668545"/>
                <a:gd name="connsiteY69" fmla="*/ 339365 h 3440783"/>
                <a:gd name="connsiteX70" fmla="*/ 1140644 w 1668545"/>
                <a:gd name="connsiteY70" fmla="*/ 311084 h 3440783"/>
                <a:gd name="connsiteX71" fmla="*/ 1121790 w 1668545"/>
                <a:gd name="connsiteY71" fmla="*/ 254523 h 3440783"/>
                <a:gd name="connsiteX72" fmla="*/ 1112363 w 1668545"/>
                <a:gd name="connsiteY72" fmla="*/ 226243 h 3440783"/>
                <a:gd name="connsiteX73" fmla="*/ 1084083 w 1668545"/>
                <a:gd name="connsiteY73" fmla="*/ 197962 h 3440783"/>
                <a:gd name="connsiteX74" fmla="*/ 1027522 w 1668545"/>
                <a:gd name="connsiteY74" fmla="*/ 131975 h 3440783"/>
                <a:gd name="connsiteX75" fmla="*/ 961534 w 1668545"/>
                <a:gd name="connsiteY75" fmla="*/ 84841 h 3440783"/>
                <a:gd name="connsiteX76" fmla="*/ 942681 w 1668545"/>
                <a:gd name="connsiteY76" fmla="*/ 56560 h 3440783"/>
                <a:gd name="connsiteX77" fmla="*/ 876693 w 1668545"/>
                <a:gd name="connsiteY77" fmla="*/ 28280 h 3440783"/>
                <a:gd name="connsiteX78" fmla="*/ 829559 w 1668545"/>
                <a:gd name="connsiteY78" fmla="*/ 9426 h 3440783"/>
                <a:gd name="connsiteX79" fmla="*/ 801279 w 1668545"/>
                <a:gd name="connsiteY79" fmla="*/ 0 h 3440783"/>
                <a:gd name="connsiteX80" fmla="*/ 678730 w 1668545"/>
                <a:gd name="connsiteY80" fmla="*/ 9426 h 3440783"/>
                <a:gd name="connsiteX81" fmla="*/ 603316 w 1668545"/>
                <a:gd name="connsiteY81" fmla="*/ 28280 h 3440783"/>
                <a:gd name="connsiteX82" fmla="*/ 537328 w 1668545"/>
                <a:gd name="connsiteY82" fmla="*/ 47134 h 3440783"/>
                <a:gd name="connsiteX83" fmla="*/ 509048 w 1668545"/>
                <a:gd name="connsiteY83" fmla="*/ 75414 h 3440783"/>
                <a:gd name="connsiteX84" fmla="*/ 452487 w 1668545"/>
                <a:gd name="connsiteY84" fmla="*/ 113121 h 3440783"/>
                <a:gd name="connsiteX85" fmla="*/ 414780 w 1668545"/>
                <a:gd name="connsiteY85" fmla="*/ 179109 h 3440783"/>
                <a:gd name="connsiteX86" fmla="*/ 386499 w 1668545"/>
                <a:gd name="connsiteY86" fmla="*/ 207389 h 3440783"/>
                <a:gd name="connsiteX87" fmla="*/ 367646 w 1668545"/>
                <a:gd name="connsiteY87" fmla="*/ 273377 h 3440783"/>
                <a:gd name="connsiteX88" fmla="*/ 339365 w 1668545"/>
                <a:gd name="connsiteY88" fmla="*/ 292231 h 3440783"/>
                <a:gd name="connsiteX89" fmla="*/ 329939 w 1668545"/>
                <a:gd name="connsiteY89" fmla="*/ 320511 h 3440783"/>
                <a:gd name="connsiteX90" fmla="*/ 292231 w 1668545"/>
                <a:gd name="connsiteY90" fmla="*/ 377072 h 3440783"/>
                <a:gd name="connsiteX91" fmla="*/ 273378 w 1668545"/>
                <a:gd name="connsiteY91" fmla="*/ 443059 h 3440783"/>
                <a:gd name="connsiteX92" fmla="*/ 254524 w 1668545"/>
                <a:gd name="connsiteY92" fmla="*/ 471340 h 3440783"/>
                <a:gd name="connsiteX93" fmla="*/ 245097 w 1668545"/>
                <a:gd name="connsiteY93" fmla="*/ 509047 h 3440783"/>
                <a:gd name="connsiteX94" fmla="*/ 226244 w 1668545"/>
                <a:gd name="connsiteY94" fmla="*/ 565608 h 3440783"/>
                <a:gd name="connsiteX95" fmla="*/ 207390 w 1668545"/>
                <a:gd name="connsiteY95" fmla="*/ 659876 h 3440783"/>
                <a:gd name="connsiteX96" fmla="*/ 197963 w 1668545"/>
                <a:gd name="connsiteY96" fmla="*/ 697583 h 3440783"/>
                <a:gd name="connsiteX97" fmla="*/ 179110 w 1668545"/>
                <a:gd name="connsiteY97" fmla="*/ 801278 h 3440783"/>
                <a:gd name="connsiteX98" fmla="*/ 160256 w 1668545"/>
                <a:gd name="connsiteY98" fmla="*/ 829558 h 3440783"/>
                <a:gd name="connsiteX99" fmla="*/ 150829 w 1668545"/>
                <a:gd name="connsiteY99" fmla="*/ 867266 h 3440783"/>
                <a:gd name="connsiteX100" fmla="*/ 141402 w 1668545"/>
                <a:gd name="connsiteY100" fmla="*/ 895546 h 3440783"/>
                <a:gd name="connsiteX101" fmla="*/ 131976 w 1668545"/>
                <a:gd name="connsiteY101" fmla="*/ 942680 h 3440783"/>
                <a:gd name="connsiteX102" fmla="*/ 150829 w 1668545"/>
                <a:gd name="connsiteY102" fmla="*/ 1187777 h 3440783"/>
                <a:gd name="connsiteX103" fmla="*/ 160256 w 1668545"/>
                <a:gd name="connsiteY103" fmla="*/ 1225484 h 3440783"/>
                <a:gd name="connsiteX104" fmla="*/ 179110 w 1668545"/>
                <a:gd name="connsiteY104" fmla="*/ 1329179 h 3440783"/>
                <a:gd name="connsiteX105" fmla="*/ 150829 w 1668545"/>
                <a:gd name="connsiteY105" fmla="*/ 1470581 h 3440783"/>
                <a:gd name="connsiteX106" fmla="*/ 141402 w 1668545"/>
                <a:gd name="connsiteY106" fmla="*/ 1498861 h 3440783"/>
                <a:gd name="connsiteX107" fmla="*/ 103695 w 1668545"/>
                <a:gd name="connsiteY107" fmla="*/ 1564849 h 3440783"/>
                <a:gd name="connsiteX108" fmla="*/ 84842 w 1668545"/>
                <a:gd name="connsiteY108" fmla="*/ 1593129 h 3440783"/>
                <a:gd name="connsiteX109" fmla="*/ 65988 w 1668545"/>
                <a:gd name="connsiteY109" fmla="*/ 1649690 h 3440783"/>
                <a:gd name="connsiteX110" fmla="*/ 28281 w 1668545"/>
                <a:gd name="connsiteY110" fmla="*/ 1706251 h 3440783"/>
                <a:gd name="connsiteX111" fmla="*/ 0 w 1668545"/>
                <a:gd name="connsiteY111" fmla="*/ 1781666 h 3440783"/>
                <a:gd name="connsiteX112" fmla="*/ 9427 w 1668545"/>
                <a:gd name="connsiteY112" fmla="*/ 1951348 h 3440783"/>
                <a:gd name="connsiteX113" fmla="*/ 18854 w 1668545"/>
                <a:gd name="connsiteY113" fmla="*/ 1979628 h 3440783"/>
                <a:gd name="connsiteX114" fmla="*/ 28281 w 1668545"/>
                <a:gd name="connsiteY114" fmla="*/ 2017336 h 3440783"/>
                <a:gd name="connsiteX115" fmla="*/ 37708 w 1668545"/>
                <a:gd name="connsiteY115" fmla="*/ 2073897 h 3440783"/>
                <a:gd name="connsiteX116" fmla="*/ 47134 w 1668545"/>
                <a:gd name="connsiteY116" fmla="*/ 2111604 h 3440783"/>
                <a:gd name="connsiteX117" fmla="*/ 65988 w 1668545"/>
                <a:gd name="connsiteY117" fmla="*/ 2215299 h 3440783"/>
                <a:gd name="connsiteX118" fmla="*/ 103695 w 1668545"/>
                <a:gd name="connsiteY118" fmla="*/ 2281286 h 3440783"/>
                <a:gd name="connsiteX119" fmla="*/ 131976 w 1668545"/>
                <a:gd name="connsiteY119" fmla="*/ 2337847 h 3440783"/>
                <a:gd name="connsiteX120" fmla="*/ 150829 w 1668545"/>
                <a:gd name="connsiteY120" fmla="*/ 2394408 h 3440783"/>
                <a:gd name="connsiteX121" fmla="*/ 160256 w 1668545"/>
                <a:gd name="connsiteY121" fmla="*/ 2422688 h 3440783"/>
                <a:gd name="connsiteX122" fmla="*/ 188536 w 1668545"/>
                <a:gd name="connsiteY122" fmla="*/ 2450969 h 3440783"/>
                <a:gd name="connsiteX123" fmla="*/ 197963 w 1668545"/>
                <a:gd name="connsiteY123" fmla="*/ 2488676 h 3440783"/>
                <a:gd name="connsiteX124" fmla="*/ 207390 w 1668545"/>
                <a:gd name="connsiteY124" fmla="*/ 2516956 h 3440783"/>
                <a:gd name="connsiteX125" fmla="*/ 226244 w 1668545"/>
                <a:gd name="connsiteY125" fmla="*/ 2592371 h 3440783"/>
                <a:gd name="connsiteX126" fmla="*/ 226244 w 1668545"/>
                <a:gd name="connsiteY126" fmla="*/ 2856321 h 3440783"/>
                <a:gd name="connsiteX127" fmla="*/ 179110 w 1668545"/>
                <a:gd name="connsiteY127" fmla="*/ 2894028 h 3440783"/>
                <a:gd name="connsiteX128" fmla="*/ 179110 w 1668545"/>
                <a:gd name="connsiteY128" fmla="*/ 2941162 h 3440783"/>
                <a:gd name="connsiteX0" fmla="*/ 386499 w 1668545"/>
                <a:gd name="connsiteY0" fmla="*/ 2780907 h 3440783"/>
                <a:gd name="connsiteX1" fmla="*/ 339365 w 1668545"/>
                <a:gd name="connsiteY1" fmla="*/ 2809187 h 3440783"/>
                <a:gd name="connsiteX2" fmla="*/ 230652 w 1668545"/>
                <a:gd name="connsiteY2" fmla="*/ 2734908 h 3440783"/>
                <a:gd name="connsiteX3" fmla="*/ 227772 w 1668545"/>
                <a:gd name="connsiteY3" fmla="*/ 2786668 h 3440783"/>
                <a:gd name="connsiteX4" fmla="*/ 235670 w 1668545"/>
                <a:gd name="connsiteY4" fmla="*/ 2875175 h 3440783"/>
                <a:gd name="connsiteX5" fmla="*/ 179110 w 1668545"/>
                <a:gd name="connsiteY5" fmla="*/ 2912882 h 3440783"/>
                <a:gd name="connsiteX6" fmla="*/ 141402 w 1668545"/>
                <a:gd name="connsiteY6" fmla="*/ 2978870 h 3440783"/>
                <a:gd name="connsiteX7" fmla="*/ 113122 w 1668545"/>
                <a:gd name="connsiteY7" fmla="*/ 3054284 h 3440783"/>
                <a:gd name="connsiteX8" fmla="*/ 94268 w 1668545"/>
                <a:gd name="connsiteY8" fmla="*/ 3091991 h 3440783"/>
                <a:gd name="connsiteX9" fmla="*/ 94268 w 1668545"/>
                <a:gd name="connsiteY9" fmla="*/ 3271101 h 3440783"/>
                <a:gd name="connsiteX10" fmla="*/ 103695 w 1668545"/>
                <a:gd name="connsiteY10" fmla="*/ 3299381 h 3440783"/>
                <a:gd name="connsiteX11" fmla="*/ 160256 w 1668545"/>
                <a:gd name="connsiteY11" fmla="*/ 3327661 h 3440783"/>
                <a:gd name="connsiteX12" fmla="*/ 188536 w 1668545"/>
                <a:gd name="connsiteY12" fmla="*/ 3346515 h 3440783"/>
                <a:gd name="connsiteX13" fmla="*/ 207390 w 1668545"/>
                <a:gd name="connsiteY13" fmla="*/ 3374795 h 3440783"/>
                <a:gd name="connsiteX14" fmla="*/ 263951 w 1668545"/>
                <a:gd name="connsiteY14" fmla="*/ 3393649 h 3440783"/>
                <a:gd name="connsiteX15" fmla="*/ 358219 w 1668545"/>
                <a:gd name="connsiteY15" fmla="*/ 3412503 h 3440783"/>
                <a:gd name="connsiteX16" fmla="*/ 395926 w 1668545"/>
                <a:gd name="connsiteY16" fmla="*/ 3421929 h 3440783"/>
                <a:gd name="connsiteX17" fmla="*/ 424207 w 1668545"/>
                <a:gd name="connsiteY17" fmla="*/ 3431356 h 3440783"/>
                <a:gd name="connsiteX18" fmla="*/ 527901 w 1668545"/>
                <a:gd name="connsiteY18" fmla="*/ 3440783 h 3440783"/>
                <a:gd name="connsiteX19" fmla="*/ 669303 w 1668545"/>
                <a:gd name="connsiteY19" fmla="*/ 3431356 h 3440783"/>
                <a:gd name="connsiteX20" fmla="*/ 838986 w 1668545"/>
                <a:gd name="connsiteY20" fmla="*/ 3412503 h 3440783"/>
                <a:gd name="connsiteX21" fmla="*/ 1036949 w 1668545"/>
                <a:gd name="connsiteY21" fmla="*/ 3393649 h 3440783"/>
                <a:gd name="connsiteX22" fmla="*/ 1159497 w 1668545"/>
                <a:gd name="connsiteY22" fmla="*/ 3355942 h 3440783"/>
                <a:gd name="connsiteX23" fmla="*/ 1329180 w 1668545"/>
                <a:gd name="connsiteY23" fmla="*/ 3337088 h 3440783"/>
                <a:gd name="connsiteX24" fmla="*/ 1480009 w 1668545"/>
                <a:gd name="connsiteY24" fmla="*/ 3327661 h 3440783"/>
                <a:gd name="connsiteX25" fmla="*/ 1536569 w 1668545"/>
                <a:gd name="connsiteY25" fmla="*/ 3308808 h 3440783"/>
                <a:gd name="connsiteX26" fmla="*/ 1621411 w 1668545"/>
                <a:gd name="connsiteY26" fmla="*/ 3289954 h 3440783"/>
                <a:gd name="connsiteX27" fmla="*/ 1640264 w 1668545"/>
                <a:gd name="connsiteY27" fmla="*/ 3261674 h 3440783"/>
                <a:gd name="connsiteX28" fmla="*/ 1659118 w 1668545"/>
                <a:gd name="connsiteY28" fmla="*/ 3186259 h 3440783"/>
                <a:gd name="connsiteX29" fmla="*/ 1668545 w 1668545"/>
                <a:gd name="connsiteY29" fmla="*/ 3157979 h 3440783"/>
                <a:gd name="connsiteX30" fmla="*/ 1649691 w 1668545"/>
                <a:gd name="connsiteY30" fmla="*/ 2960016 h 3440783"/>
                <a:gd name="connsiteX31" fmla="*/ 1640264 w 1668545"/>
                <a:gd name="connsiteY31" fmla="*/ 2894028 h 3440783"/>
                <a:gd name="connsiteX32" fmla="*/ 1602557 w 1668545"/>
                <a:gd name="connsiteY32" fmla="*/ 2809187 h 3440783"/>
                <a:gd name="connsiteX33" fmla="*/ 1583703 w 1668545"/>
                <a:gd name="connsiteY33" fmla="*/ 2752626 h 3440783"/>
                <a:gd name="connsiteX34" fmla="*/ 1527143 w 1668545"/>
                <a:gd name="connsiteY34" fmla="*/ 2686639 h 3440783"/>
                <a:gd name="connsiteX35" fmla="*/ 1517716 w 1668545"/>
                <a:gd name="connsiteY35" fmla="*/ 2648932 h 3440783"/>
                <a:gd name="connsiteX36" fmla="*/ 1498862 w 1668545"/>
                <a:gd name="connsiteY36" fmla="*/ 2620651 h 3440783"/>
                <a:gd name="connsiteX37" fmla="*/ 1480009 w 1668545"/>
                <a:gd name="connsiteY37" fmla="*/ 2545237 h 3440783"/>
                <a:gd name="connsiteX38" fmla="*/ 1470582 w 1668545"/>
                <a:gd name="connsiteY38" fmla="*/ 2507529 h 3440783"/>
                <a:gd name="connsiteX39" fmla="*/ 1480009 w 1668545"/>
                <a:gd name="connsiteY39" fmla="*/ 2337847 h 3440783"/>
                <a:gd name="connsiteX40" fmla="*/ 1508289 w 1668545"/>
                <a:gd name="connsiteY40" fmla="*/ 2281286 h 3440783"/>
                <a:gd name="connsiteX41" fmla="*/ 1527143 w 1668545"/>
                <a:gd name="connsiteY41" fmla="*/ 2224725 h 3440783"/>
                <a:gd name="connsiteX42" fmla="*/ 1545996 w 1668545"/>
                <a:gd name="connsiteY42" fmla="*/ 2196445 h 3440783"/>
                <a:gd name="connsiteX43" fmla="*/ 1564850 w 1668545"/>
                <a:gd name="connsiteY43" fmla="*/ 2139884 h 3440783"/>
                <a:gd name="connsiteX44" fmla="*/ 1574277 w 1668545"/>
                <a:gd name="connsiteY44" fmla="*/ 2102177 h 3440783"/>
                <a:gd name="connsiteX45" fmla="*/ 1602557 w 1668545"/>
                <a:gd name="connsiteY45" fmla="*/ 2073897 h 3440783"/>
                <a:gd name="connsiteX46" fmla="*/ 1630838 w 1668545"/>
                <a:gd name="connsiteY46" fmla="*/ 2017336 h 3440783"/>
                <a:gd name="connsiteX47" fmla="*/ 1640264 w 1668545"/>
                <a:gd name="connsiteY47" fmla="*/ 1989055 h 3440783"/>
                <a:gd name="connsiteX48" fmla="*/ 1602557 w 1668545"/>
                <a:gd name="connsiteY48" fmla="*/ 1809946 h 3440783"/>
                <a:gd name="connsiteX49" fmla="*/ 1564850 w 1668545"/>
                <a:gd name="connsiteY49" fmla="*/ 1753385 h 3440783"/>
                <a:gd name="connsiteX50" fmla="*/ 1555423 w 1668545"/>
                <a:gd name="connsiteY50" fmla="*/ 1715678 h 3440783"/>
                <a:gd name="connsiteX51" fmla="*/ 1489435 w 1668545"/>
                <a:gd name="connsiteY51" fmla="*/ 1602556 h 3440783"/>
                <a:gd name="connsiteX52" fmla="*/ 1480009 w 1668545"/>
                <a:gd name="connsiteY52" fmla="*/ 1574276 h 3440783"/>
                <a:gd name="connsiteX53" fmla="*/ 1461155 w 1668545"/>
                <a:gd name="connsiteY53" fmla="*/ 1508288 h 3440783"/>
                <a:gd name="connsiteX54" fmla="*/ 1442301 w 1668545"/>
                <a:gd name="connsiteY54" fmla="*/ 1480008 h 3440783"/>
                <a:gd name="connsiteX55" fmla="*/ 1423448 w 1668545"/>
                <a:gd name="connsiteY55" fmla="*/ 1423447 h 3440783"/>
                <a:gd name="connsiteX56" fmla="*/ 1414021 w 1668545"/>
                <a:gd name="connsiteY56" fmla="*/ 1395167 h 3440783"/>
                <a:gd name="connsiteX57" fmla="*/ 1404594 w 1668545"/>
                <a:gd name="connsiteY57" fmla="*/ 1102936 h 3440783"/>
                <a:gd name="connsiteX58" fmla="*/ 1395167 w 1668545"/>
                <a:gd name="connsiteY58" fmla="*/ 970960 h 3440783"/>
                <a:gd name="connsiteX59" fmla="*/ 1376314 w 1668545"/>
                <a:gd name="connsiteY59" fmla="*/ 914400 h 3440783"/>
                <a:gd name="connsiteX60" fmla="*/ 1348033 w 1668545"/>
                <a:gd name="connsiteY60" fmla="*/ 829558 h 3440783"/>
                <a:gd name="connsiteX61" fmla="*/ 1329180 w 1668545"/>
                <a:gd name="connsiteY61" fmla="*/ 772998 h 3440783"/>
                <a:gd name="connsiteX62" fmla="*/ 1319753 w 1668545"/>
                <a:gd name="connsiteY62" fmla="*/ 744717 h 3440783"/>
                <a:gd name="connsiteX63" fmla="*/ 1310326 w 1668545"/>
                <a:gd name="connsiteY63" fmla="*/ 678729 h 3440783"/>
                <a:gd name="connsiteX64" fmla="*/ 1272619 w 1668545"/>
                <a:gd name="connsiteY64" fmla="*/ 612742 h 3440783"/>
                <a:gd name="connsiteX65" fmla="*/ 1253765 w 1668545"/>
                <a:gd name="connsiteY65" fmla="*/ 546754 h 3440783"/>
                <a:gd name="connsiteX66" fmla="*/ 1225485 w 1668545"/>
                <a:gd name="connsiteY66" fmla="*/ 461913 h 3440783"/>
                <a:gd name="connsiteX67" fmla="*/ 1216058 w 1668545"/>
                <a:gd name="connsiteY67" fmla="*/ 433633 h 3440783"/>
                <a:gd name="connsiteX68" fmla="*/ 1206631 w 1668545"/>
                <a:gd name="connsiteY68" fmla="*/ 405352 h 3440783"/>
                <a:gd name="connsiteX69" fmla="*/ 1159497 w 1668545"/>
                <a:gd name="connsiteY69" fmla="*/ 339365 h 3440783"/>
                <a:gd name="connsiteX70" fmla="*/ 1140644 w 1668545"/>
                <a:gd name="connsiteY70" fmla="*/ 311084 h 3440783"/>
                <a:gd name="connsiteX71" fmla="*/ 1121790 w 1668545"/>
                <a:gd name="connsiteY71" fmla="*/ 254523 h 3440783"/>
                <a:gd name="connsiteX72" fmla="*/ 1112363 w 1668545"/>
                <a:gd name="connsiteY72" fmla="*/ 226243 h 3440783"/>
                <a:gd name="connsiteX73" fmla="*/ 1084083 w 1668545"/>
                <a:gd name="connsiteY73" fmla="*/ 197962 h 3440783"/>
                <a:gd name="connsiteX74" fmla="*/ 1027522 w 1668545"/>
                <a:gd name="connsiteY74" fmla="*/ 131975 h 3440783"/>
                <a:gd name="connsiteX75" fmla="*/ 961534 w 1668545"/>
                <a:gd name="connsiteY75" fmla="*/ 84841 h 3440783"/>
                <a:gd name="connsiteX76" fmla="*/ 942681 w 1668545"/>
                <a:gd name="connsiteY76" fmla="*/ 56560 h 3440783"/>
                <a:gd name="connsiteX77" fmla="*/ 876693 w 1668545"/>
                <a:gd name="connsiteY77" fmla="*/ 28280 h 3440783"/>
                <a:gd name="connsiteX78" fmla="*/ 829559 w 1668545"/>
                <a:gd name="connsiteY78" fmla="*/ 9426 h 3440783"/>
                <a:gd name="connsiteX79" fmla="*/ 801279 w 1668545"/>
                <a:gd name="connsiteY79" fmla="*/ 0 h 3440783"/>
                <a:gd name="connsiteX80" fmla="*/ 678730 w 1668545"/>
                <a:gd name="connsiteY80" fmla="*/ 9426 h 3440783"/>
                <a:gd name="connsiteX81" fmla="*/ 603316 w 1668545"/>
                <a:gd name="connsiteY81" fmla="*/ 28280 h 3440783"/>
                <a:gd name="connsiteX82" fmla="*/ 537328 w 1668545"/>
                <a:gd name="connsiteY82" fmla="*/ 47134 h 3440783"/>
                <a:gd name="connsiteX83" fmla="*/ 509048 w 1668545"/>
                <a:gd name="connsiteY83" fmla="*/ 75414 h 3440783"/>
                <a:gd name="connsiteX84" fmla="*/ 452487 w 1668545"/>
                <a:gd name="connsiteY84" fmla="*/ 113121 h 3440783"/>
                <a:gd name="connsiteX85" fmla="*/ 414780 w 1668545"/>
                <a:gd name="connsiteY85" fmla="*/ 179109 h 3440783"/>
                <a:gd name="connsiteX86" fmla="*/ 386499 w 1668545"/>
                <a:gd name="connsiteY86" fmla="*/ 207389 h 3440783"/>
                <a:gd name="connsiteX87" fmla="*/ 367646 w 1668545"/>
                <a:gd name="connsiteY87" fmla="*/ 273377 h 3440783"/>
                <a:gd name="connsiteX88" fmla="*/ 339365 w 1668545"/>
                <a:gd name="connsiteY88" fmla="*/ 292231 h 3440783"/>
                <a:gd name="connsiteX89" fmla="*/ 329939 w 1668545"/>
                <a:gd name="connsiteY89" fmla="*/ 320511 h 3440783"/>
                <a:gd name="connsiteX90" fmla="*/ 292231 w 1668545"/>
                <a:gd name="connsiteY90" fmla="*/ 377072 h 3440783"/>
                <a:gd name="connsiteX91" fmla="*/ 273378 w 1668545"/>
                <a:gd name="connsiteY91" fmla="*/ 443059 h 3440783"/>
                <a:gd name="connsiteX92" fmla="*/ 254524 w 1668545"/>
                <a:gd name="connsiteY92" fmla="*/ 471340 h 3440783"/>
                <a:gd name="connsiteX93" fmla="*/ 245097 w 1668545"/>
                <a:gd name="connsiteY93" fmla="*/ 509047 h 3440783"/>
                <a:gd name="connsiteX94" fmla="*/ 226244 w 1668545"/>
                <a:gd name="connsiteY94" fmla="*/ 565608 h 3440783"/>
                <a:gd name="connsiteX95" fmla="*/ 207390 w 1668545"/>
                <a:gd name="connsiteY95" fmla="*/ 659876 h 3440783"/>
                <a:gd name="connsiteX96" fmla="*/ 197963 w 1668545"/>
                <a:gd name="connsiteY96" fmla="*/ 697583 h 3440783"/>
                <a:gd name="connsiteX97" fmla="*/ 179110 w 1668545"/>
                <a:gd name="connsiteY97" fmla="*/ 801278 h 3440783"/>
                <a:gd name="connsiteX98" fmla="*/ 160256 w 1668545"/>
                <a:gd name="connsiteY98" fmla="*/ 829558 h 3440783"/>
                <a:gd name="connsiteX99" fmla="*/ 150829 w 1668545"/>
                <a:gd name="connsiteY99" fmla="*/ 867266 h 3440783"/>
                <a:gd name="connsiteX100" fmla="*/ 141402 w 1668545"/>
                <a:gd name="connsiteY100" fmla="*/ 895546 h 3440783"/>
                <a:gd name="connsiteX101" fmla="*/ 131976 w 1668545"/>
                <a:gd name="connsiteY101" fmla="*/ 942680 h 3440783"/>
                <a:gd name="connsiteX102" fmla="*/ 150829 w 1668545"/>
                <a:gd name="connsiteY102" fmla="*/ 1187777 h 3440783"/>
                <a:gd name="connsiteX103" fmla="*/ 160256 w 1668545"/>
                <a:gd name="connsiteY103" fmla="*/ 1225484 h 3440783"/>
                <a:gd name="connsiteX104" fmla="*/ 179110 w 1668545"/>
                <a:gd name="connsiteY104" fmla="*/ 1329179 h 3440783"/>
                <a:gd name="connsiteX105" fmla="*/ 150829 w 1668545"/>
                <a:gd name="connsiteY105" fmla="*/ 1470581 h 3440783"/>
                <a:gd name="connsiteX106" fmla="*/ 141402 w 1668545"/>
                <a:gd name="connsiteY106" fmla="*/ 1498861 h 3440783"/>
                <a:gd name="connsiteX107" fmla="*/ 103695 w 1668545"/>
                <a:gd name="connsiteY107" fmla="*/ 1564849 h 3440783"/>
                <a:gd name="connsiteX108" fmla="*/ 84842 w 1668545"/>
                <a:gd name="connsiteY108" fmla="*/ 1593129 h 3440783"/>
                <a:gd name="connsiteX109" fmla="*/ 65988 w 1668545"/>
                <a:gd name="connsiteY109" fmla="*/ 1649690 h 3440783"/>
                <a:gd name="connsiteX110" fmla="*/ 28281 w 1668545"/>
                <a:gd name="connsiteY110" fmla="*/ 1706251 h 3440783"/>
                <a:gd name="connsiteX111" fmla="*/ 0 w 1668545"/>
                <a:gd name="connsiteY111" fmla="*/ 1781666 h 3440783"/>
                <a:gd name="connsiteX112" fmla="*/ 9427 w 1668545"/>
                <a:gd name="connsiteY112" fmla="*/ 1951348 h 3440783"/>
                <a:gd name="connsiteX113" fmla="*/ 18854 w 1668545"/>
                <a:gd name="connsiteY113" fmla="*/ 1979628 h 3440783"/>
                <a:gd name="connsiteX114" fmla="*/ 28281 w 1668545"/>
                <a:gd name="connsiteY114" fmla="*/ 2017336 h 3440783"/>
                <a:gd name="connsiteX115" fmla="*/ 37708 w 1668545"/>
                <a:gd name="connsiteY115" fmla="*/ 2073897 h 3440783"/>
                <a:gd name="connsiteX116" fmla="*/ 47134 w 1668545"/>
                <a:gd name="connsiteY116" fmla="*/ 2111604 h 3440783"/>
                <a:gd name="connsiteX117" fmla="*/ 65988 w 1668545"/>
                <a:gd name="connsiteY117" fmla="*/ 2215299 h 3440783"/>
                <a:gd name="connsiteX118" fmla="*/ 103695 w 1668545"/>
                <a:gd name="connsiteY118" fmla="*/ 2281286 h 3440783"/>
                <a:gd name="connsiteX119" fmla="*/ 131976 w 1668545"/>
                <a:gd name="connsiteY119" fmla="*/ 2337847 h 3440783"/>
                <a:gd name="connsiteX120" fmla="*/ 150829 w 1668545"/>
                <a:gd name="connsiteY120" fmla="*/ 2394408 h 3440783"/>
                <a:gd name="connsiteX121" fmla="*/ 160256 w 1668545"/>
                <a:gd name="connsiteY121" fmla="*/ 2422688 h 3440783"/>
                <a:gd name="connsiteX122" fmla="*/ 188536 w 1668545"/>
                <a:gd name="connsiteY122" fmla="*/ 2450969 h 3440783"/>
                <a:gd name="connsiteX123" fmla="*/ 197963 w 1668545"/>
                <a:gd name="connsiteY123" fmla="*/ 2488676 h 3440783"/>
                <a:gd name="connsiteX124" fmla="*/ 207390 w 1668545"/>
                <a:gd name="connsiteY124" fmla="*/ 2516956 h 3440783"/>
                <a:gd name="connsiteX125" fmla="*/ 226244 w 1668545"/>
                <a:gd name="connsiteY125" fmla="*/ 2592371 h 3440783"/>
                <a:gd name="connsiteX126" fmla="*/ 226244 w 1668545"/>
                <a:gd name="connsiteY126" fmla="*/ 2856321 h 3440783"/>
                <a:gd name="connsiteX127" fmla="*/ 179110 w 1668545"/>
                <a:gd name="connsiteY127" fmla="*/ 2894028 h 3440783"/>
                <a:gd name="connsiteX128" fmla="*/ 179110 w 1668545"/>
                <a:gd name="connsiteY128" fmla="*/ 2941162 h 3440783"/>
                <a:gd name="connsiteX0" fmla="*/ 386499 w 1668545"/>
                <a:gd name="connsiteY0" fmla="*/ 2780907 h 3440783"/>
                <a:gd name="connsiteX1" fmla="*/ 229298 w 1668545"/>
                <a:gd name="connsiteY1" fmla="*/ 2677954 h 3440783"/>
                <a:gd name="connsiteX2" fmla="*/ 230652 w 1668545"/>
                <a:gd name="connsiteY2" fmla="*/ 2734908 h 3440783"/>
                <a:gd name="connsiteX3" fmla="*/ 227772 w 1668545"/>
                <a:gd name="connsiteY3" fmla="*/ 2786668 h 3440783"/>
                <a:gd name="connsiteX4" fmla="*/ 235670 w 1668545"/>
                <a:gd name="connsiteY4" fmla="*/ 2875175 h 3440783"/>
                <a:gd name="connsiteX5" fmla="*/ 179110 w 1668545"/>
                <a:gd name="connsiteY5" fmla="*/ 2912882 h 3440783"/>
                <a:gd name="connsiteX6" fmla="*/ 141402 w 1668545"/>
                <a:gd name="connsiteY6" fmla="*/ 2978870 h 3440783"/>
                <a:gd name="connsiteX7" fmla="*/ 113122 w 1668545"/>
                <a:gd name="connsiteY7" fmla="*/ 3054284 h 3440783"/>
                <a:gd name="connsiteX8" fmla="*/ 94268 w 1668545"/>
                <a:gd name="connsiteY8" fmla="*/ 3091991 h 3440783"/>
                <a:gd name="connsiteX9" fmla="*/ 94268 w 1668545"/>
                <a:gd name="connsiteY9" fmla="*/ 3271101 h 3440783"/>
                <a:gd name="connsiteX10" fmla="*/ 103695 w 1668545"/>
                <a:gd name="connsiteY10" fmla="*/ 3299381 h 3440783"/>
                <a:gd name="connsiteX11" fmla="*/ 160256 w 1668545"/>
                <a:gd name="connsiteY11" fmla="*/ 3327661 h 3440783"/>
                <a:gd name="connsiteX12" fmla="*/ 188536 w 1668545"/>
                <a:gd name="connsiteY12" fmla="*/ 3346515 h 3440783"/>
                <a:gd name="connsiteX13" fmla="*/ 207390 w 1668545"/>
                <a:gd name="connsiteY13" fmla="*/ 3374795 h 3440783"/>
                <a:gd name="connsiteX14" fmla="*/ 263951 w 1668545"/>
                <a:gd name="connsiteY14" fmla="*/ 3393649 h 3440783"/>
                <a:gd name="connsiteX15" fmla="*/ 358219 w 1668545"/>
                <a:gd name="connsiteY15" fmla="*/ 3412503 h 3440783"/>
                <a:gd name="connsiteX16" fmla="*/ 395926 w 1668545"/>
                <a:gd name="connsiteY16" fmla="*/ 3421929 h 3440783"/>
                <a:gd name="connsiteX17" fmla="*/ 424207 w 1668545"/>
                <a:gd name="connsiteY17" fmla="*/ 3431356 h 3440783"/>
                <a:gd name="connsiteX18" fmla="*/ 527901 w 1668545"/>
                <a:gd name="connsiteY18" fmla="*/ 3440783 h 3440783"/>
                <a:gd name="connsiteX19" fmla="*/ 669303 w 1668545"/>
                <a:gd name="connsiteY19" fmla="*/ 3431356 h 3440783"/>
                <a:gd name="connsiteX20" fmla="*/ 838986 w 1668545"/>
                <a:gd name="connsiteY20" fmla="*/ 3412503 h 3440783"/>
                <a:gd name="connsiteX21" fmla="*/ 1036949 w 1668545"/>
                <a:gd name="connsiteY21" fmla="*/ 3393649 h 3440783"/>
                <a:gd name="connsiteX22" fmla="*/ 1159497 w 1668545"/>
                <a:gd name="connsiteY22" fmla="*/ 3355942 h 3440783"/>
                <a:gd name="connsiteX23" fmla="*/ 1329180 w 1668545"/>
                <a:gd name="connsiteY23" fmla="*/ 3337088 h 3440783"/>
                <a:gd name="connsiteX24" fmla="*/ 1480009 w 1668545"/>
                <a:gd name="connsiteY24" fmla="*/ 3327661 h 3440783"/>
                <a:gd name="connsiteX25" fmla="*/ 1536569 w 1668545"/>
                <a:gd name="connsiteY25" fmla="*/ 3308808 h 3440783"/>
                <a:gd name="connsiteX26" fmla="*/ 1621411 w 1668545"/>
                <a:gd name="connsiteY26" fmla="*/ 3289954 h 3440783"/>
                <a:gd name="connsiteX27" fmla="*/ 1640264 w 1668545"/>
                <a:gd name="connsiteY27" fmla="*/ 3261674 h 3440783"/>
                <a:gd name="connsiteX28" fmla="*/ 1659118 w 1668545"/>
                <a:gd name="connsiteY28" fmla="*/ 3186259 h 3440783"/>
                <a:gd name="connsiteX29" fmla="*/ 1668545 w 1668545"/>
                <a:gd name="connsiteY29" fmla="*/ 3157979 h 3440783"/>
                <a:gd name="connsiteX30" fmla="*/ 1649691 w 1668545"/>
                <a:gd name="connsiteY30" fmla="*/ 2960016 h 3440783"/>
                <a:gd name="connsiteX31" fmla="*/ 1640264 w 1668545"/>
                <a:gd name="connsiteY31" fmla="*/ 2894028 h 3440783"/>
                <a:gd name="connsiteX32" fmla="*/ 1602557 w 1668545"/>
                <a:gd name="connsiteY32" fmla="*/ 2809187 h 3440783"/>
                <a:gd name="connsiteX33" fmla="*/ 1583703 w 1668545"/>
                <a:gd name="connsiteY33" fmla="*/ 2752626 h 3440783"/>
                <a:gd name="connsiteX34" fmla="*/ 1527143 w 1668545"/>
                <a:gd name="connsiteY34" fmla="*/ 2686639 h 3440783"/>
                <a:gd name="connsiteX35" fmla="*/ 1517716 w 1668545"/>
                <a:gd name="connsiteY35" fmla="*/ 2648932 h 3440783"/>
                <a:gd name="connsiteX36" fmla="*/ 1498862 w 1668545"/>
                <a:gd name="connsiteY36" fmla="*/ 2620651 h 3440783"/>
                <a:gd name="connsiteX37" fmla="*/ 1480009 w 1668545"/>
                <a:gd name="connsiteY37" fmla="*/ 2545237 h 3440783"/>
                <a:gd name="connsiteX38" fmla="*/ 1470582 w 1668545"/>
                <a:gd name="connsiteY38" fmla="*/ 2507529 h 3440783"/>
                <a:gd name="connsiteX39" fmla="*/ 1480009 w 1668545"/>
                <a:gd name="connsiteY39" fmla="*/ 2337847 h 3440783"/>
                <a:gd name="connsiteX40" fmla="*/ 1508289 w 1668545"/>
                <a:gd name="connsiteY40" fmla="*/ 2281286 h 3440783"/>
                <a:gd name="connsiteX41" fmla="*/ 1527143 w 1668545"/>
                <a:gd name="connsiteY41" fmla="*/ 2224725 h 3440783"/>
                <a:gd name="connsiteX42" fmla="*/ 1545996 w 1668545"/>
                <a:gd name="connsiteY42" fmla="*/ 2196445 h 3440783"/>
                <a:gd name="connsiteX43" fmla="*/ 1564850 w 1668545"/>
                <a:gd name="connsiteY43" fmla="*/ 2139884 h 3440783"/>
                <a:gd name="connsiteX44" fmla="*/ 1574277 w 1668545"/>
                <a:gd name="connsiteY44" fmla="*/ 2102177 h 3440783"/>
                <a:gd name="connsiteX45" fmla="*/ 1602557 w 1668545"/>
                <a:gd name="connsiteY45" fmla="*/ 2073897 h 3440783"/>
                <a:gd name="connsiteX46" fmla="*/ 1630838 w 1668545"/>
                <a:gd name="connsiteY46" fmla="*/ 2017336 h 3440783"/>
                <a:gd name="connsiteX47" fmla="*/ 1640264 w 1668545"/>
                <a:gd name="connsiteY47" fmla="*/ 1989055 h 3440783"/>
                <a:gd name="connsiteX48" fmla="*/ 1602557 w 1668545"/>
                <a:gd name="connsiteY48" fmla="*/ 1809946 h 3440783"/>
                <a:gd name="connsiteX49" fmla="*/ 1564850 w 1668545"/>
                <a:gd name="connsiteY49" fmla="*/ 1753385 h 3440783"/>
                <a:gd name="connsiteX50" fmla="*/ 1555423 w 1668545"/>
                <a:gd name="connsiteY50" fmla="*/ 1715678 h 3440783"/>
                <a:gd name="connsiteX51" fmla="*/ 1489435 w 1668545"/>
                <a:gd name="connsiteY51" fmla="*/ 1602556 h 3440783"/>
                <a:gd name="connsiteX52" fmla="*/ 1480009 w 1668545"/>
                <a:gd name="connsiteY52" fmla="*/ 1574276 h 3440783"/>
                <a:gd name="connsiteX53" fmla="*/ 1461155 w 1668545"/>
                <a:gd name="connsiteY53" fmla="*/ 1508288 h 3440783"/>
                <a:gd name="connsiteX54" fmla="*/ 1442301 w 1668545"/>
                <a:gd name="connsiteY54" fmla="*/ 1480008 h 3440783"/>
                <a:gd name="connsiteX55" fmla="*/ 1423448 w 1668545"/>
                <a:gd name="connsiteY55" fmla="*/ 1423447 h 3440783"/>
                <a:gd name="connsiteX56" fmla="*/ 1414021 w 1668545"/>
                <a:gd name="connsiteY56" fmla="*/ 1395167 h 3440783"/>
                <a:gd name="connsiteX57" fmla="*/ 1404594 w 1668545"/>
                <a:gd name="connsiteY57" fmla="*/ 1102936 h 3440783"/>
                <a:gd name="connsiteX58" fmla="*/ 1395167 w 1668545"/>
                <a:gd name="connsiteY58" fmla="*/ 970960 h 3440783"/>
                <a:gd name="connsiteX59" fmla="*/ 1376314 w 1668545"/>
                <a:gd name="connsiteY59" fmla="*/ 914400 h 3440783"/>
                <a:gd name="connsiteX60" fmla="*/ 1348033 w 1668545"/>
                <a:gd name="connsiteY60" fmla="*/ 829558 h 3440783"/>
                <a:gd name="connsiteX61" fmla="*/ 1329180 w 1668545"/>
                <a:gd name="connsiteY61" fmla="*/ 772998 h 3440783"/>
                <a:gd name="connsiteX62" fmla="*/ 1319753 w 1668545"/>
                <a:gd name="connsiteY62" fmla="*/ 744717 h 3440783"/>
                <a:gd name="connsiteX63" fmla="*/ 1310326 w 1668545"/>
                <a:gd name="connsiteY63" fmla="*/ 678729 h 3440783"/>
                <a:gd name="connsiteX64" fmla="*/ 1272619 w 1668545"/>
                <a:gd name="connsiteY64" fmla="*/ 612742 h 3440783"/>
                <a:gd name="connsiteX65" fmla="*/ 1253765 w 1668545"/>
                <a:gd name="connsiteY65" fmla="*/ 546754 h 3440783"/>
                <a:gd name="connsiteX66" fmla="*/ 1225485 w 1668545"/>
                <a:gd name="connsiteY66" fmla="*/ 461913 h 3440783"/>
                <a:gd name="connsiteX67" fmla="*/ 1216058 w 1668545"/>
                <a:gd name="connsiteY67" fmla="*/ 433633 h 3440783"/>
                <a:gd name="connsiteX68" fmla="*/ 1206631 w 1668545"/>
                <a:gd name="connsiteY68" fmla="*/ 405352 h 3440783"/>
                <a:gd name="connsiteX69" fmla="*/ 1159497 w 1668545"/>
                <a:gd name="connsiteY69" fmla="*/ 339365 h 3440783"/>
                <a:gd name="connsiteX70" fmla="*/ 1140644 w 1668545"/>
                <a:gd name="connsiteY70" fmla="*/ 311084 h 3440783"/>
                <a:gd name="connsiteX71" fmla="*/ 1121790 w 1668545"/>
                <a:gd name="connsiteY71" fmla="*/ 254523 h 3440783"/>
                <a:gd name="connsiteX72" fmla="*/ 1112363 w 1668545"/>
                <a:gd name="connsiteY72" fmla="*/ 226243 h 3440783"/>
                <a:gd name="connsiteX73" fmla="*/ 1084083 w 1668545"/>
                <a:gd name="connsiteY73" fmla="*/ 197962 h 3440783"/>
                <a:gd name="connsiteX74" fmla="*/ 1027522 w 1668545"/>
                <a:gd name="connsiteY74" fmla="*/ 131975 h 3440783"/>
                <a:gd name="connsiteX75" fmla="*/ 961534 w 1668545"/>
                <a:gd name="connsiteY75" fmla="*/ 84841 h 3440783"/>
                <a:gd name="connsiteX76" fmla="*/ 942681 w 1668545"/>
                <a:gd name="connsiteY76" fmla="*/ 56560 h 3440783"/>
                <a:gd name="connsiteX77" fmla="*/ 876693 w 1668545"/>
                <a:gd name="connsiteY77" fmla="*/ 28280 h 3440783"/>
                <a:gd name="connsiteX78" fmla="*/ 829559 w 1668545"/>
                <a:gd name="connsiteY78" fmla="*/ 9426 h 3440783"/>
                <a:gd name="connsiteX79" fmla="*/ 801279 w 1668545"/>
                <a:gd name="connsiteY79" fmla="*/ 0 h 3440783"/>
                <a:gd name="connsiteX80" fmla="*/ 678730 w 1668545"/>
                <a:gd name="connsiteY80" fmla="*/ 9426 h 3440783"/>
                <a:gd name="connsiteX81" fmla="*/ 603316 w 1668545"/>
                <a:gd name="connsiteY81" fmla="*/ 28280 h 3440783"/>
                <a:gd name="connsiteX82" fmla="*/ 537328 w 1668545"/>
                <a:gd name="connsiteY82" fmla="*/ 47134 h 3440783"/>
                <a:gd name="connsiteX83" fmla="*/ 509048 w 1668545"/>
                <a:gd name="connsiteY83" fmla="*/ 75414 h 3440783"/>
                <a:gd name="connsiteX84" fmla="*/ 452487 w 1668545"/>
                <a:gd name="connsiteY84" fmla="*/ 113121 h 3440783"/>
                <a:gd name="connsiteX85" fmla="*/ 414780 w 1668545"/>
                <a:gd name="connsiteY85" fmla="*/ 179109 h 3440783"/>
                <a:gd name="connsiteX86" fmla="*/ 386499 w 1668545"/>
                <a:gd name="connsiteY86" fmla="*/ 207389 h 3440783"/>
                <a:gd name="connsiteX87" fmla="*/ 367646 w 1668545"/>
                <a:gd name="connsiteY87" fmla="*/ 273377 h 3440783"/>
                <a:gd name="connsiteX88" fmla="*/ 339365 w 1668545"/>
                <a:gd name="connsiteY88" fmla="*/ 292231 h 3440783"/>
                <a:gd name="connsiteX89" fmla="*/ 329939 w 1668545"/>
                <a:gd name="connsiteY89" fmla="*/ 320511 h 3440783"/>
                <a:gd name="connsiteX90" fmla="*/ 292231 w 1668545"/>
                <a:gd name="connsiteY90" fmla="*/ 377072 h 3440783"/>
                <a:gd name="connsiteX91" fmla="*/ 273378 w 1668545"/>
                <a:gd name="connsiteY91" fmla="*/ 443059 h 3440783"/>
                <a:gd name="connsiteX92" fmla="*/ 254524 w 1668545"/>
                <a:gd name="connsiteY92" fmla="*/ 471340 h 3440783"/>
                <a:gd name="connsiteX93" fmla="*/ 245097 w 1668545"/>
                <a:gd name="connsiteY93" fmla="*/ 509047 h 3440783"/>
                <a:gd name="connsiteX94" fmla="*/ 226244 w 1668545"/>
                <a:gd name="connsiteY94" fmla="*/ 565608 h 3440783"/>
                <a:gd name="connsiteX95" fmla="*/ 207390 w 1668545"/>
                <a:gd name="connsiteY95" fmla="*/ 659876 h 3440783"/>
                <a:gd name="connsiteX96" fmla="*/ 197963 w 1668545"/>
                <a:gd name="connsiteY96" fmla="*/ 697583 h 3440783"/>
                <a:gd name="connsiteX97" fmla="*/ 179110 w 1668545"/>
                <a:gd name="connsiteY97" fmla="*/ 801278 h 3440783"/>
                <a:gd name="connsiteX98" fmla="*/ 160256 w 1668545"/>
                <a:gd name="connsiteY98" fmla="*/ 829558 h 3440783"/>
                <a:gd name="connsiteX99" fmla="*/ 150829 w 1668545"/>
                <a:gd name="connsiteY99" fmla="*/ 867266 h 3440783"/>
                <a:gd name="connsiteX100" fmla="*/ 141402 w 1668545"/>
                <a:gd name="connsiteY100" fmla="*/ 895546 h 3440783"/>
                <a:gd name="connsiteX101" fmla="*/ 131976 w 1668545"/>
                <a:gd name="connsiteY101" fmla="*/ 942680 h 3440783"/>
                <a:gd name="connsiteX102" fmla="*/ 150829 w 1668545"/>
                <a:gd name="connsiteY102" fmla="*/ 1187777 h 3440783"/>
                <a:gd name="connsiteX103" fmla="*/ 160256 w 1668545"/>
                <a:gd name="connsiteY103" fmla="*/ 1225484 h 3440783"/>
                <a:gd name="connsiteX104" fmla="*/ 179110 w 1668545"/>
                <a:gd name="connsiteY104" fmla="*/ 1329179 h 3440783"/>
                <a:gd name="connsiteX105" fmla="*/ 150829 w 1668545"/>
                <a:gd name="connsiteY105" fmla="*/ 1470581 h 3440783"/>
                <a:gd name="connsiteX106" fmla="*/ 141402 w 1668545"/>
                <a:gd name="connsiteY106" fmla="*/ 1498861 h 3440783"/>
                <a:gd name="connsiteX107" fmla="*/ 103695 w 1668545"/>
                <a:gd name="connsiteY107" fmla="*/ 1564849 h 3440783"/>
                <a:gd name="connsiteX108" fmla="*/ 84842 w 1668545"/>
                <a:gd name="connsiteY108" fmla="*/ 1593129 h 3440783"/>
                <a:gd name="connsiteX109" fmla="*/ 65988 w 1668545"/>
                <a:gd name="connsiteY109" fmla="*/ 1649690 h 3440783"/>
                <a:gd name="connsiteX110" fmla="*/ 28281 w 1668545"/>
                <a:gd name="connsiteY110" fmla="*/ 1706251 h 3440783"/>
                <a:gd name="connsiteX111" fmla="*/ 0 w 1668545"/>
                <a:gd name="connsiteY111" fmla="*/ 1781666 h 3440783"/>
                <a:gd name="connsiteX112" fmla="*/ 9427 w 1668545"/>
                <a:gd name="connsiteY112" fmla="*/ 1951348 h 3440783"/>
                <a:gd name="connsiteX113" fmla="*/ 18854 w 1668545"/>
                <a:gd name="connsiteY113" fmla="*/ 1979628 h 3440783"/>
                <a:gd name="connsiteX114" fmla="*/ 28281 w 1668545"/>
                <a:gd name="connsiteY114" fmla="*/ 2017336 h 3440783"/>
                <a:gd name="connsiteX115" fmla="*/ 37708 w 1668545"/>
                <a:gd name="connsiteY115" fmla="*/ 2073897 h 3440783"/>
                <a:gd name="connsiteX116" fmla="*/ 47134 w 1668545"/>
                <a:gd name="connsiteY116" fmla="*/ 2111604 h 3440783"/>
                <a:gd name="connsiteX117" fmla="*/ 65988 w 1668545"/>
                <a:gd name="connsiteY117" fmla="*/ 2215299 h 3440783"/>
                <a:gd name="connsiteX118" fmla="*/ 103695 w 1668545"/>
                <a:gd name="connsiteY118" fmla="*/ 2281286 h 3440783"/>
                <a:gd name="connsiteX119" fmla="*/ 131976 w 1668545"/>
                <a:gd name="connsiteY119" fmla="*/ 2337847 h 3440783"/>
                <a:gd name="connsiteX120" fmla="*/ 150829 w 1668545"/>
                <a:gd name="connsiteY120" fmla="*/ 2394408 h 3440783"/>
                <a:gd name="connsiteX121" fmla="*/ 160256 w 1668545"/>
                <a:gd name="connsiteY121" fmla="*/ 2422688 h 3440783"/>
                <a:gd name="connsiteX122" fmla="*/ 188536 w 1668545"/>
                <a:gd name="connsiteY122" fmla="*/ 2450969 h 3440783"/>
                <a:gd name="connsiteX123" fmla="*/ 197963 w 1668545"/>
                <a:gd name="connsiteY123" fmla="*/ 2488676 h 3440783"/>
                <a:gd name="connsiteX124" fmla="*/ 207390 w 1668545"/>
                <a:gd name="connsiteY124" fmla="*/ 2516956 h 3440783"/>
                <a:gd name="connsiteX125" fmla="*/ 226244 w 1668545"/>
                <a:gd name="connsiteY125" fmla="*/ 2592371 h 3440783"/>
                <a:gd name="connsiteX126" fmla="*/ 226244 w 1668545"/>
                <a:gd name="connsiteY126" fmla="*/ 2856321 h 3440783"/>
                <a:gd name="connsiteX127" fmla="*/ 179110 w 1668545"/>
                <a:gd name="connsiteY127" fmla="*/ 2894028 h 3440783"/>
                <a:gd name="connsiteX128" fmla="*/ 179110 w 1668545"/>
                <a:gd name="connsiteY128" fmla="*/ 2941162 h 3440783"/>
                <a:gd name="connsiteX0" fmla="*/ 238332 w 1668545"/>
                <a:gd name="connsiteY0" fmla="*/ 2700473 h 3440783"/>
                <a:gd name="connsiteX1" fmla="*/ 229298 w 1668545"/>
                <a:gd name="connsiteY1" fmla="*/ 2677954 h 3440783"/>
                <a:gd name="connsiteX2" fmla="*/ 230652 w 1668545"/>
                <a:gd name="connsiteY2" fmla="*/ 2734908 h 3440783"/>
                <a:gd name="connsiteX3" fmla="*/ 227772 w 1668545"/>
                <a:gd name="connsiteY3" fmla="*/ 2786668 h 3440783"/>
                <a:gd name="connsiteX4" fmla="*/ 235670 w 1668545"/>
                <a:gd name="connsiteY4" fmla="*/ 2875175 h 3440783"/>
                <a:gd name="connsiteX5" fmla="*/ 179110 w 1668545"/>
                <a:gd name="connsiteY5" fmla="*/ 2912882 h 3440783"/>
                <a:gd name="connsiteX6" fmla="*/ 141402 w 1668545"/>
                <a:gd name="connsiteY6" fmla="*/ 2978870 h 3440783"/>
                <a:gd name="connsiteX7" fmla="*/ 113122 w 1668545"/>
                <a:gd name="connsiteY7" fmla="*/ 3054284 h 3440783"/>
                <a:gd name="connsiteX8" fmla="*/ 94268 w 1668545"/>
                <a:gd name="connsiteY8" fmla="*/ 3091991 h 3440783"/>
                <a:gd name="connsiteX9" fmla="*/ 94268 w 1668545"/>
                <a:gd name="connsiteY9" fmla="*/ 3271101 h 3440783"/>
                <a:gd name="connsiteX10" fmla="*/ 103695 w 1668545"/>
                <a:gd name="connsiteY10" fmla="*/ 3299381 h 3440783"/>
                <a:gd name="connsiteX11" fmla="*/ 160256 w 1668545"/>
                <a:gd name="connsiteY11" fmla="*/ 3327661 h 3440783"/>
                <a:gd name="connsiteX12" fmla="*/ 188536 w 1668545"/>
                <a:gd name="connsiteY12" fmla="*/ 3346515 h 3440783"/>
                <a:gd name="connsiteX13" fmla="*/ 207390 w 1668545"/>
                <a:gd name="connsiteY13" fmla="*/ 3374795 h 3440783"/>
                <a:gd name="connsiteX14" fmla="*/ 263951 w 1668545"/>
                <a:gd name="connsiteY14" fmla="*/ 3393649 h 3440783"/>
                <a:gd name="connsiteX15" fmla="*/ 358219 w 1668545"/>
                <a:gd name="connsiteY15" fmla="*/ 3412503 h 3440783"/>
                <a:gd name="connsiteX16" fmla="*/ 395926 w 1668545"/>
                <a:gd name="connsiteY16" fmla="*/ 3421929 h 3440783"/>
                <a:gd name="connsiteX17" fmla="*/ 424207 w 1668545"/>
                <a:gd name="connsiteY17" fmla="*/ 3431356 h 3440783"/>
                <a:gd name="connsiteX18" fmla="*/ 527901 w 1668545"/>
                <a:gd name="connsiteY18" fmla="*/ 3440783 h 3440783"/>
                <a:gd name="connsiteX19" fmla="*/ 669303 w 1668545"/>
                <a:gd name="connsiteY19" fmla="*/ 3431356 h 3440783"/>
                <a:gd name="connsiteX20" fmla="*/ 838986 w 1668545"/>
                <a:gd name="connsiteY20" fmla="*/ 3412503 h 3440783"/>
                <a:gd name="connsiteX21" fmla="*/ 1036949 w 1668545"/>
                <a:gd name="connsiteY21" fmla="*/ 3393649 h 3440783"/>
                <a:gd name="connsiteX22" fmla="*/ 1159497 w 1668545"/>
                <a:gd name="connsiteY22" fmla="*/ 3355942 h 3440783"/>
                <a:gd name="connsiteX23" fmla="*/ 1329180 w 1668545"/>
                <a:gd name="connsiteY23" fmla="*/ 3337088 h 3440783"/>
                <a:gd name="connsiteX24" fmla="*/ 1480009 w 1668545"/>
                <a:gd name="connsiteY24" fmla="*/ 3327661 h 3440783"/>
                <a:gd name="connsiteX25" fmla="*/ 1536569 w 1668545"/>
                <a:gd name="connsiteY25" fmla="*/ 3308808 h 3440783"/>
                <a:gd name="connsiteX26" fmla="*/ 1621411 w 1668545"/>
                <a:gd name="connsiteY26" fmla="*/ 3289954 h 3440783"/>
                <a:gd name="connsiteX27" fmla="*/ 1640264 w 1668545"/>
                <a:gd name="connsiteY27" fmla="*/ 3261674 h 3440783"/>
                <a:gd name="connsiteX28" fmla="*/ 1659118 w 1668545"/>
                <a:gd name="connsiteY28" fmla="*/ 3186259 h 3440783"/>
                <a:gd name="connsiteX29" fmla="*/ 1668545 w 1668545"/>
                <a:gd name="connsiteY29" fmla="*/ 3157979 h 3440783"/>
                <a:gd name="connsiteX30" fmla="*/ 1649691 w 1668545"/>
                <a:gd name="connsiteY30" fmla="*/ 2960016 h 3440783"/>
                <a:gd name="connsiteX31" fmla="*/ 1640264 w 1668545"/>
                <a:gd name="connsiteY31" fmla="*/ 2894028 h 3440783"/>
                <a:gd name="connsiteX32" fmla="*/ 1602557 w 1668545"/>
                <a:gd name="connsiteY32" fmla="*/ 2809187 h 3440783"/>
                <a:gd name="connsiteX33" fmla="*/ 1583703 w 1668545"/>
                <a:gd name="connsiteY33" fmla="*/ 2752626 h 3440783"/>
                <a:gd name="connsiteX34" fmla="*/ 1527143 w 1668545"/>
                <a:gd name="connsiteY34" fmla="*/ 2686639 h 3440783"/>
                <a:gd name="connsiteX35" fmla="*/ 1517716 w 1668545"/>
                <a:gd name="connsiteY35" fmla="*/ 2648932 h 3440783"/>
                <a:gd name="connsiteX36" fmla="*/ 1498862 w 1668545"/>
                <a:gd name="connsiteY36" fmla="*/ 2620651 h 3440783"/>
                <a:gd name="connsiteX37" fmla="*/ 1480009 w 1668545"/>
                <a:gd name="connsiteY37" fmla="*/ 2545237 h 3440783"/>
                <a:gd name="connsiteX38" fmla="*/ 1470582 w 1668545"/>
                <a:gd name="connsiteY38" fmla="*/ 2507529 h 3440783"/>
                <a:gd name="connsiteX39" fmla="*/ 1480009 w 1668545"/>
                <a:gd name="connsiteY39" fmla="*/ 2337847 h 3440783"/>
                <a:gd name="connsiteX40" fmla="*/ 1508289 w 1668545"/>
                <a:gd name="connsiteY40" fmla="*/ 2281286 h 3440783"/>
                <a:gd name="connsiteX41" fmla="*/ 1527143 w 1668545"/>
                <a:gd name="connsiteY41" fmla="*/ 2224725 h 3440783"/>
                <a:gd name="connsiteX42" fmla="*/ 1545996 w 1668545"/>
                <a:gd name="connsiteY42" fmla="*/ 2196445 h 3440783"/>
                <a:gd name="connsiteX43" fmla="*/ 1564850 w 1668545"/>
                <a:gd name="connsiteY43" fmla="*/ 2139884 h 3440783"/>
                <a:gd name="connsiteX44" fmla="*/ 1574277 w 1668545"/>
                <a:gd name="connsiteY44" fmla="*/ 2102177 h 3440783"/>
                <a:gd name="connsiteX45" fmla="*/ 1602557 w 1668545"/>
                <a:gd name="connsiteY45" fmla="*/ 2073897 h 3440783"/>
                <a:gd name="connsiteX46" fmla="*/ 1630838 w 1668545"/>
                <a:gd name="connsiteY46" fmla="*/ 2017336 h 3440783"/>
                <a:gd name="connsiteX47" fmla="*/ 1640264 w 1668545"/>
                <a:gd name="connsiteY47" fmla="*/ 1989055 h 3440783"/>
                <a:gd name="connsiteX48" fmla="*/ 1602557 w 1668545"/>
                <a:gd name="connsiteY48" fmla="*/ 1809946 h 3440783"/>
                <a:gd name="connsiteX49" fmla="*/ 1564850 w 1668545"/>
                <a:gd name="connsiteY49" fmla="*/ 1753385 h 3440783"/>
                <a:gd name="connsiteX50" fmla="*/ 1555423 w 1668545"/>
                <a:gd name="connsiteY50" fmla="*/ 1715678 h 3440783"/>
                <a:gd name="connsiteX51" fmla="*/ 1489435 w 1668545"/>
                <a:gd name="connsiteY51" fmla="*/ 1602556 h 3440783"/>
                <a:gd name="connsiteX52" fmla="*/ 1480009 w 1668545"/>
                <a:gd name="connsiteY52" fmla="*/ 1574276 h 3440783"/>
                <a:gd name="connsiteX53" fmla="*/ 1461155 w 1668545"/>
                <a:gd name="connsiteY53" fmla="*/ 1508288 h 3440783"/>
                <a:gd name="connsiteX54" fmla="*/ 1442301 w 1668545"/>
                <a:gd name="connsiteY54" fmla="*/ 1480008 h 3440783"/>
                <a:gd name="connsiteX55" fmla="*/ 1423448 w 1668545"/>
                <a:gd name="connsiteY55" fmla="*/ 1423447 h 3440783"/>
                <a:gd name="connsiteX56" fmla="*/ 1414021 w 1668545"/>
                <a:gd name="connsiteY56" fmla="*/ 1395167 h 3440783"/>
                <a:gd name="connsiteX57" fmla="*/ 1404594 w 1668545"/>
                <a:gd name="connsiteY57" fmla="*/ 1102936 h 3440783"/>
                <a:gd name="connsiteX58" fmla="*/ 1395167 w 1668545"/>
                <a:gd name="connsiteY58" fmla="*/ 970960 h 3440783"/>
                <a:gd name="connsiteX59" fmla="*/ 1376314 w 1668545"/>
                <a:gd name="connsiteY59" fmla="*/ 914400 h 3440783"/>
                <a:gd name="connsiteX60" fmla="*/ 1348033 w 1668545"/>
                <a:gd name="connsiteY60" fmla="*/ 829558 h 3440783"/>
                <a:gd name="connsiteX61" fmla="*/ 1329180 w 1668545"/>
                <a:gd name="connsiteY61" fmla="*/ 772998 h 3440783"/>
                <a:gd name="connsiteX62" fmla="*/ 1319753 w 1668545"/>
                <a:gd name="connsiteY62" fmla="*/ 744717 h 3440783"/>
                <a:gd name="connsiteX63" fmla="*/ 1310326 w 1668545"/>
                <a:gd name="connsiteY63" fmla="*/ 678729 h 3440783"/>
                <a:gd name="connsiteX64" fmla="*/ 1272619 w 1668545"/>
                <a:gd name="connsiteY64" fmla="*/ 612742 h 3440783"/>
                <a:gd name="connsiteX65" fmla="*/ 1253765 w 1668545"/>
                <a:gd name="connsiteY65" fmla="*/ 546754 h 3440783"/>
                <a:gd name="connsiteX66" fmla="*/ 1225485 w 1668545"/>
                <a:gd name="connsiteY66" fmla="*/ 461913 h 3440783"/>
                <a:gd name="connsiteX67" fmla="*/ 1216058 w 1668545"/>
                <a:gd name="connsiteY67" fmla="*/ 433633 h 3440783"/>
                <a:gd name="connsiteX68" fmla="*/ 1206631 w 1668545"/>
                <a:gd name="connsiteY68" fmla="*/ 405352 h 3440783"/>
                <a:gd name="connsiteX69" fmla="*/ 1159497 w 1668545"/>
                <a:gd name="connsiteY69" fmla="*/ 339365 h 3440783"/>
                <a:gd name="connsiteX70" fmla="*/ 1140644 w 1668545"/>
                <a:gd name="connsiteY70" fmla="*/ 311084 h 3440783"/>
                <a:gd name="connsiteX71" fmla="*/ 1121790 w 1668545"/>
                <a:gd name="connsiteY71" fmla="*/ 254523 h 3440783"/>
                <a:gd name="connsiteX72" fmla="*/ 1112363 w 1668545"/>
                <a:gd name="connsiteY72" fmla="*/ 226243 h 3440783"/>
                <a:gd name="connsiteX73" fmla="*/ 1084083 w 1668545"/>
                <a:gd name="connsiteY73" fmla="*/ 197962 h 3440783"/>
                <a:gd name="connsiteX74" fmla="*/ 1027522 w 1668545"/>
                <a:gd name="connsiteY74" fmla="*/ 131975 h 3440783"/>
                <a:gd name="connsiteX75" fmla="*/ 961534 w 1668545"/>
                <a:gd name="connsiteY75" fmla="*/ 84841 h 3440783"/>
                <a:gd name="connsiteX76" fmla="*/ 942681 w 1668545"/>
                <a:gd name="connsiteY76" fmla="*/ 56560 h 3440783"/>
                <a:gd name="connsiteX77" fmla="*/ 876693 w 1668545"/>
                <a:gd name="connsiteY77" fmla="*/ 28280 h 3440783"/>
                <a:gd name="connsiteX78" fmla="*/ 829559 w 1668545"/>
                <a:gd name="connsiteY78" fmla="*/ 9426 h 3440783"/>
                <a:gd name="connsiteX79" fmla="*/ 801279 w 1668545"/>
                <a:gd name="connsiteY79" fmla="*/ 0 h 3440783"/>
                <a:gd name="connsiteX80" fmla="*/ 678730 w 1668545"/>
                <a:gd name="connsiteY80" fmla="*/ 9426 h 3440783"/>
                <a:gd name="connsiteX81" fmla="*/ 603316 w 1668545"/>
                <a:gd name="connsiteY81" fmla="*/ 28280 h 3440783"/>
                <a:gd name="connsiteX82" fmla="*/ 537328 w 1668545"/>
                <a:gd name="connsiteY82" fmla="*/ 47134 h 3440783"/>
                <a:gd name="connsiteX83" fmla="*/ 509048 w 1668545"/>
                <a:gd name="connsiteY83" fmla="*/ 75414 h 3440783"/>
                <a:gd name="connsiteX84" fmla="*/ 452487 w 1668545"/>
                <a:gd name="connsiteY84" fmla="*/ 113121 h 3440783"/>
                <a:gd name="connsiteX85" fmla="*/ 414780 w 1668545"/>
                <a:gd name="connsiteY85" fmla="*/ 179109 h 3440783"/>
                <a:gd name="connsiteX86" fmla="*/ 386499 w 1668545"/>
                <a:gd name="connsiteY86" fmla="*/ 207389 h 3440783"/>
                <a:gd name="connsiteX87" fmla="*/ 367646 w 1668545"/>
                <a:gd name="connsiteY87" fmla="*/ 273377 h 3440783"/>
                <a:gd name="connsiteX88" fmla="*/ 339365 w 1668545"/>
                <a:gd name="connsiteY88" fmla="*/ 292231 h 3440783"/>
                <a:gd name="connsiteX89" fmla="*/ 329939 w 1668545"/>
                <a:gd name="connsiteY89" fmla="*/ 320511 h 3440783"/>
                <a:gd name="connsiteX90" fmla="*/ 292231 w 1668545"/>
                <a:gd name="connsiteY90" fmla="*/ 377072 h 3440783"/>
                <a:gd name="connsiteX91" fmla="*/ 273378 w 1668545"/>
                <a:gd name="connsiteY91" fmla="*/ 443059 h 3440783"/>
                <a:gd name="connsiteX92" fmla="*/ 254524 w 1668545"/>
                <a:gd name="connsiteY92" fmla="*/ 471340 h 3440783"/>
                <a:gd name="connsiteX93" fmla="*/ 245097 w 1668545"/>
                <a:gd name="connsiteY93" fmla="*/ 509047 h 3440783"/>
                <a:gd name="connsiteX94" fmla="*/ 226244 w 1668545"/>
                <a:gd name="connsiteY94" fmla="*/ 565608 h 3440783"/>
                <a:gd name="connsiteX95" fmla="*/ 207390 w 1668545"/>
                <a:gd name="connsiteY95" fmla="*/ 659876 h 3440783"/>
                <a:gd name="connsiteX96" fmla="*/ 197963 w 1668545"/>
                <a:gd name="connsiteY96" fmla="*/ 697583 h 3440783"/>
                <a:gd name="connsiteX97" fmla="*/ 179110 w 1668545"/>
                <a:gd name="connsiteY97" fmla="*/ 801278 h 3440783"/>
                <a:gd name="connsiteX98" fmla="*/ 160256 w 1668545"/>
                <a:gd name="connsiteY98" fmla="*/ 829558 h 3440783"/>
                <a:gd name="connsiteX99" fmla="*/ 150829 w 1668545"/>
                <a:gd name="connsiteY99" fmla="*/ 867266 h 3440783"/>
                <a:gd name="connsiteX100" fmla="*/ 141402 w 1668545"/>
                <a:gd name="connsiteY100" fmla="*/ 895546 h 3440783"/>
                <a:gd name="connsiteX101" fmla="*/ 131976 w 1668545"/>
                <a:gd name="connsiteY101" fmla="*/ 942680 h 3440783"/>
                <a:gd name="connsiteX102" fmla="*/ 150829 w 1668545"/>
                <a:gd name="connsiteY102" fmla="*/ 1187777 h 3440783"/>
                <a:gd name="connsiteX103" fmla="*/ 160256 w 1668545"/>
                <a:gd name="connsiteY103" fmla="*/ 1225484 h 3440783"/>
                <a:gd name="connsiteX104" fmla="*/ 179110 w 1668545"/>
                <a:gd name="connsiteY104" fmla="*/ 1329179 h 3440783"/>
                <a:gd name="connsiteX105" fmla="*/ 150829 w 1668545"/>
                <a:gd name="connsiteY105" fmla="*/ 1470581 h 3440783"/>
                <a:gd name="connsiteX106" fmla="*/ 141402 w 1668545"/>
                <a:gd name="connsiteY106" fmla="*/ 1498861 h 3440783"/>
                <a:gd name="connsiteX107" fmla="*/ 103695 w 1668545"/>
                <a:gd name="connsiteY107" fmla="*/ 1564849 h 3440783"/>
                <a:gd name="connsiteX108" fmla="*/ 84842 w 1668545"/>
                <a:gd name="connsiteY108" fmla="*/ 1593129 h 3440783"/>
                <a:gd name="connsiteX109" fmla="*/ 65988 w 1668545"/>
                <a:gd name="connsiteY109" fmla="*/ 1649690 h 3440783"/>
                <a:gd name="connsiteX110" fmla="*/ 28281 w 1668545"/>
                <a:gd name="connsiteY110" fmla="*/ 1706251 h 3440783"/>
                <a:gd name="connsiteX111" fmla="*/ 0 w 1668545"/>
                <a:gd name="connsiteY111" fmla="*/ 1781666 h 3440783"/>
                <a:gd name="connsiteX112" fmla="*/ 9427 w 1668545"/>
                <a:gd name="connsiteY112" fmla="*/ 1951348 h 3440783"/>
                <a:gd name="connsiteX113" fmla="*/ 18854 w 1668545"/>
                <a:gd name="connsiteY113" fmla="*/ 1979628 h 3440783"/>
                <a:gd name="connsiteX114" fmla="*/ 28281 w 1668545"/>
                <a:gd name="connsiteY114" fmla="*/ 2017336 h 3440783"/>
                <a:gd name="connsiteX115" fmla="*/ 37708 w 1668545"/>
                <a:gd name="connsiteY115" fmla="*/ 2073897 h 3440783"/>
                <a:gd name="connsiteX116" fmla="*/ 47134 w 1668545"/>
                <a:gd name="connsiteY116" fmla="*/ 2111604 h 3440783"/>
                <a:gd name="connsiteX117" fmla="*/ 65988 w 1668545"/>
                <a:gd name="connsiteY117" fmla="*/ 2215299 h 3440783"/>
                <a:gd name="connsiteX118" fmla="*/ 103695 w 1668545"/>
                <a:gd name="connsiteY118" fmla="*/ 2281286 h 3440783"/>
                <a:gd name="connsiteX119" fmla="*/ 131976 w 1668545"/>
                <a:gd name="connsiteY119" fmla="*/ 2337847 h 3440783"/>
                <a:gd name="connsiteX120" fmla="*/ 150829 w 1668545"/>
                <a:gd name="connsiteY120" fmla="*/ 2394408 h 3440783"/>
                <a:gd name="connsiteX121" fmla="*/ 160256 w 1668545"/>
                <a:gd name="connsiteY121" fmla="*/ 2422688 h 3440783"/>
                <a:gd name="connsiteX122" fmla="*/ 188536 w 1668545"/>
                <a:gd name="connsiteY122" fmla="*/ 2450969 h 3440783"/>
                <a:gd name="connsiteX123" fmla="*/ 197963 w 1668545"/>
                <a:gd name="connsiteY123" fmla="*/ 2488676 h 3440783"/>
                <a:gd name="connsiteX124" fmla="*/ 207390 w 1668545"/>
                <a:gd name="connsiteY124" fmla="*/ 2516956 h 3440783"/>
                <a:gd name="connsiteX125" fmla="*/ 226244 w 1668545"/>
                <a:gd name="connsiteY125" fmla="*/ 2592371 h 3440783"/>
                <a:gd name="connsiteX126" fmla="*/ 226244 w 1668545"/>
                <a:gd name="connsiteY126" fmla="*/ 2856321 h 3440783"/>
                <a:gd name="connsiteX127" fmla="*/ 179110 w 1668545"/>
                <a:gd name="connsiteY127" fmla="*/ 2894028 h 3440783"/>
                <a:gd name="connsiteX128" fmla="*/ 179110 w 1668545"/>
                <a:gd name="connsiteY128" fmla="*/ 2941162 h 3440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1668545" h="3440783">
                  <a:moveTo>
                    <a:pt x="238332" y="2700473"/>
                  </a:moveTo>
                  <a:cubicBezTo>
                    <a:pt x="222621" y="2709900"/>
                    <a:pt x="230578" y="2672215"/>
                    <a:pt x="229298" y="2677954"/>
                  </a:cubicBezTo>
                  <a:cubicBezTo>
                    <a:pt x="228018" y="2683693"/>
                    <a:pt x="230906" y="2716789"/>
                    <a:pt x="230652" y="2734908"/>
                  </a:cubicBezTo>
                  <a:cubicBezTo>
                    <a:pt x="230398" y="2753027"/>
                    <a:pt x="237199" y="2783526"/>
                    <a:pt x="227772" y="2786668"/>
                  </a:cubicBezTo>
                  <a:cubicBezTo>
                    <a:pt x="192935" y="2838922"/>
                    <a:pt x="243780" y="2854139"/>
                    <a:pt x="235670" y="2875175"/>
                  </a:cubicBezTo>
                  <a:cubicBezTo>
                    <a:pt x="227560" y="2896211"/>
                    <a:pt x="179110" y="2912882"/>
                    <a:pt x="179110" y="2912882"/>
                  </a:cubicBezTo>
                  <a:cubicBezTo>
                    <a:pt x="160589" y="2968444"/>
                    <a:pt x="182168" y="2913643"/>
                    <a:pt x="141402" y="2978870"/>
                  </a:cubicBezTo>
                  <a:cubicBezTo>
                    <a:pt x="108596" y="3031360"/>
                    <a:pt x="133479" y="2999999"/>
                    <a:pt x="113122" y="3054284"/>
                  </a:cubicBezTo>
                  <a:cubicBezTo>
                    <a:pt x="108188" y="3067442"/>
                    <a:pt x="100553" y="3079422"/>
                    <a:pt x="94268" y="3091991"/>
                  </a:cubicBezTo>
                  <a:cubicBezTo>
                    <a:pt x="74689" y="3170317"/>
                    <a:pt x="79232" y="3135769"/>
                    <a:pt x="94268" y="3271101"/>
                  </a:cubicBezTo>
                  <a:cubicBezTo>
                    <a:pt x="95365" y="3280977"/>
                    <a:pt x="97488" y="3291622"/>
                    <a:pt x="103695" y="3299381"/>
                  </a:cubicBezTo>
                  <a:cubicBezTo>
                    <a:pt x="116986" y="3315995"/>
                    <a:pt x="141625" y="3321451"/>
                    <a:pt x="160256" y="3327661"/>
                  </a:cubicBezTo>
                  <a:cubicBezTo>
                    <a:pt x="169683" y="3333946"/>
                    <a:pt x="180525" y="3338504"/>
                    <a:pt x="188536" y="3346515"/>
                  </a:cubicBezTo>
                  <a:cubicBezTo>
                    <a:pt x="196547" y="3354526"/>
                    <a:pt x="197783" y="3368790"/>
                    <a:pt x="207390" y="3374795"/>
                  </a:cubicBezTo>
                  <a:cubicBezTo>
                    <a:pt x="224243" y="3385328"/>
                    <a:pt x="245097" y="3387364"/>
                    <a:pt x="263951" y="3393649"/>
                  </a:cubicBezTo>
                  <a:cubicBezTo>
                    <a:pt x="322028" y="3413009"/>
                    <a:pt x="262900" y="3395173"/>
                    <a:pt x="358219" y="3412503"/>
                  </a:cubicBezTo>
                  <a:cubicBezTo>
                    <a:pt x="370966" y="3414821"/>
                    <a:pt x="383469" y="3418370"/>
                    <a:pt x="395926" y="3421929"/>
                  </a:cubicBezTo>
                  <a:cubicBezTo>
                    <a:pt x="405481" y="3424659"/>
                    <a:pt x="414370" y="3429951"/>
                    <a:pt x="424207" y="3431356"/>
                  </a:cubicBezTo>
                  <a:cubicBezTo>
                    <a:pt x="458565" y="3436264"/>
                    <a:pt x="493336" y="3437641"/>
                    <a:pt x="527901" y="3440783"/>
                  </a:cubicBezTo>
                  <a:cubicBezTo>
                    <a:pt x="575035" y="3437641"/>
                    <a:pt x="622258" y="3435633"/>
                    <a:pt x="669303" y="3431356"/>
                  </a:cubicBezTo>
                  <a:cubicBezTo>
                    <a:pt x="725978" y="3426204"/>
                    <a:pt x="782222" y="3416558"/>
                    <a:pt x="838986" y="3412503"/>
                  </a:cubicBezTo>
                  <a:cubicBezTo>
                    <a:pt x="993124" y="3401493"/>
                    <a:pt x="927301" y="3409313"/>
                    <a:pt x="1036949" y="3393649"/>
                  </a:cubicBezTo>
                  <a:cubicBezTo>
                    <a:pt x="1075614" y="3380761"/>
                    <a:pt x="1119981" y="3365061"/>
                    <a:pt x="1159497" y="3355942"/>
                  </a:cubicBezTo>
                  <a:cubicBezTo>
                    <a:pt x="1210626" y="3344143"/>
                    <a:pt x="1281650" y="3340483"/>
                    <a:pt x="1329180" y="3337088"/>
                  </a:cubicBezTo>
                  <a:lnTo>
                    <a:pt x="1480009" y="3327661"/>
                  </a:lnTo>
                  <a:cubicBezTo>
                    <a:pt x="1498862" y="3321377"/>
                    <a:pt x="1516966" y="3312075"/>
                    <a:pt x="1536569" y="3308808"/>
                  </a:cubicBezTo>
                  <a:cubicBezTo>
                    <a:pt x="1602932" y="3297747"/>
                    <a:pt x="1574997" y="3305425"/>
                    <a:pt x="1621411" y="3289954"/>
                  </a:cubicBezTo>
                  <a:cubicBezTo>
                    <a:pt x="1627695" y="3280527"/>
                    <a:pt x="1636392" y="3272321"/>
                    <a:pt x="1640264" y="3261674"/>
                  </a:cubicBezTo>
                  <a:cubicBezTo>
                    <a:pt x="1649119" y="3237322"/>
                    <a:pt x="1650924" y="3210841"/>
                    <a:pt x="1659118" y="3186259"/>
                  </a:cubicBezTo>
                  <a:lnTo>
                    <a:pt x="1668545" y="3157979"/>
                  </a:lnTo>
                  <a:cubicBezTo>
                    <a:pt x="1655347" y="2960013"/>
                    <a:pt x="1667896" y="3078343"/>
                    <a:pt x="1649691" y="2960016"/>
                  </a:cubicBezTo>
                  <a:cubicBezTo>
                    <a:pt x="1646312" y="2938055"/>
                    <a:pt x="1645653" y="2915584"/>
                    <a:pt x="1640264" y="2894028"/>
                  </a:cubicBezTo>
                  <a:cubicBezTo>
                    <a:pt x="1629657" y="2851601"/>
                    <a:pt x="1617796" y="2847284"/>
                    <a:pt x="1602557" y="2809187"/>
                  </a:cubicBezTo>
                  <a:cubicBezTo>
                    <a:pt x="1595176" y="2790735"/>
                    <a:pt x="1597756" y="2766679"/>
                    <a:pt x="1583703" y="2752626"/>
                  </a:cubicBezTo>
                  <a:cubicBezTo>
                    <a:pt x="1544314" y="2713237"/>
                    <a:pt x="1563422" y="2735011"/>
                    <a:pt x="1527143" y="2686639"/>
                  </a:cubicBezTo>
                  <a:cubicBezTo>
                    <a:pt x="1524001" y="2674070"/>
                    <a:pt x="1522820" y="2660840"/>
                    <a:pt x="1517716" y="2648932"/>
                  </a:cubicBezTo>
                  <a:cubicBezTo>
                    <a:pt x="1513253" y="2638518"/>
                    <a:pt x="1502734" y="2631299"/>
                    <a:pt x="1498862" y="2620651"/>
                  </a:cubicBezTo>
                  <a:cubicBezTo>
                    <a:pt x="1490007" y="2596299"/>
                    <a:pt x="1486293" y="2570375"/>
                    <a:pt x="1480009" y="2545237"/>
                  </a:cubicBezTo>
                  <a:lnTo>
                    <a:pt x="1470582" y="2507529"/>
                  </a:lnTo>
                  <a:cubicBezTo>
                    <a:pt x="1473724" y="2450968"/>
                    <a:pt x="1474638" y="2394240"/>
                    <a:pt x="1480009" y="2337847"/>
                  </a:cubicBezTo>
                  <a:cubicBezTo>
                    <a:pt x="1483134" y="2305029"/>
                    <a:pt x="1495192" y="2310753"/>
                    <a:pt x="1508289" y="2281286"/>
                  </a:cubicBezTo>
                  <a:cubicBezTo>
                    <a:pt x="1516360" y="2263125"/>
                    <a:pt x="1516119" y="2241261"/>
                    <a:pt x="1527143" y="2224725"/>
                  </a:cubicBezTo>
                  <a:cubicBezTo>
                    <a:pt x="1533427" y="2215298"/>
                    <a:pt x="1541395" y="2206798"/>
                    <a:pt x="1545996" y="2196445"/>
                  </a:cubicBezTo>
                  <a:cubicBezTo>
                    <a:pt x="1554067" y="2178284"/>
                    <a:pt x="1560030" y="2159164"/>
                    <a:pt x="1564850" y="2139884"/>
                  </a:cubicBezTo>
                  <a:cubicBezTo>
                    <a:pt x="1567992" y="2127315"/>
                    <a:pt x="1567849" y="2113426"/>
                    <a:pt x="1574277" y="2102177"/>
                  </a:cubicBezTo>
                  <a:cubicBezTo>
                    <a:pt x="1580891" y="2090602"/>
                    <a:pt x="1593130" y="2083324"/>
                    <a:pt x="1602557" y="2073897"/>
                  </a:cubicBezTo>
                  <a:cubicBezTo>
                    <a:pt x="1626255" y="2002804"/>
                    <a:pt x="1594286" y="2090441"/>
                    <a:pt x="1630838" y="2017336"/>
                  </a:cubicBezTo>
                  <a:cubicBezTo>
                    <a:pt x="1635282" y="2008448"/>
                    <a:pt x="1637122" y="1998482"/>
                    <a:pt x="1640264" y="1989055"/>
                  </a:cubicBezTo>
                  <a:cubicBezTo>
                    <a:pt x="1638305" y="1976319"/>
                    <a:pt x="1624904" y="1843467"/>
                    <a:pt x="1602557" y="1809946"/>
                  </a:cubicBezTo>
                  <a:lnTo>
                    <a:pt x="1564850" y="1753385"/>
                  </a:lnTo>
                  <a:cubicBezTo>
                    <a:pt x="1561708" y="1740816"/>
                    <a:pt x="1561217" y="1727266"/>
                    <a:pt x="1555423" y="1715678"/>
                  </a:cubicBezTo>
                  <a:cubicBezTo>
                    <a:pt x="1505199" y="1615229"/>
                    <a:pt x="1543259" y="1764039"/>
                    <a:pt x="1489435" y="1602556"/>
                  </a:cubicBezTo>
                  <a:cubicBezTo>
                    <a:pt x="1486293" y="1593129"/>
                    <a:pt x="1482739" y="1583830"/>
                    <a:pt x="1480009" y="1574276"/>
                  </a:cubicBezTo>
                  <a:cubicBezTo>
                    <a:pt x="1475983" y="1560183"/>
                    <a:pt x="1468688" y="1523354"/>
                    <a:pt x="1461155" y="1508288"/>
                  </a:cubicBezTo>
                  <a:cubicBezTo>
                    <a:pt x="1456088" y="1498155"/>
                    <a:pt x="1448586" y="1489435"/>
                    <a:pt x="1442301" y="1480008"/>
                  </a:cubicBezTo>
                  <a:lnTo>
                    <a:pt x="1423448" y="1423447"/>
                  </a:lnTo>
                  <a:lnTo>
                    <a:pt x="1414021" y="1395167"/>
                  </a:lnTo>
                  <a:cubicBezTo>
                    <a:pt x="1410879" y="1297757"/>
                    <a:pt x="1408921" y="1200301"/>
                    <a:pt x="1404594" y="1102936"/>
                  </a:cubicBezTo>
                  <a:cubicBezTo>
                    <a:pt x="1402636" y="1058875"/>
                    <a:pt x="1401709" y="1014576"/>
                    <a:pt x="1395167" y="970960"/>
                  </a:cubicBezTo>
                  <a:cubicBezTo>
                    <a:pt x="1392219" y="951307"/>
                    <a:pt x="1382598" y="933253"/>
                    <a:pt x="1376314" y="914400"/>
                  </a:cubicBezTo>
                  <a:lnTo>
                    <a:pt x="1348033" y="829558"/>
                  </a:lnTo>
                  <a:lnTo>
                    <a:pt x="1329180" y="772998"/>
                  </a:lnTo>
                  <a:lnTo>
                    <a:pt x="1319753" y="744717"/>
                  </a:lnTo>
                  <a:cubicBezTo>
                    <a:pt x="1316611" y="722721"/>
                    <a:pt x="1316172" y="700165"/>
                    <a:pt x="1310326" y="678729"/>
                  </a:cubicBezTo>
                  <a:cubicBezTo>
                    <a:pt x="1304805" y="658486"/>
                    <a:pt x="1284434" y="630464"/>
                    <a:pt x="1272619" y="612742"/>
                  </a:cubicBezTo>
                  <a:cubicBezTo>
                    <a:pt x="1240944" y="517717"/>
                    <a:pt x="1289268" y="665098"/>
                    <a:pt x="1253765" y="546754"/>
                  </a:cubicBezTo>
                  <a:cubicBezTo>
                    <a:pt x="1253751" y="546707"/>
                    <a:pt x="1230206" y="476076"/>
                    <a:pt x="1225485" y="461913"/>
                  </a:cubicBezTo>
                  <a:lnTo>
                    <a:pt x="1216058" y="433633"/>
                  </a:lnTo>
                  <a:cubicBezTo>
                    <a:pt x="1212916" y="424206"/>
                    <a:pt x="1213657" y="412378"/>
                    <a:pt x="1206631" y="405352"/>
                  </a:cubicBezTo>
                  <a:cubicBezTo>
                    <a:pt x="1160569" y="359290"/>
                    <a:pt x="1192582" y="397265"/>
                    <a:pt x="1159497" y="339365"/>
                  </a:cubicBezTo>
                  <a:cubicBezTo>
                    <a:pt x="1153876" y="329528"/>
                    <a:pt x="1145245" y="321437"/>
                    <a:pt x="1140644" y="311084"/>
                  </a:cubicBezTo>
                  <a:cubicBezTo>
                    <a:pt x="1132573" y="292923"/>
                    <a:pt x="1128075" y="273377"/>
                    <a:pt x="1121790" y="254523"/>
                  </a:cubicBezTo>
                  <a:cubicBezTo>
                    <a:pt x="1118648" y="245096"/>
                    <a:pt x="1119389" y="233269"/>
                    <a:pt x="1112363" y="226243"/>
                  </a:cubicBezTo>
                  <a:cubicBezTo>
                    <a:pt x="1102936" y="216816"/>
                    <a:pt x="1092759" y="208084"/>
                    <a:pt x="1084083" y="197962"/>
                  </a:cubicBezTo>
                  <a:cubicBezTo>
                    <a:pt x="1049696" y="157844"/>
                    <a:pt x="1065305" y="164361"/>
                    <a:pt x="1027522" y="131975"/>
                  </a:cubicBezTo>
                  <a:cubicBezTo>
                    <a:pt x="1007051" y="114428"/>
                    <a:pt x="983923" y="99766"/>
                    <a:pt x="961534" y="84841"/>
                  </a:cubicBezTo>
                  <a:cubicBezTo>
                    <a:pt x="955250" y="75414"/>
                    <a:pt x="950692" y="64571"/>
                    <a:pt x="942681" y="56560"/>
                  </a:cubicBezTo>
                  <a:cubicBezTo>
                    <a:pt x="917829" y="31708"/>
                    <a:pt x="909142" y="39097"/>
                    <a:pt x="876693" y="28280"/>
                  </a:cubicBezTo>
                  <a:cubicBezTo>
                    <a:pt x="860640" y="22929"/>
                    <a:pt x="845403" y="15368"/>
                    <a:pt x="829559" y="9426"/>
                  </a:cubicBezTo>
                  <a:cubicBezTo>
                    <a:pt x="820255" y="5937"/>
                    <a:pt x="810706" y="3142"/>
                    <a:pt x="801279" y="0"/>
                  </a:cubicBezTo>
                  <a:cubicBezTo>
                    <a:pt x="760429" y="3142"/>
                    <a:pt x="719450" y="4902"/>
                    <a:pt x="678730" y="9426"/>
                  </a:cubicBezTo>
                  <a:cubicBezTo>
                    <a:pt x="631688" y="14653"/>
                    <a:pt x="640697" y="17600"/>
                    <a:pt x="603316" y="28280"/>
                  </a:cubicBezTo>
                  <a:cubicBezTo>
                    <a:pt x="520450" y="51957"/>
                    <a:pt x="605142" y="24529"/>
                    <a:pt x="537328" y="47134"/>
                  </a:cubicBezTo>
                  <a:cubicBezTo>
                    <a:pt x="527901" y="56561"/>
                    <a:pt x="519571" y="67229"/>
                    <a:pt x="509048" y="75414"/>
                  </a:cubicBezTo>
                  <a:cubicBezTo>
                    <a:pt x="491162" y="89325"/>
                    <a:pt x="452487" y="113121"/>
                    <a:pt x="452487" y="113121"/>
                  </a:cubicBezTo>
                  <a:cubicBezTo>
                    <a:pt x="440965" y="136165"/>
                    <a:pt x="431432" y="159127"/>
                    <a:pt x="414780" y="179109"/>
                  </a:cubicBezTo>
                  <a:cubicBezTo>
                    <a:pt x="406245" y="189351"/>
                    <a:pt x="395926" y="197962"/>
                    <a:pt x="386499" y="207389"/>
                  </a:cubicBezTo>
                  <a:cubicBezTo>
                    <a:pt x="385882" y="209855"/>
                    <a:pt x="372566" y="267228"/>
                    <a:pt x="367646" y="273377"/>
                  </a:cubicBezTo>
                  <a:cubicBezTo>
                    <a:pt x="360568" y="282224"/>
                    <a:pt x="348792" y="285946"/>
                    <a:pt x="339365" y="292231"/>
                  </a:cubicBezTo>
                  <a:cubicBezTo>
                    <a:pt x="336223" y="301658"/>
                    <a:pt x="334765" y="311825"/>
                    <a:pt x="329939" y="320511"/>
                  </a:cubicBezTo>
                  <a:cubicBezTo>
                    <a:pt x="318935" y="340319"/>
                    <a:pt x="292231" y="377072"/>
                    <a:pt x="292231" y="377072"/>
                  </a:cubicBezTo>
                  <a:cubicBezTo>
                    <a:pt x="289210" y="389158"/>
                    <a:pt x="280142" y="429532"/>
                    <a:pt x="273378" y="443059"/>
                  </a:cubicBezTo>
                  <a:cubicBezTo>
                    <a:pt x="268311" y="453193"/>
                    <a:pt x="260809" y="461913"/>
                    <a:pt x="254524" y="471340"/>
                  </a:cubicBezTo>
                  <a:cubicBezTo>
                    <a:pt x="251382" y="483909"/>
                    <a:pt x="248820" y="496638"/>
                    <a:pt x="245097" y="509047"/>
                  </a:cubicBezTo>
                  <a:cubicBezTo>
                    <a:pt x="239386" y="528082"/>
                    <a:pt x="230142" y="546121"/>
                    <a:pt x="226244" y="565608"/>
                  </a:cubicBezTo>
                  <a:cubicBezTo>
                    <a:pt x="219959" y="597031"/>
                    <a:pt x="215162" y="628788"/>
                    <a:pt x="207390" y="659876"/>
                  </a:cubicBezTo>
                  <a:cubicBezTo>
                    <a:pt x="204248" y="672445"/>
                    <a:pt x="200504" y="684879"/>
                    <a:pt x="197963" y="697583"/>
                  </a:cubicBezTo>
                  <a:cubicBezTo>
                    <a:pt x="196452" y="705137"/>
                    <a:pt x="183440" y="789730"/>
                    <a:pt x="179110" y="801278"/>
                  </a:cubicBezTo>
                  <a:cubicBezTo>
                    <a:pt x="175132" y="811886"/>
                    <a:pt x="166541" y="820131"/>
                    <a:pt x="160256" y="829558"/>
                  </a:cubicBezTo>
                  <a:cubicBezTo>
                    <a:pt x="157114" y="842127"/>
                    <a:pt x="154388" y="854808"/>
                    <a:pt x="150829" y="867266"/>
                  </a:cubicBezTo>
                  <a:cubicBezTo>
                    <a:pt x="148099" y="876820"/>
                    <a:pt x="143812" y="885906"/>
                    <a:pt x="141402" y="895546"/>
                  </a:cubicBezTo>
                  <a:cubicBezTo>
                    <a:pt x="137516" y="911090"/>
                    <a:pt x="135118" y="926969"/>
                    <a:pt x="131976" y="942680"/>
                  </a:cubicBezTo>
                  <a:cubicBezTo>
                    <a:pt x="133929" y="970018"/>
                    <a:pt x="146464" y="1152856"/>
                    <a:pt x="150829" y="1187777"/>
                  </a:cubicBezTo>
                  <a:cubicBezTo>
                    <a:pt x="152436" y="1200633"/>
                    <a:pt x="157715" y="1212780"/>
                    <a:pt x="160256" y="1225484"/>
                  </a:cubicBezTo>
                  <a:cubicBezTo>
                    <a:pt x="167146" y="1259933"/>
                    <a:pt x="172825" y="1294614"/>
                    <a:pt x="179110" y="1329179"/>
                  </a:cubicBezTo>
                  <a:cubicBezTo>
                    <a:pt x="167488" y="1433771"/>
                    <a:pt x="178681" y="1387027"/>
                    <a:pt x="150829" y="1470581"/>
                  </a:cubicBezTo>
                  <a:cubicBezTo>
                    <a:pt x="147687" y="1480008"/>
                    <a:pt x="146914" y="1490593"/>
                    <a:pt x="141402" y="1498861"/>
                  </a:cubicBezTo>
                  <a:cubicBezTo>
                    <a:pt x="95465" y="1567769"/>
                    <a:pt x="151541" y="1481120"/>
                    <a:pt x="103695" y="1564849"/>
                  </a:cubicBezTo>
                  <a:cubicBezTo>
                    <a:pt x="98074" y="1574686"/>
                    <a:pt x="89443" y="1582776"/>
                    <a:pt x="84842" y="1593129"/>
                  </a:cubicBezTo>
                  <a:cubicBezTo>
                    <a:pt x="76771" y="1611290"/>
                    <a:pt x="77012" y="1633154"/>
                    <a:pt x="65988" y="1649690"/>
                  </a:cubicBezTo>
                  <a:cubicBezTo>
                    <a:pt x="53419" y="1668544"/>
                    <a:pt x="35446" y="1684755"/>
                    <a:pt x="28281" y="1706251"/>
                  </a:cubicBezTo>
                  <a:cubicBezTo>
                    <a:pt x="13503" y="1750585"/>
                    <a:pt x="22545" y="1725306"/>
                    <a:pt x="0" y="1781666"/>
                  </a:cubicBezTo>
                  <a:cubicBezTo>
                    <a:pt x="3142" y="1838227"/>
                    <a:pt x="4056" y="1894955"/>
                    <a:pt x="9427" y="1951348"/>
                  </a:cubicBezTo>
                  <a:cubicBezTo>
                    <a:pt x="10369" y="1961240"/>
                    <a:pt x="16124" y="1970074"/>
                    <a:pt x="18854" y="1979628"/>
                  </a:cubicBezTo>
                  <a:cubicBezTo>
                    <a:pt x="22413" y="1992086"/>
                    <a:pt x="25740" y="2004631"/>
                    <a:pt x="28281" y="2017336"/>
                  </a:cubicBezTo>
                  <a:cubicBezTo>
                    <a:pt x="32030" y="2036079"/>
                    <a:pt x="33960" y="2055154"/>
                    <a:pt x="37708" y="2073897"/>
                  </a:cubicBezTo>
                  <a:cubicBezTo>
                    <a:pt x="40249" y="2086601"/>
                    <a:pt x="44593" y="2098900"/>
                    <a:pt x="47134" y="2111604"/>
                  </a:cubicBezTo>
                  <a:cubicBezTo>
                    <a:pt x="49508" y="2123474"/>
                    <a:pt x="60933" y="2200134"/>
                    <a:pt x="65988" y="2215299"/>
                  </a:cubicBezTo>
                  <a:cubicBezTo>
                    <a:pt x="82515" y="2264878"/>
                    <a:pt x="83008" y="2239912"/>
                    <a:pt x="103695" y="2281286"/>
                  </a:cubicBezTo>
                  <a:cubicBezTo>
                    <a:pt x="142719" y="2359335"/>
                    <a:pt x="77950" y="2256811"/>
                    <a:pt x="131976" y="2337847"/>
                  </a:cubicBezTo>
                  <a:lnTo>
                    <a:pt x="150829" y="2394408"/>
                  </a:lnTo>
                  <a:cubicBezTo>
                    <a:pt x="153971" y="2403835"/>
                    <a:pt x="153230" y="2415662"/>
                    <a:pt x="160256" y="2422688"/>
                  </a:cubicBezTo>
                  <a:lnTo>
                    <a:pt x="188536" y="2450969"/>
                  </a:lnTo>
                  <a:cubicBezTo>
                    <a:pt x="191678" y="2463538"/>
                    <a:pt x="194404" y="2476219"/>
                    <a:pt x="197963" y="2488676"/>
                  </a:cubicBezTo>
                  <a:cubicBezTo>
                    <a:pt x="200693" y="2498230"/>
                    <a:pt x="204775" y="2507370"/>
                    <a:pt x="207390" y="2516956"/>
                  </a:cubicBezTo>
                  <a:cubicBezTo>
                    <a:pt x="214208" y="2541955"/>
                    <a:pt x="226244" y="2592371"/>
                    <a:pt x="226244" y="2592371"/>
                  </a:cubicBezTo>
                  <a:cubicBezTo>
                    <a:pt x="234300" y="2697113"/>
                    <a:pt x="244151" y="2748876"/>
                    <a:pt x="226244" y="2856321"/>
                  </a:cubicBezTo>
                  <a:cubicBezTo>
                    <a:pt x="210748" y="2949301"/>
                    <a:pt x="210360" y="2831528"/>
                    <a:pt x="179110" y="2894028"/>
                  </a:cubicBezTo>
                  <a:cubicBezTo>
                    <a:pt x="172084" y="2908081"/>
                    <a:pt x="179110" y="2925451"/>
                    <a:pt x="179110" y="2941162"/>
                  </a:cubicBezTo>
                </a:path>
              </a:pathLst>
            </a:cu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584"/>
            <a:stretch/>
          </p:blipFill>
          <p:spPr>
            <a:xfrm>
              <a:off x="10005751" y="1519219"/>
              <a:ext cx="1543103" cy="3378808"/>
            </a:xfrm>
            <a:prstGeom prst="rect">
              <a:avLst/>
            </a:prstGeom>
          </p:spPr>
        </p:pic>
      </p:grpSp>
      <p:grpSp>
        <p:nvGrpSpPr>
          <p:cNvPr id="24" name="Groupe 23"/>
          <p:cNvGrpSpPr/>
          <p:nvPr/>
        </p:nvGrpSpPr>
        <p:grpSpPr>
          <a:xfrm>
            <a:off x="5408014" y="366777"/>
            <a:ext cx="1694047" cy="6396953"/>
            <a:chOff x="4697128" y="547610"/>
            <a:chExt cx="1694047" cy="6396953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2"/>
            <a:srcRect t="50016"/>
            <a:stretch/>
          </p:blipFill>
          <p:spPr>
            <a:xfrm>
              <a:off x="5222450" y="5120476"/>
              <a:ext cx="819984" cy="1824087"/>
            </a:xfrm>
            <a:prstGeom prst="rect">
              <a:avLst/>
            </a:prstGeom>
          </p:spPr>
        </p:pic>
        <p:pic>
          <p:nvPicPr>
            <p:cNvPr id="19" name="Image 1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1" t="9923" r="69328" b="6581"/>
            <a:stretch/>
          </p:blipFill>
          <p:spPr>
            <a:xfrm>
              <a:off x="4875248" y="730287"/>
              <a:ext cx="1453415" cy="416773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Forme libre 19"/>
            <p:cNvSpPr/>
            <p:nvPr/>
          </p:nvSpPr>
          <p:spPr>
            <a:xfrm>
              <a:off x="4697128" y="547610"/>
              <a:ext cx="1694047" cy="4524904"/>
            </a:xfrm>
            <a:custGeom>
              <a:avLst/>
              <a:gdLst>
                <a:gd name="connsiteX0" fmla="*/ 577516 w 1694047"/>
                <a:gd name="connsiteY0" fmla="*/ 174285 h 4524904"/>
                <a:gd name="connsiteX1" fmla="*/ 529390 w 1694047"/>
                <a:gd name="connsiteY1" fmla="*/ 203161 h 4524904"/>
                <a:gd name="connsiteX2" fmla="*/ 490889 w 1694047"/>
                <a:gd name="connsiteY2" fmla="*/ 222411 h 4524904"/>
                <a:gd name="connsiteX3" fmla="*/ 404261 w 1694047"/>
                <a:gd name="connsiteY3" fmla="*/ 280163 h 4524904"/>
                <a:gd name="connsiteX4" fmla="*/ 375386 w 1694047"/>
                <a:gd name="connsiteY4" fmla="*/ 299413 h 4524904"/>
                <a:gd name="connsiteX5" fmla="*/ 346510 w 1694047"/>
                <a:gd name="connsiteY5" fmla="*/ 309038 h 4524904"/>
                <a:gd name="connsiteX6" fmla="*/ 279133 w 1694047"/>
                <a:gd name="connsiteY6" fmla="*/ 376415 h 4524904"/>
                <a:gd name="connsiteX7" fmla="*/ 240632 w 1694047"/>
                <a:gd name="connsiteY7" fmla="*/ 424542 h 4524904"/>
                <a:gd name="connsiteX8" fmla="*/ 202131 w 1694047"/>
                <a:gd name="connsiteY8" fmla="*/ 472668 h 4524904"/>
                <a:gd name="connsiteX9" fmla="*/ 182880 w 1694047"/>
                <a:gd name="connsiteY9" fmla="*/ 549670 h 4524904"/>
                <a:gd name="connsiteX10" fmla="*/ 154005 w 1694047"/>
                <a:gd name="connsiteY10" fmla="*/ 626672 h 4524904"/>
                <a:gd name="connsiteX11" fmla="*/ 144379 w 1694047"/>
                <a:gd name="connsiteY11" fmla="*/ 674798 h 4524904"/>
                <a:gd name="connsiteX12" fmla="*/ 125129 w 1694047"/>
                <a:gd name="connsiteY12" fmla="*/ 828803 h 4524904"/>
                <a:gd name="connsiteX13" fmla="*/ 115504 w 1694047"/>
                <a:gd name="connsiteY13" fmla="*/ 867304 h 4524904"/>
                <a:gd name="connsiteX14" fmla="*/ 105878 w 1694047"/>
                <a:gd name="connsiteY14" fmla="*/ 896179 h 4524904"/>
                <a:gd name="connsiteX15" fmla="*/ 86628 w 1694047"/>
                <a:gd name="connsiteY15" fmla="*/ 992432 h 4524904"/>
                <a:gd name="connsiteX16" fmla="*/ 77003 w 1694047"/>
                <a:gd name="connsiteY16" fmla="*/ 1030933 h 4524904"/>
                <a:gd name="connsiteX17" fmla="*/ 57752 w 1694047"/>
                <a:gd name="connsiteY17" fmla="*/ 1069434 h 4524904"/>
                <a:gd name="connsiteX18" fmla="*/ 48127 w 1694047"/>
                <a:gd name="connsiteY18" fmla="*/ 1194563 h 4524904"/>
                <a:gd name="connsiteX19" fmla="*/ 28876 w 1694047"/>
                <a:gd name="connsiteY19" fmla="*/ 1290815 h 4524904"/>
                <a:gd name="connsiteX20" fmla="*/ 9626 w 1694047"/>
                <a:gd name="connsiteY20" fmla="*/ 1377443 h 4524904"/>
                <a:gd name="connsiteX21" fmla="*/ 0 w 1694047"/>
                <a:gd name="connsiteY21" fmla="*/ 1877956 h 4524904"/>
                <a:gd name="connsiteX22" fmla="*/ 9626 w 1694047"/>
                <a:gd name="connsiteY22" fmla="*/ 2570975 h 4524904"/>
                <a:gd name="connsiteX23" fmla="*/ 19251 w 1694047"/>
                <a:gd name="connsiteY23" fmla="*/ 2599851 h 4524904"/>
                <a:gd name="connsiteX24" fmla="*/ 57752 w 1694047"/>
                <a:gd name="connsiteY24" fmla="*/ 2724979 h 4524904"/>
                <a:gd name="connsiteX25" fmla="*/ 96253 w 1694047"/>
                <a:gd name="connsiteY25" fmla="*/ 2763481 h 4524904"/>
                <a:gd name="connsiteX26" fmla="*/ 125129 w 1694047"/>
                <a:gd name="connsiteY26" fmla="*/ 2801982 h 4524904"/>
                <a:gd name="connsiteX27" fmla="*/ 154005 w 1694047"/>
                <a:gd name="connsiteY27" fmla="*/ 2888609 h 4524904"/>
                <a:gd name="connsiteX28" fmla="*/ 163630 w 1694047"/>
                <a:gd name="connsiteY28" fmla="*/ 2917485 h 4524904"/>
                <a:gd name="connsiteX29" fmla="*/ 182880 w 1694047"/>
                <a:gd name="connsiteY29" fmla="*/ 2946361 h 4524904"/>
                <a:gd name="connsiteX30" fmla="*/ 192506 w 1694047"/>
                <a:gd name="connsiteY30" fmla="*/ 2984862 h 4524904"/>
                <a:gd name="connsiteX31" fmla="*/ 202131 w 1694047"/>
                <a:gd name="connsiteY31" fmla="*/ 3013737 h 4524904"/>
                <a:gd name="connsiteX32" fmla="*/ 221381 w 1694047"/>
                <a:gd name="connsiteY32" fmla="*/ 3109990 h 4524904"/>
                <a:gd name="connsiteX33" fmla="*/ 231007 w 1694047"/>
                <a:gd name="connsiteY33" fmla="*/ 3158116 h 4524904"/>
                <a:gd name="connsiteX34" fmla="*/ 250257 w 1694047"/>
                <a:gd name="connsiteY34" fmla="*/ 3273619 h 4524904"/>
                <a:gd name="connsiteX35" fmla="*/ 279133 w 1694047"/>
                <a:gd name="connsiteY35" fmla="*/ 3369872 h 4524904"/>
                <a:gd name="connsiteX36" fmla="*/ 288758 w 1694047"/>
                <a:gd name="connsiteY36" fmla="*/ 3408373 h 4524904"/>
                <a:gd name="connsiteX37" fmla="*/ 298384 w 1694047"/>
                <a:gd name="connsiteY37" fmla="*/ 3437249 h 4524904"/>
                <a:gd name="connsiteX38" fmla="*/ 308009 w 1694047"/>
                <a:gd name="connsiteY38" fmla="*/ 3485375 h 4524904"/>
                <a:gd name="connsiteX39" fmla="*/ 327259 w 1694047"/>
                <a:gd name="connsiteY39" fmla="*/ 3543127 h 4524904"/>
                <a:gd name="connsiteX40" fmla="*/ 308009 w 1694047"/>
                <a:gd name="connsiteY40" fmla="*/ 3726007 h 4524904"/>
                <a:gd name="connsiteX41" fmla="*/ 288758 w 1694047"/>
                <a:gd name="connsiteY41" fmla="*/ 3793384 h 4524904"/>
                <a:gd name="connsiteX42" fmla="*/ 269508 w 1694047"/>
                <a:gd name="connsiteY42" fmla="*/ 3822259 h 4524904"/>
                <a:gd name="connsiteX43" fmla="*/ 259883 w 1694047"/>
                <a:gd name="connsiteY43" fmla="*/ 3851135 h 4524904"/>
                <a:gd name="connsiteX44" fmla="*/ 221381 w 1694047"/>
                <a:gd name="connsiteY44" fmla="*/ 3908887 h 4524904"/>
                <a:gd name="connsiteX45" fmla="*/ 202131 w 1694047"/>
                <a:gd name="connsiteY45" fmla="*/ 3976264 h 4524904"/>
                <a:gd name="connsiteX46" fmla="*/ 182880 w 1694047"/>
                <a:gd name="connsiteY46" fmla="*/ 4034015 h 4524904"/>
                <a:gd name="connsiteX47" fmla="*/ 163630 w 1694047"/>
                <a:gd name="connsiteY47" fmla="*/ 4101392 h 4524904"/>
                <a:gd name="connsiteX48" fmla="*/ 173255 w 1694047"/>
                <a:gd name="connsiteY48" fmla="*/ 4370899 h 4524904"/>
                <a:gd name="connsiteX49" fmla="*/ 202131 w 1694047"/>
                <a:gd name="connsiteY49" fmla="*/ 4428651 h 4524904"/>
                <a:gd name="connsiteX50" fmla="*/ 231007 w 1694047"/>
                <a:gd name="connsiteY50" fmla="*/ 4447902 h 4524904"/>
                <a:gd name="connsiteX51" fmla="*/ 279133 w 1694047"/>
                <a:gd name="connsiteY51" fmla="*/ 4486403 h 4524904"/>
                <a:gd name="connsiteX52" fmla="*/ 375386 w 1694047"/>
                <a:gd name="connsiteY52" fmla="*/ 4505653 h 4524904"/>
                <a:gd name="connsiteX53" fmla="*/ 529390 w 1694047"/>
                <a:gd name="connsiteY53" fmla="*/ 4524904 h 4524904"/>
                <a:gd name="connsiteX54" fmla="*/ 1039529 w 1694047"/>
                <a:gd name="connsiteY54" fmla="*/ 4515278 h 4524904"/>
                <a:gd name="connsiteX55" fmla="*/ 1193533 w 1694047"/>
                <a:gd name="connsiteY55" fmla="*/ 4496028 h 4524904"/>
                <a:gd name="connsiteX56" fmla="*/ 1280160 w 1694047"/>
                <a:gd name="connsiteY56" fmla="*/ 4467152 h 4524904"/>
                <a:gd name="connsiteX57" fmla="*/ 1309036 w 1694047"/>
                <a:gd name="connsiteY57" fmla="*/ 4457527 h 4524904"/>
                <a:gd name="connsiteX58" fmla="*/ 1405289 w 1694047"/>
                <a:gd name="connsiteY58" fmla="*/ 4428651 h 4524904"/>
                <a:gd name="connsiteX59" fmla="*/ 1453415 w 1694047"/>
                <a:gd name="connsiteY59" fmla="*/ 4409401 h 4524904"/>
                <a:gd name="connsiteX60" fmla="*/ 1482291 w 1694047"/>
                <a:gd name="connsiteY60" fmla="*/ 4390150 h 4524904"/>
                <a:gd name="connsiteX61" fmla="*/ 1540043 w 1694047"/>
                <a:gd name="connsiteY61" fmla="*/ 4370899 h 4524904"/>
                <a:gd name="connsiteX62" fmla="*/ 1588169 w 1694047"/>
                <a:gd name="connsiteY62" fmla="*/ 4293897 h 4524904"/>
                <a:gd name="connsiteX63" fmla="*/ 1597794 w 1694047"/>
                <a:gd name="connsiteY63" fmla="*/ 4265022 h 4524904"/>
                <a:gd name="connsiteX64" fmla="*/ 1636295 w 1694047"/>
                <a:gd name="connsiteY64" fmla="*/ 4245771 h 4524904"/>
                <a:gd name="connsiteX65" fmla="*/ 1645920 w 1694047"/>
                <a:gd name="connsiteY65" fmla="*/ 4216895 h 4524904"/>
                <a:gd name="connsiteX66" fmla="*/ 1665171 w 1694047"/>
                <a:gd name="connsiteY66" fmla="*/ 4188019 h 4524904"/>
                <a:gd name="connsiteX67" fmla="*/ 1684421 w 1694047"/>
                <a:gd name="connsiteY67" fmla="*/ 4149518 h 4524904"/>
                <a:gd name="connsiteX68" fmla="*/ 1674796 w 1694047"/>
                <a:gd name="connsiteY68" fmla="*/ 3976264 h 4524904"/>
                <a:gd name="connsiteX69" fmla="*/ 1665171 w 1694047"/>
                <a:gd name="connsiteY69" fmla="*/ 3947388 h 4524904"/>
                <a:gd name="connsiteX70" fmla="*/ 1645920 w 1694047"/>
                <a:gd name="connsiteY70" fmla="*/ 3851135 h 4524904"/>
                <a:gd name="connsiteX71" fmla="*/ 1626670 w 1694047"/>
                <a:gd name="connsiteY71" fmla="*/ 3803009 h 4524904"/>
                <a:gd name="connsiteX72" fmla="*/ 1607419 w 1694047"/>
                <a:gd name="connsiteY72" fmla="*/ 3726007 h 4524904"/>
                <a:gd name="connsiteX73" fmla="*/ 1588169 w 1694047"/>
                <a:gd name="connsiteY73" fmla="*/ 3668255 h 4524904"/>
                <a:gd name="connsiteX74" fmla="*/ 1578544 w 1694047"/>
                <a:gd name="connsiteY74" fmla="*/ 3639379 h 4524904"/>
                <a:gd name="connsiteX75" fmla="*/ 1530417 w 1694047"/>
                <a:gd name="connsiteY75" fmla="*/ 3533502 h 4524904"/>
                <a:gd name="connsiteX76" fmla="*/ 1520792 w 1694047"/>
                <a:gd name="connsiteY76" fmla="*/ 3495001 h 4524904"/>
                <a:gd name="connsiteX77" fmla="*/ 1530417 w 1694047"/>
                <a:gd name="connsiteY77" fmla="*/ 3389123 h 4524904"/>
                <a:gd name="connsiteX78" fmla="*/ 1549668 w 1694047"/>
                <a:gd name="connsiteY78" fmla="*/ 3350622 h 4524904"/>
                <a:gd name="connsiteX79" fmla="*/ 1568918 w 1694047"/>
                <a:gd name="connsiteY79" fmla="*/ 3273619 h 4524904"/>
                <a:gd name="connsiteX80" fmla="*/ 1588169 w 1694047"/>
                <a:gd name="connsiteY80" fmla="*/ 3215868 h 4524904"/>
                <a:gd name="connsiteX81" fmla="*/ 1617045 w 1694047"/>
                <a:gd name="connsiteY81" fmla="*/ 3119615 h 4524904"/>
                <a:gd name="connsiteX82" fmla="*/ 1645920 w 1694047"/>
                <a:gd name="connsiteY82" fmla="*/ 3061864 h 4524904"/>
                <a:gd name="connsiteX83" fmla="*/ 1655546 w 1694047"/>
                <a:gd name="connsiteY83" fmla="*/ 2898234 h 4524904"/>
                <a:gd name="connsiteX84" fmla="*/ 1665171 w 1694047"/>
                <a:gd name="connsiteY84" fmla="*/ 2811607 h 4524904"/>
                <a:gd name="connsiteX85" fmla="*/ 1674796 w 1694047"/>
                <a:gd name="connsiteY85" fmla="*/ 2619102 h 4524904"/>
                <a:gd name="connsiteX86" fmla="*/ 1694047 w 1694047"/>
                <a:gd name="connsiteY86" fmla="*/ 2503598 h 4524904"/>
                <a:gd name="connsiteX87" fmla="*/ 1684421 w 1694047"/>
                <a:gd name="connsiteY87" fmla="*/ 2003085 h 4524904"/>
                <a:gd name="connsiteX88" fmla="*/ 1665171 w 1694047"/>
                <a:gd name="connsiteY88" fmla="*/ 1926083 h 4524904"/>
                <a:gd name="connsiteX89" fmla="*/ 1655546 w 1694047"/>
                <a:gd name="connsiteY89" fmla="*/ 1868331 h 4524904"/>
                <a:gd name="connsiteX90" fmla="*/ 1626670 w 1694047"/>
                <a:gd name="connsiteY90" fmla="*/ 1608449 h 4524904"/>
                <a:gd name="connsiteX91" fmla="*/ 1617045 w 1694047"/>
                <a:gd name="connsiteY91" fmla="*/ 1579573 h 4524904"/>
                <a:gd name="connsiteX92" fmla="*/ 1597794 w 1694047"/>
                <a:gd name="connsiteY92" fmla="*/ 1550697 h 4524904"/>
                <a:gd name="connsiteX93" fmla="*/ 1578544 w 1694047"/>
                <a:gd name="connsiteY93" fmla="*/ 1492946 h 4524904"/>
                <a:gd name="connsiteX94" fmla="*/ 1559293 w 1694047"/>
                <a:gd name="connsiteY94" fmla="*/ 1425569 h 4524904"/>
                <a:gd name="connsiteX95" fmla="*/ 1530417 w 1694047"/>
                <a:gd name="connsiteY95" fmla="*/ 1367817 h 4524904"/>
                <a:gd name="connsiteX96" fmla="*/ 1520792 w 1694047"/>
                <a:gd name="connsiteY96" fmla="*/ 1319691 h 4524904"/>
                <a:gd name="connsiteX97" fmla="*/ 1501541 w 1694047"/>
                <a:gd name="connsiteY97" fmla="*/ 1242689 h 4524904"/>
                <a:gd name="connsiteX98" fmla="*/ 1482291 w 1694047"/>
                <a:gd name="connsiteY98" fmla="*/ 1175312 h 4524904"/>
                <a:gd name="connsiteX99" fmla="*/ 1463040 w 1694047"/>
                <a:gd name="connsiteY99" fmla="*/ 1136811 h 4524904"/>
                <a:gd name="connsiteX100" fmla="*/ 1453415 w 1694047"/>
                <a:gd name="connsiteY100" fmla="*/ 1107935 h 4524904"/>
                <a:gd name="connsiteX101" fmla="*/ 1434165 w 1694047"/>
                <a:gd name="connsiteY101" fmla="*/ 1079059 h 4524904"/>
                <a:gd name="connsiteX102" fmla="*/ 1414914 w 1694047"/>
                <a:gd name="connsiteY102" fmla="*/ 1021308 h 4524904"/>
                <a:gd name="connsiteX103" fmla="*/ 1395664 w 1694047"/>
                <a:gd name="connsiteY103" fmla="*/ 953931 h 4524904"/>
                <a:gd name="connsiteX104" fmla="*/ 1386038 w 1694047"/>
                <a:gd name="connsiteY104" fmla="*/ 925055 h 4524904"/>
                <a:gd name="connsiteX105" fmla="*/ 1366788 w 1694047"/>
                <a:gd name="connsiteY105" fmla="*/ 694049 h 4524904"/>
                <a:gd name="connsiteX106" fmla="*/ 1347537 w 1694047"/>
                <a:gd name="connsiteY106" fmla="*/ 617047 h 4524904"/>
                <a:gd name="connsiteX107" fmla="*/ 1337912 w 1694047"/>
                <a:gd name="connsiteY107" fmla="*/ 540045 h 4524904"/>
                <a:gd name="connsiteX108" fmla="*/ 1309036 w 1694047"/>
                <a:gd name="connsiteY108" fmla="*/ 453417 h 4524904"/>
                <a:gd name="connsiteX109" fmla="*/ 1299411 w 1694047"/>
                <a:gd name="connsiteY109" fmla="*/ 414916 h 4524904"/>
                <a:gd name="connsiteX110" fmla="*/ 1289786 w 1694047"/>
                <a:gd name="connsiteY110" fmla="*/ 366790 h 4524904"/>
                <a:gd name="connsiteX111" fmla="*/ 1270535 w 1694047"/>
                <a:gd name="connsiteY111" fmla="*/ 337914 h 4524904"/>
                <a:gd name="connsiteX112" fmla="*/ 1241659 w 1694047"/>
                <a:gd name="connsiteY112" fmla="*/ 280163 h 4524904"/>
                <a:gd name="connsiteX113" fmla="*/ 1222409 w 1694047"/>
                <a:gd name="connsiteY113" fmla="*/ 222411 h 4524904"/>
                <a:gd name="connsiteX114" fmla="*/ 1212784 w 1694047"/>
                <a:gd name="connsiteY114" fmla="*/ 193535 h 4524904"/>
                <a:gd name="connsiteX115" fmla="*/ 1183908 w 1694047"/>
                <a:gd name="connsiteY115" fmla="*/ 164659 h 4524904"/>
                <a:gd name="connsiteX116" fmla="*/ 1145407 w 1694047"/>
                <a:gd name="connsiteY116" fmla="*/ 106908 h 4524904"/>
                <a:gd name="connsiteX117" fmla="*/ 1087655 w 1694047"/>
                <a:gd name="connsiteY117" fmla="*/ 87657 h 4524904"/>
                <a:gd name="connsiteX118" fmla="*/ 1029904 w 1694047"/>
                <a:gd name="connsiteY118" fmla="*/ 49156 h 4524904"/>
                <a:gd name="connsiteX119" fmla="*/ 1001028 w 1694047"/>
                <a:gd name="connsiteY119" fmla="*/ 29906 h 4524904"/>
                <a:gd name="connsiteX120" fmla="*/ 943276 w 1694047"/>
                <a:gd name="connsiteY120" fmla="*/ 20281 h 4524904"/>
                <a:gd name="connsiteX121" fmla="*/ 914400 w 1694047"/>
                <a:gd name="connsiteY121" fmla="*/ 10655 h 4524904"/>
                <a:gd name="connsiteX122" fmla="*/ 693019 w 1694047"/>
                <a:gd name="connsiteY122" fmla="*/ 10655 h 4524904"/>
                <a:gd name="connsiteX123" fmla="*/ 587141 w 1694047"/>
                <a:gd name="connsiteY123" fmla="*/ 39531 h 4524904"/>
                <a:gd name="connsiteX124" fmla="*/ 558266 w 1694047"/>
                <a:gd name="connsiteY124" fmla="*/ 58782 h 4524904"/>
                <a:gd name="connsiteX125" fmla="*/ 519765 w 1694047"/>
                <a:gd name="connsiteY125" fmla="*/ 68407 h 4524904"/>
                <a:gd name="connsiteX126" fmla="*/ 471638 w 1694047"/>
                <a:gd name="connsiteY126" fmla="*/ 106908 h 4524904"/>
                <a:gd name="connsiteX127" fmla="*/ 452388 w 1694047"/>
                <a:gd name="connsiteY127" fmla="*/ 145409 h 4524904"/>
                <a:gd name="connsiteX128" fmla="*/ 413887 w 1694047"/>
                <a:gd name="connsiteY128" fmla="*/ 193535 h 4524904"/>
                <a:gd name="connsiteX129" fmla="*/ 404261 w 1694047"/>
                <a:gd name="connsiteY129" fmla="*/ 280163 h 4524904"/>
                <a:gd name="connsiteX130" fmla="*/ 375386 w 1694047"/>
                <a:gd name="connsiteY130" fmla="*/ 299413 h 4524904"/>
                <a:gd name="connsiteX131" fmla="*/ 327259 w 1694047"/>
                <a:gd name="connsiteY131" fmla="*/ 337914 h 4524904"/>
                <a:gd name="connsiteX132" fmla="*/ 308009 w 1694047"/>
                <a:gd name="connsiteY132" fmla="*/ 366790 h 4524904"/>
                <a:gd name="connsiteX133" fmla="*/ 298384 w 1694047"/>
                <a:gd name="connsiteY133" fmla="*/ 395666 h 4524904"/>
                <a:gd name="connsiteX134" fmla="*/ 269508 w 1694047"/>
                <a:gd name="connsiteY134" fmla="*/ 405291 h 4524904"/>
                <a:gd name="connsiteX135" fmla="*/ 250257 w 1694047"/>
                <a:gd name="connsiteY135" fmla="*/ 434167 h 4524904"/>
                <a:gd name="connsiteX136" fmla="*/ 231007 w 1694047"/>
                <a:gd name="connsiteY136" fmla="*/ 472668 h 4524904"/>
                <a:gd name="connsiteX137" fmla="*/ 211756 w 1694047"/>
                <a:gd name="connsiteY137" fmla="*/ 491918 h 4524904"/>
                <a:gd name="connsiteX0" fmla="*/ 577516 w 1694047"/>
                <a:gd name="connsiteY0" fmla="*/ 174285 h 4524904"/>
                <a:gd name="connsiteX1" fmla="*/ 529390 w 1694047"/>
                <a:gd name="connsiteY1" fmla="*/ 203161 h 4524904"/>
                <a:gd name="connsiteX2" fmla="*/ 412573 w 1694047"/>
                <a:gd name="connsiteY2" fmla="*/ 194894 h 4524904"/>
                <a:gd name="connsiteX3" fmla="*/ 404261 w 1694047"/>
                <a:gd name="connsiteY3" fmla="*/ 280163 h 4524904"/>
                <a:gd name="connsiteX4" fmla="*/ 375386 w 1694047"/>
                <a:gd name="connsiteY4" fmla="*/ 299413 h 4524904"/>
                <a:gd name="connsiteX5" fmla="*/ 346510 w 1694047"/>
                <a:gd name="connsiteY5" fmla="*/ 309038 h 4524904"/>
                <a:gd name="connsiteX6" fmla="*/ 279133 w 1694047"/>
                <a:gd name="connsiteY6" fmla="*/ 376415 h 4524904"/>
                <a:gd name="connsiteX7" fmla="*/ 240632 w 1694047"/>
                <a:gd name="connsiteY7" fmla="*/ 424542 h 4524904"/>
                <a:gd name="connsiteX8" fmla="*/ 202131 w 1694047"/>
                <a:gd name="connsiteY8" fmla="*/ 472668 h 4524904"/>
                <a:gd name="connsiteX9" fmla="*/ 182880 w 1694047"/>
                <a:gd name="connsiteY9" fmla="*/ 549670 h 4524904"/>
                <a:gd name="connsiteX10" fmla="*/ 154005 w 1694047"/>
                <a:gd name="connsiteY10" fmla="*/ 626672 h 4524904"/>
                <a:gd name="connsiteX11" fmla="*/ 144379 w 1694047"/>
                <a:gd name="connsiteY11" fmla="*/ 674798 h 4524904"/>
                <a:gd name="connsiteX12" fmla="*/ 125129 w 1694047"/>
                <a:gd name="connsiteY12" fmla="*/ 828803 h 4524904"/>
                <a:gd name="connsiteX13" fmla="*/ 115504 w 1694047"/>
                <a:gd name="connsiteY13" fmla="*/ 867304 h 4524904"/>
                <a:gd name="connsiteX14" fmla="*/ 105878 w 1694047"/>
                <a:gd name="connsiteY14" fmla="*/ 896179 h 4524904"/>
                <a:gd name="connsiteX15" fmla="*/ 86628 w 1694047"/>
                <a:gd name="connsiteY15" fmla="*/ 992432 h 4524904"/>
                <a:gd name="connsiteX16" fmla="*/ 77003 w 1694047"/>
                <a:gd name="connsiteY16" fmla="*/ 1030933 h 4524904"/>
                <a:gd name="connsiteX17" fmla="*/ 57752 w 1694047"/>
                <a:gd name="connsiteY17" fmla="*/ 1069434 h 4524904"/>
                <a:gd name="connsiteX18" fmla="*/ 48127 w 1694047"/>
                <a:gd name="connsiteY18" fmla="*/ 1194563 h 4524904"/>
                <a:gd name="connsiteX19" fmla="*/ 28876 w 1694047"/>
                <a:gd name="connsiteY19" fmla="*/ 1290815 h 4524904"/>
                <a:gd name="connsiteX20" fmla="*/ 9626 w 1694047"/>
                <a:gd name="connsiteY20" fmla="*/ 1377443 h 4524904"/>
                <a:gd name="connsiteX21" fmla="*/ 0 w 1694047"/>
                <a:gd name="connsiteY21" fmla="*/ 1877956 h 4524904"/>
                <a:gd name="connsiteX22" fmla="*/ 9626 w 1694047"/>
                <a:gd name="connsiteY22" fmla="*/ 2570975 h 4524904"/>
                <a:gd name="connsiteX23" fmla="*/ 19251 w 1694047"/>
                <a:gd name="connsiteY23" fmla="*/ 2599851 h 4524904"/>
                <a:gd name="connsiteX24" fmla="*/ 57752 w 1694047"/>
                <a:gd name="connsiteY24" fmla="*/ 2724979 h 4524904"/>
                <a:gd name="connsiteX25" fmla="*/ 96253 w 1694047"/>
                <a:gd name="connsiteY25" fmla="*/ 2763481 h 4524904"/>
                <a:gd name="connsiteX26" fmla="*/ 125129 w 1694047"/>
                <a:gd name="connsiteY26" fmla="*/ 2801982 h 4524904"/>
                <a:gd name="connsiteX27" fmla="*/ 154005 w 1694047"/>
                <a:gd name="connsiteY27" fmla="*/ 2888609 h 4524904"/>
                <a:gd name="connsiteX28" fmla="*/ 163630 w 1694047"/>
                <a:gd name="connsiteY28" fmla="*/ 2917485 h 4524904"/>
                <a:gd name="connsiteX29" fmla="*/ 182880 w 1694047"/>
                <a:gd name="connsiteY29" fmla="*/ 2946361 h 4524904"/>
                <a:gd name="connsiteX30" fmla="*/ 192506 w 1694047"/>
                <a:gd name="connsiteY30" fmla="*/ 2984862 h 4524904"/>
                <a:gd name="connsiteX31" fmla="*/ 202131 w 1694047"/>
                <a:gd name="connsiteY31" fmla="*/ 3013737 h 4524904"/>
                <a:gd name="connsiteX32" fmla="*/ 221381 w 1694047"/>
                <a:gd name="connsiteY32" fmla="*/ 3109990 h 4524904"/>
                <a:gd name="connsiteX33" fmla="*/ 231007 w 1694047"/>
                <a:gd name="connsiteY33" fmla="*/ 3158116 h 4524904"/>
                <a:gd name="connsiteX34" fmla="*/ 250257 w 1694047"/>
                <a:gd name="connsiteY34" fmla="*/ 3273619 h 4524904"/>
                <a:gd name="connsiteX35" fmla="*/ 279133 w 1694047"/>
                <a:gd name="connsiteY35" fmla="*/ 3369872 h 4524904"/>
                <a:gd name="connsiteX36" fmla="*/ 288758 w 1694047"/>
                <a:gd name="connsiteY36" fmla="*/ 3408373 h 4524904"/>
                <a:gd name="connsiteX37" fmla="*/ 298384 w 1694047"/>
                <a:gd name="connsiteY37" fmla="*/ 3437249 h 4524904"/>
                <a:gd name="connsiteX38" fmla="*/ 308009 w 1694047"/>
                <a:gd name="connsiteY38" fmla="*/ 3485375 h 4524904"/>
                <a:gd name="connsiteX39" fmla="*/ 327259 w 1694047"/>
                <a:gd name="connsiteY39" fmla="*/ 3543127 h 4524904"/>
                <a:gd name="connsiteX40" fmla="*/ 308009 w 1694047"/>
                <a:gd name="connsiteY40" fmla="*/ 3726007 h 4524904"/>
                <a:gd name="connsiteX41" fmla="*/ 288758 w 1694047"/>
                <a:gd name="connsiteY41" fmla="*/ 3793384 h 4524904"/>
                <a:gd name="connsiteX42" fmla="*/ 269508 w 1694047"/>
                <a:gd name="connsiteY42" fmla="*/ 3822259 h 4524904"/>
                <a:gd name="connsiteX43" fmla="*/ 259883 w 1694047"/>
                <a:gd name="connsiteY43" fmla="*/ 3851135 h 4524904"/>
                <a:gd name="connsiteX44" fmla="*/ 221381 w 1694047"/>
                <a:gd name="connsiteY44" fmla="*/ 3908887 h 4524904"/>
                <a:gd name="connsiteX45" fmla="*/ 202131 w 1694047"/>
                <a:gd name="connsiteY45" fmla="*/ 3976264 h 4524904"/>
                <a:gd name="connsiteX46" fmla="*/ 182880 w 1694047"/>
                <a:gd name="connsiteY46" fmla="*/ 4034015 h 4524904"/>
                <a:gd name="connsiteX47" fmla="*/ 163630 w 1694047"/>
                <a:gd name="connsiteY47" fmla="*/ 4101392 h 4524904"/>
                <a:gd name="connsiteX48" fmla="*/ 173255 w 1694047"/>
                <a:gd name="connsiteY48" fmla="*/ 4370899 h 4524904"/>
                <a:gd name="connsiteX49" fmla="*/ 202131 w 1694047"/>
                <a:gd name="connsiteY49" fmla="*/ 4428651 h 4524904"/>
                <a:gd name="connsiteX50" fmla="*/ 231007 w 1694047"/>
                <a:gd name="connsiteY50" fmla="*/ 4447902 h 4524904"/>
                <a:gd name="connsiteX51" fmla="*/ 279133 w 1694047"/>
                <a:gd name="connsiteY51" fmla="*/ 4486403 h 4524904"/>
                <a:gd name="connsiteX52" fmla="*/ 375386 w 1694047"/>
                <a:gd name="connsiteY52" fmla="*/ 4505653 h 4524904"/>
                <a:gd name="connsiteX53" fmla="*/ 529390 w 1694047"/>
                <a:gd name="connsiteY53" fmla="*/ 4524904 h 4524904"/>
                <a:gd name="connsiteX54" fmla="*/ 1039529 w 1694047"/>
                <a:gd name="connsiteY54" fmla="*/ 4515278 h 4524904"/>
                <a:gd name="connsiteX55" fmla="*/ 1193533 w 1694047"/>
                <a:gd name="connsiteY55" fmla="*/ 4496028 h 4524904"/>
                <a:gd name="connsiteX56" fmla="*/ 1280160 w 1694047"/>
                <a:gd name="connsiteY56" fmla="*/ 4467152 h 4524904"/>
                <a:gd name="connsiteX57" fmla="*/ 1309036 w 1694047"/>
                <a:gd name="connsiteY57" fmla="*/ 4457527 h 4524904"/>
                <a:gd name="connsiteX58" fmla="*/ 1405289 w 1694047"/>
                <a:gd name="connsiteY58" fmla="*/ 4428651 h 4524904"/>
                <a:gd name="connsiteX59" fmla="*/ 1453415 w 1694047"/>
                <a:gd name="connsiteY59" fmla="*/ 4409401 h 4524904"/>
                <a:gd name="connsiteX60" fmla="*/ 1482291 w 1694047"/>
                <a:gd name="connsiteY60" fmla="*/ 4390150 h 4524904"/>
                <a:gd name="connsiteX61" fmla="*/ 1540043 w 1694047"/>
                <a:gd name="connsiteY61" fmla="*/ 4370899 h 4524904"/>
                <a:gd name="connsiteX62" fmla="*/ 1588169 w 1694047"/>
                <a:gd name="connsiteY62" fmla="*/ 4293897 h 4524904"/>
                <a:gd name="connsiteX63" fmla="*/ 1597794 w 1694047"/>
                <a:gd name="connsiteY63" fmla="*/ 4265022 h 4524904"/>
                <a:gd name="connsiteX64" fmla="*/ 1636295 w 1694047"/>
                <a:gd name="connsiteY64" fmla="*/ 4245771 h 4524904"/>
                <a:gd name="connsiteX65" fmla="*/ 1645920 w 1694047"/>
                <a:gd name="connsiteY65" fmla="*/ 4216895 h 4524904"/>
                <a:gd name="connsiteX66" fmla="*/ 1665171 w 1694047"/>
                <a:gd name="connsiteY66" fmla="*/ 4188019 h 4524904"/>
                <a:gd name="connsiteX67" fmla="*/ 1684421 w 1694047"/>
                <a:gd name="connsiteY67" fmla="*/ 4149518 h 4524904"/>
                <a:gd name="connsiteX68" fmla="*/ 1674796 w 1694047"/>
                <a:gd name="connsiteY68" fmla="*/ 3976264 h 4524904"/>
                <a:gd name="connsiteX69" fmla="*/ 1665171 w 1694047"/>
                <a:gd name="connsiteY69" fmla="*/ 3947388 h 4524904"/>
                <a:gd name="connsiteX70" fmla="*/ 1645920 w 1694047"/>
                <a:gd name="connsiteY70" fmla="*/ 3851135 h 4524904"/>
                <a:gd name="connsiteX71" fmla="*/ 1626670 w 1694047"/>
                <a:gd name="connsiteY71" fmla="*/ 3803009 h 4524904"/>
                <a:gd name="connsiteX72" fmla="*/ 1607419 w 1694047"/>
                <a:gd name="connsiteY72" fmla="*/ 3726007 h 4524904"/>
                <a:gd name="connsiteX73" fmla="*/ 1588169 w 1694047"/>
                <a:gd name="connsiteY73" fmla="*/ 3668255 h 4524904"/>
                <a:gd name="connsiteX74" fmla="*/ 1578544 w 1694047"/>
                <a:gd name="connsiteY74" fmla="*/ 3639379 h 4524904"/>
                <a:gd name="connsiteX75" fmla="*/ 1530417 w 1694047"/>
                <a:gd name="connsiteY75" fmla="*/ 3533502 h 4524904"/>
                <a:gd name="connsiteX76" fmla="*/ 1520792 w 1694047"/>
                <a:gd name="connsiteY76" fmla="*/ 3495001 h 4524904"/>
                <a:gd name="connsiteX77" fmla="*/ 1530417 w 1694047"/>
                <a:gd name="connsiteY77" fmla="*/ 3389123 h 4524904"/>
                <a:gd name="connsiteX78" fmla="*/ 1549668 w 1694047"/>
                <a:gd name="connsiteY78" fmla="*/ 3350622 h 4524904"/>
                <a:gd name="connsiteX79" fmla="*/ 1568918 w 1694047"/>
                <a:gd name="connsiteY79" fmla="*/ 3273619 h 4524904"/>
                <a:gd name="connsiteX80" fmla="*/ 1588169 w 1694047"/>
                <a:gd name="connsiteY80" fmla="*/ 3215868 h 4524904"/>
                <a:gd name="connsiteX81" fmla="*/ 1617045 w 1694047"/>
                <a:gd name="connsiteY81" fmla="*/ 3119615 h 4524904"/>
                <a:gd name="connsiteX82" fmla="*/ 1645920 w 1694047"/>
                <a:gd name="connsiteY82" fmla="*/ 3061864 h 4524904"/>
                <a:gd name="connsiteX83" fmla="*/ 1655546 w 1694047"/>
                <a:gd name="connsiteY83" fmla="*/ 2898234 h 4524904"/>
                <a:gd name="connsiteX84" fmla="*/ 1665171 w 1694047"/>
                <a:gd name="connsiteY84" fmla="*/ 2811607 h 4524904"/>
                <a:gd name="connsiteX85" fmla="*/ 1674796 w 1694047"/>
                <a:gd name="connsiteY85" fmla="*/ 2619102 h 4524904"/>
                <a:gd name="connsiteX86" fmla="*/ 1694047 w 1694047"/>
                <a:gd name="connsiteY86" fmla="*/ 2503598 h 4524904"/>
                <a:gd name="connsiteX87" fmla="*/ 1684421 w 1694047"/>
                <a:gd name="connsiteY87" fmla="*/ 2003085 h 4524904"/>
                <a:gd name="connsiteX88" fmla="*/ 1665171 w 1694047"/>
                <a:gd name="connsiteY88" fmla="*/ 1926083 h 4524904"/>
                <a:gd name="connsiteX89" fmla="*/ 1655546 w 1694047"/>
                <a:gd name="connsiteY89" fmla="*/ 1868331 h 4524904"/>
                <a:gd name="connsiteX90" fmla="*/ 1626670 w 1694047"/>
                <a:gd name="connsiteY90" fmla="*/ 1608449 h 4524904"/>
                <a:gd name="connsiteX91" fmla="*/ 1617045 w 1694047"/>
                <a:gd name="connsiteY91" fmla="*/ 1579573 h 4524904"/>
                <a:gd name="connsiteX92" fmla="*/ 1597794 w 1694047"/>
                <a:gd name="connsiteY92" fmla="*/ 1550697 h 4524904"/>
                <a:gd name="connsiteX93" fmla="*/ 1578544 w 1694047"/>
                <a:gd name="connsiteY93" fmla="*/ 1492946 h 4524904"/>
                <a:gd name="connsiteX94" fmla="*/ 1559293 w 1694047"/>
                <a:gd name="connsiteY94" fmla="*/ 1425569 h 4524904"/>
                <a:gd name="connsiteX95" fmla="*/ 1530417 w 1694047"/>
                <a:gd name="connsiteY95" fmla="*/ 1367817 h 4524904"/>
                <a:gd name="connsiteX96" fmla="*/ 1520792 w 1694047"/>
                <a:gd name="connsiteY96" fmla="*/ 1319691 h 4524904"/>
                <a:gd name="connsiteX97" fmla="*/ 1501541 w 1694047"/>
                <a:gd name="connsiteY97" fmla="*/ 1242689 h 4524904"/>
                <a:gd name="connsiteX98" fmla="*/ 1482291 w 1694047"/>
                <a:gd name="connsiteY98" fmla="*/ 1175312 h 4524904"/>
                <a:gd name="connsiteX99" fmla="*/ 1463040 w 1694047"/>
                <a:gd name="connsiteY99" fmla="*/ 1136811 h 4524904"/>
                <a:gd name="connsiteX100" fmla="*/ 1453415 w 1694047"/>
                <a:gd name="connsiteY100" fmla="*/ 1107935 h 4524904"/>
                <a:gd name="connsiteX101" fmla="*/ 1434165 w 1694047"/>
                <a:gd name="connsiteY101" fmla="*/ 1079059 h 4524904"/>
                <a:gd name="connsiteX102" fmla="*/ 1414914 w 1694047"/>
                <a:gd name="connsiteY102" fmla="*/ 1021308 h 4524904"/>
                <a:gd name="connsiteX103" fmla="*/ 1395664 w 1694047"/>
                <a:gd name="connsiteY103" fmla="*/ 953931 h 4524904"/>
                <a:gd name="connsiteX104" fmla="*/ 1386038 w 1694047"/>
                <a:gd name="connsiteY104" fmla="*/ 925055 h 4524904"/>
                <a:gd name="connsiteX105" fmla="*/ 1366788 w 1694047"/>
                <a:gd name="connsiteY105" fmla="*/ 694049 h 4524904"/>
                <a:gd name="connsiteX106" fmla="*/ 1347537 w 1694047"/>
                <a:gd name="connsiteY106" fmla="*/ 617047 h 4524904"/>
                <a:gd name="connsiteX107" fmla="*/ 1337912 w 1694047"/>
                <a:gd name="connsiteY107" fmla="*/ 540045 h 4524904"/>
                <a:gd name="connsiteX108" fmla="*/ 1309036 w 1694047"/>
                <a:gd name="connsiteY108" fmla="*/ 453417 h 4524904"/>
                <a:gd name="connsiteX109" fmla="*/ 1299411 w 1694047"/>
                <a:gd name="connsiteY109" fmla="*/ 414916 h 4524904"/>
                <a:gd name="connsiteX110" fmla="*/ 1289786 w 1694047"/>
                <a:gd name="connsiteY110" fmla="*/ 366790 h 4524904"/>
                <a:gd name="connsiteX111" fmla="*/ 1270535 w 1694047"/>
                <a:gd name="connsiteY111" fmla="*/ 337914 h 4524904"/>
                <a:gd name="connsiteX112" fmla="*/ 1241659 w 1694047"/>
                <a:gd name="connsiteY112" fmla="*/ 280163 h 4524904"/>
                <a:gd name="connsiteX113" fmla="*/ 1222409 w 1694047"/>
                <a:gd name="connsiteY113" fmla="*/ 222411 h 4524904"/>
                <a:gd name="connsiteX114" fmla="*/ 1212784 w 1694047"/>
                <a:gd name="connsiteY114" fmla="*/ 193535 h 4524904"/>
                <a:gd name="connsiteX115" fmla="*/ 1183908 w 1694047"/>
                <a:gd name="connsiteY115" fmla="*/ 164659 h 4524904"/>
                <a:gd name="connsiteX116" fmla="*/ 1145407 w 1694047"/>
                <a:gd name="connsiteY116" fmla="*/ 106908 h 4524904"/>
                <a:gd name="connsiteX117" fmla="*/ 1087655 w 1694047"/>
                <a:gd name="connsiteY117" fmla="*/ 87657 h 4524904"/>
                <a:gd name="connsiteX118" fmla="*/ 1029904 w 1694047"/>
                <a:gd name="connsiteY118" fmla="*/ 49156 h 4524904"/>
                <a:gd name="connsiteX119" fmla="*/ 1001028 w 1694047"/>
                <a:gd name="connsiteY119" fmla="*/ 29906 h 4524904"/>
                <a:gd name="connsiteX120" fmla="*/ 943276 w 1694047"/>
                <a:gd name="connsiteY120" fmla="*/ 20281 h 4524904"/>
                <a:gd name="connsiteX121" fmla="*/ 914400 w 1694047"/>
                <a:gd name="connsiteY121" fmla="*/ 10655 h 4524904"/>
                <a:gd name="connsiteX122" fmla="*/ 693019 w 1694047"/>
                <a:gd name="connsiteY122" fmla="*/ 10655 h 4524904"/>
                <a:gd name="connsiteX123" fmla="*/ 587141 w 1694047"/>
                <a:gd name="connsiteY123" fmla="*/ 39531 h 4524904"/>
                <a:gd name="connsiteX124" fmla="*/ 558266 w 1694047"/>
                <a:gd name="connsiteY124" fmla="*/ 58782 h 4524904"/>
                <a:gd name="connsiteX125" fmla="*/ 519765 w 1694047"/>
                <a:gd name="connsiteY125" fmla="*/ 68407 h 4524904"/>
                <a:gd name="connsiteX126" fmla="*/ 471638 w 1694047"/>
                <a:gd name="connsiteY126" fmla="*/ 106908 h 4524904"/>
                <a:gd name="connsiteX127" fmla="*/ 452388 w 1694047"/>
                <a:gd name="connsiteY127" fmla="*/ 145409 h 4524904"/>
                <a:gd name="connsiteX128" fmla="*/ 413887 w 1694047"/>
                <a:gd name="connsiteY128" fmla="*/ 193535 h 4524904"/>
                <a:gd name="connsiteX129" fmla="*/ 404261 w 1694047"/>
                <a:gd name="connsiteY129" fmla="*/ 280163 h 4524904"/>
                <a:gd name="connsiteX130" fmla="*/ 375386 w 1694047"/>
                <a:gd name="connsiteY130" fmla="*/ 299413 h 4524904"/>
                <a:gd name="connsiteX131" fmla="*/ 327259 w 1694047"/>
                <a:gd name="connsiteY131" fmla="*/ 337914 h 4524904"/>
                <a:gd name="connsiteX132" fmla="*/ 308009 w 1694047"/>
                <a:gd name="connsiteY132" fmla="*/ 366790 h 4524904"/>
                <a:gd name="connsiteX133" fmla="*/ 298384 w 1694047"/>
                <a:gd name="connsiteY133" fmla="*/ 395666 h 4524904"/>
                <a:gd name="connsiteX134" fmla="*/ 269508 w 1694047"/>
                <a:gd name="connsiteY134" fmla="*/ 405291 h 4524904"/>
                <a:gd name="connsiteX135" fmla="*/ 250257 w 1694047"/>
                <a:gd name="connsiteY135" fmla="*/ 434167 h 4524904"/>
                <a:gd name="connsiteX136" fmla="*/ 231007 w 1694047"/>
                <a:gd name="connsiteY136" fmla="*/ 472668 h 4524904"/>
                <a:gd name="connsiteX137" fmla="*/ 211756 w 1694047"/>
                <a:gd name="connsiteY137" fmla="*/ 491918 h 4524904"/>
                <a:gd name="connsiteX0" fmla="*/ 577516 w 1694047"/>
                <a:gd name="connsiteY0" fmla="*/ 174285 h 4524904"/>
                <a:gd name="connsiteX1" fmla="*/ 451073 w 1694047"/>
                <a:gd name="connsiteY1" fmla="*/ 150244 h 4524904"/>
                <a:gd name="connsiteX2" fmla="*/ 412573 w 1694047"/>
                <a:gd name="connsiteY2" fmla="*/ 194894 h 4524904"/>
                <a:gd name="connsiteX3" fmla="*/ 404261 w 1694047"/>
                <a:gd name="connsiteY3" fmla="*/ 280163 h 4524904"/>
                <a:gd name="connsiteX4" fmla="*/ 375386 w 1694047"/>
                <a:gd name="connsiteY4" fmla="*/ 299413 h 4524904"/>
                <a:gd name="connsiteX5" fmla="*/ 346510 w 1694047"/>
                <a:gd name="connsiteY5" fmla="*/ 309038 h 4524904"/>
                <a:gd name="connsiteX6" fmla="*/ 279133 w 1694047"/>
                <a:gd name="connsiteY6" fmla="*/ 376415 h 4524904"/>
                <a:gd name="connsiteX7" fmla="*/ 240632 w 1694047"/>
                <a:gd name="connsiteY7" fmla="*/ 424542 h 4524904"/>
                <a:gd name="connsiteX8" fmla="*/ 202131 w 1694047"/>
                <a:gd name="connsiteY8" fmla="*/ 472668 h 4524904"/>
                <a:gd name="connsiteX9" fmla="*/ 182880 w 1694047"/>
                <a:gd name="connsiteY9" fmla="*/ 549670 h 4524904"/>
                <a:gd name="connsiteX10" fmla="*/ 154005 w 1694047"/>
                <a:gd name="connsiteY10" fmla="*/ 626672 h 4524904"/>
                <a:gd name="connsiteX11" fmla="*/ 144379 w 1694047"/>
                <a:gd name="connsiteY11" fmla="*/ 674798 h 4524904"/>
                <a:gd name="connsiteX12" fmla="*/ 125129 w 1694047"/>
                <a:gd name="connsiteY12" fmla="*/ 828803 h 4524904"/>
                <a:gd name="connsiteX13" fmla="*/ 115504 w 1694047"/>
                <a:gd name="connsiteY13" fmla="*/ 867304 h 4524904"/>
                <a:gd name="connsiteX14" fmla="*/ 105878 w 1694047"/>
                <a:gd name="connsiteY14" fmla="*/ 896179 h 4524904"/>
                <a:gd name="connsiteX15" fmla="*/ 86628 w 1694047"/>
                <a:gd name="connsiteY15" fmla="*/ 992432 h 4524904"/>
                <a:gd name="connsiteX16" fmla="*/ 77003 w 1694047"/>
                <a:gd name="connsiteY16" fmla="*/ 1030933 h 4524904"/>
                <a:gd name="connsiteX17" fmla="*/ 57752 w 1694047"/>
                <a:gd name="connsiteY17" fmla="*/ 1069434 h 4524904"/>
                <a:gd name="connsiteX18" fmla="*/ 48127 w 1694047"/>
                <a:gd name="connsiteY18" fmla="*/ 1194563 h 4524904"/>
                <a:gd name="connsiteX19" fmla="*/ 28876 w 1694047"/>
                <a:gd name="connsiteY19" fmla="*/ 1290815 h 4524904"/>
                <a:gd name="connsiteX20" fmla="*/ 9626 w 1694047"/>
                <a:gd name="connsiteY20" fmla="*/ 1377443 h 4524904"/>
                <a:gd name="connsiteX21" fmla="*/ 0 w 1694047"/>
                <a:gd name="connsiteY21" fmla="*/ 1877956 h 4524904"/>
                <a:gd name="connsiteX22" fmla="*/ 9626 w 1694047"/>
                <a:gd name="connsiteY22" fmla="*/ 2570975 h 4524904"/>
                <a:gd name="connsiteX23" fmla="*/ 19251 w 1694047"/>
                <a:gd name="connsiteY23" fmla="*/ 2599851 h 4524904"/>
                <a:gd name="connsiteX24" fmla="*/ 57752 w 1694047"/>
                <a:gd name="connsiteY24" fmla="*/ 2724979 h 4524904"/>
                <a:gd name="connsiteX25" fmla="*/ 96253 w 1694047"/>
                <a:gd name="connsiteY25" fmla="*/ 2763481 h 4524904"/>
                <a:gd name="connsiteX26" fmla="*/ 125129 w 1694047"/>
                <a:gd name="connsiteY26" fmla="*/ 2801982 h 4524904"/>
                <a:gd name="connsiteX27" fmla="*/ 154005 w 1694047"/>
                <a:gd name="connsiteY27" fmla="*/ 2888609 h 4524904"/>
                <a:gd name="connsiteX28" fmla="*/ 163630 w 1694047"/>
                <a:gd name="connsiteY28" fmla="*/ 2917485 h 4524904"/>
                <a:gd name="connsiteX29" fmla="*/ 182880 w 1694047"/>
                <a:gd name="connsiteY29" fmla="*/ 2946361 h 4524904"/>
                <a:gd name="connsiteX30" fmla="*/ 192506 w 1694047"/>
                <a:gd name="connsiteY30" fmla="*/ 2984862 h 4524904"/>
                <a:gd name="connsiteX31" fmla="*/ 202131 w 1694047"/>
                <a:gd name="connsiteY31" fmla="*/ 3013737 h 4524904"/>
                <a:gd name="connsiteX32" fmla="*/ 221381 w 1694047"/>
                <a:gd name="connsiteY32" fmla="*/ 3109990 h 4524904"/>
                <a:gd name="connsiteX33" fmla="*/ 231007 w 1694047"/>
                <a:gd name="connsiteY33" fmla="*/ 3158116 h 4524904"/>
                <a:gd name="connsiteX34" fmla="*/ 250257 w 1694047"/>
                <a:gd name="connsiteY34" fmla="*/ 3273619 h 4524904"/>
                <a:gd name="connsiteX35" fmla="*/ 279133 w 1694047"/>
                <a:gd name="connsiteY35" fmla="*/ 3369872 h 4524904"/>
                <a:gd name="connsiteX36" fmla="*/ 288758 w 1694047"/>
                <a:gd name="connsiteY36" fmla="*/ 3408373 h 4524904"/>
                <a:gd name="connsiteX37" fmla="*/ 298384 w 1694047"/>
                <a:gd name="connsiteY37" fmla="*/ 3437249 h 4524904"/>
                <a:gd name="connsiteX38" fmla="*/ 308009 w 1694047"/>
                <a:gd name="connsiteY38" fmla="*/ 3485375 h 4524904"/>
                <a:gd name="connsiteX39" fmla="*/ 327259 w 1694047"/>
                <a:gd name="connsiteY39" fmla="*/ 3543127 h 4524904"/>
                <a:gd name="connsiteX40" fmla="*/ 308009 w 1694047"/>
                <a:gd name="connsiteY40" fmla="*/ 3726007 h 4524904"/>
                <a:gd name="connsiteX41" fmla="*/ 288758 w 1694047"/>
                <a:gd name="connsiteY41" fmla="*/ 3793384 h 4524904"/>
                <a:gd name="connsiteX42" fmla="*/ 269508 w 1694047"/>
                <a:gd name="connsiteY42" fmla="*/ 3822259 h 4524904"/>
                <a:gd name="connsiteX43" fmla="*/ 259883 w 1694047"/>
                <a:gd name="connsiteY43" fmla="*/ 3851135 h 4524904"/>
                <a:gd name="connsiteX44" fmla="*/ 221381 w 1694047"/>
                <a:gd name="connsiteY44" fmla="*/ 3908887 h 4524904"/>
                <a:gd name="connsiteX45" fmla="*/ 202131 w 1694047"/>
                <a:gd name="connsiteY45" fmla="*/ 3976264 h 4524904"/>
                <a:gd name="connsiteX46" fmla="*/ 182880 w 1694047"/>
                <a:gd name="connsiteY46" fmla="*/ 4034015 h 4524904"/>
                <a:gd name="connsiteX47" fmla="*/ 163630 w 1694047"/>
                <a:gd name="connsiteY47" fmla="*/ 4101392 h 4524904"/>
                <a:gd name="connsiteX48" fmla="*/ 173255 w 1694047"/>
                <a:gd name="connsiteY48" fmla="*/ 4370899 h 4524904"/>
                <a:gd name="connsiteX49" fmla="*/ 202131 w 1694047"/>
                <a:gd name="connsiteY49" fmla="*/ 4428651 h 4524904"/>
                <a:gd name="connsiteX50" fmla="*/ 231007 w 1694047"/>
                <a:gd name="connsiteY50" fmla="*/ 4447902 h 4524904"/>
                <a:gd name="connsiteX51" fmla="*/ 279133 w 1694047"/>
                <a:gd name="connsiteY51" fmla="*/ 4486403 h 4524904"/>
                <a:gd name="connsiteX52" fmla="*/ 375386 w 1694047"/>
                <a:gd name="connsiteY52" fmla="*/ 4505653 h 4524904"/>
                <a:gd name="connsiteX53" fmla="*/ 529390 w 1694047"/>
                <a:gd name="connsiteY53" fmla="*/ 4524904 h 4524904"/>
                <a:gd name="connsiteX54" fmla="*/ 1039529 w 1694047"/>
                <a:gd name="connsiteY54" fmla="*/ 4515278 h 4524904"/>
                <a:gd name="connsiteX55" fmla="*/ 1193533 w 1694047"/>
                <a:gd name="connsiteY55" fmla="*/ 4496028 h 4524904"/>
                <a:gd name="connsiteX56" fmla="*/ 1280160 w 1694047"/>
                <a:gd name="connsiteY56" fmla="*/ 4467152 h 4524904"/>
                <a:gd name="connsiteX57" fmla="*/ 1309036 w 1694047"/>
                <a:gd name="connsiteY57" fmla="*/ 4457527 h 4524904"/>
                <a:gd name="connsiteX58" fmla="*/ 1405289 w 1694047"/>
                <a:gd name="connsiteY58" fmla="*/ 4428651 h 4524904"/>
                <a:gd name="connsiteX59" fmla="*/ 1453415 w 1694047"/>
                <a:gd name="connsiteY59" fmla="*/ 4409401 h 4524904"/>
                <a:gd name="connsiteX60" fmla="*/ 1482291 w 1694047"/>
                <a:gd name="connsiteY60" fmla="*/ 4390150 h 4524904"/>
                <a:gd name="connsiteX61" fmla="*/ 1540043 w 1694047"/>
                <a:gd name="connsiteY61" fmla="*/ 4370899 h 4524904"/>
                <a:gd name="connsiteX62" fmla="*/ 1588169 w 1694047"/>
                <a:gd name="connsiteY62" fmla="*/ 4293897 h 4524904"/>
                <a:gd name="connsiteX63" fmla="*/ 1597794 w 1694047"/>
                <a:gd name="connsiteY63" fmla="*/ 4265022 h 4524904"/>
                <a:gd name="connsiteX64" fmla="*/ 1636295 w 1694047"/>
                <a:gd name="connsiteY64" fmla="*/ 4245771 h 4524904"/>
                <a:gd name="connsiteX65" fmla="*/ 1645920 w 1694047"/>
                <a:gd name="connsiteY65" fmla="*/ 4216895 h 4524904"/>
                <a:gd name="connsiteX66" fmla="*/ 1665171 w 1694047"/>
                <a:gd name="connsiteY66" fmla="*/ 4188019 h 4524904"/>
                <a:gd name="connsiteX67" fmla="*/ 1684421 w 1694047"/>
                <a:gd name="connsiteY67" fmla="*/ 4149518 h 4524904"/>
                <a:gd name="connsiteX68" fmla="*/ 1674796 w 1694047"/>
                <a:gd name="connsiteY68" fmla="*/ 3976264 h 4524904"/>
                <a:gd name="connsiteX69" fmla="*/ 1665171 w 1694047"/>
                <a:gd name="connsiteY69" fmla="*/ 3947388 h 4524904"/>
                <a:gd name="connsiteX70" fmla="*/ 1645920 w 1694047"/>
                <a:gd name="connsiteY70" fmla="*/ 3851135 h 4524904"/>
                <a:gd name="connsiteX71" fmla="*/ 1626670 w 1694047"/>
                <a:gd name="connsiteY71" fmla="*/ 3803009 h 4524904"/>
                <a:gd name="connsiteX72" fmla="*/ 1607419 w 1694047"/>
                <a:gd name="connsiteY72" fmla="*/ 3726007 h 4524904"/>
                <a:gd name="connsiteX73" fmla="*/ 1588169 w 1694047"/>
                <a:gd name="connsiteY73" fmla="*/ 3668255 h 4524904"/>
                <a:gd name="connsiteX74" fmla="*/ 1578544 w 1694047"/>
                <a:gd name="connsiteY74" fmla="*/ 3639379 h 4524904"/>
                <a:gd name="connsiteX75" fmla="*/ 1530417 w 1694047"/>
                <a:gd name="connsiteY75" fmla="*/ 3533502 h 4524904"/>
                <a:gd name="connsiteX76" fmla="*/ 1520792 w 1694047"/>
                <a:gd name="connsiteY76" fmla="*/ 3495001 h 4524904"/>
                <a:gd name="connsiteX77" fmla="*/ 1530417 w 1694047"/>
                <a:gd name="connsiteY77" fmla="*/ 3389123 h 4524904"/>
                <a:gd name="connsiteX78" fmla="*/ 1549668 w 1694047"/>
                <a:gd name="connsiteY78" fmla="*/ 3350622 h 4524904"/>
                <a:gd name="connsiteX79" fmla="*/ 1568918 w 1694047"/>
                <a:gd name="connsiteY79" fmla="*/ 3273619 h 4524904"/>
                <a:gd name="connsiteX80" fmla="*/ 1588169 w 1694047"/>
                <a:gd name="connsiteY80" fmla="*/ 3215868 h 4524904"/>
                <a:gd name="connsiteX81" fmla="*/ 1617045 w 1694047"/>
                <a:gd name="connsiteY81" fmla="*/ 3119615 h 4524904"/>
                <a:gd name="connsiteX82" fmla="*/ 1645920 w 1694047"/>
                <a:gd name="connsiteY82" fmla="*/ 3061864 h 4524904"/>
                <a:gd name="connsiteX83" fmla="*/ 1655546 w 1694047"/>
                <a:gd name="connsiteY83" fmla="*/ 2898234 h 4524904"/>
                <a:gd name="connsiteX84" fmla="*/ 1665171 w 1694047"/>
                <a:gd name="connsiteY84" fmla="*/ 2811607 h 4524904"/>
                <a:gd name="connsiteX85" fmla="*/ 1674796 w 1694047"/>
                <a:gd name="connsiteY85" fmla="*/ 2619102 h 4524904"/>
                <a:gd name="connsiteX86" fmla="*/ 1694047 w 1694047"/>
                <a:gd name="connsiteY86" fmla="*/ 2503598 h 4524904"/>
                <a:gd name="connsiteX87" fmla="*/ 1684421 w 1694047"/>
                <a:gd name="connsiteY87" fmla="*/ 2003085 h 4524904"/>
                <a:gd name="connsiteX88" fmla="*/ 1665171 w 1694047"/>
                <a:gd name="connsiteY88" fmla="*/ 1926083 h 4524904"/>
                <a:gd name="connsiteX89" fmla="*/ 1655546 w 1694047"/>
                <a:gd name="connsiteY89" fmla="*/ 1868331 h 4524904"/>
                <a:gd name="connsiteX90" fmla="*/ 1626670 w 1694047"/>
                <a:gd name="connsiteY90" fmla="*/ 1608449 h 4524904"/>
                <a:gd name="connsiteX91" fmla="*/ 1617045 w 1694047"/>
                <a:gd name="connsiteY91" fmla="*/ 1579573 h 4524904"/>
                <a:gd name="connsiteX92" fmla="*/ 1597794 w 1694047"/>
                <a:gd name="connsiteY92" fmla="*/ 1550697 h 4524904"/>
                <a:gd name="connsiteX93" fmla="*/ 1578544 w 1694047"/>
                <a:gd name="connsiteY93" fmla="*/ 1492946 h 4524904"/>
                <a:gd name="connsiteX94" fmla="*/ 1559293 w 1694047"/>
                <a:gd name="connsiteY94" fmla="*/ 1425569 h 4524904"/>
                <a:gd name="connsiteX95" fmla="*/ 1530417 w 1694047"/>
                <a:gd name="connsiteY95" fmla="*/ 1367817 h 4524904"/>
                <a:gd name="connsiteX96" fmla="*/ 1520792 w 1694047"/>
                <a:gd name="connsiteY96" fmla="*/ 1319691 h 4524904"/>
                <a:gd name="connsiteX97" fmla="*/ 1501541 w 1694047"/>
                <a:gd name="connsiteY97" fmla="*/ 1242689 h 4524904"/>
                <a:gd name="connsiteX98" fmla="*/ 1482291 w 1694047"/>
                <a:gd name="connsiteY98" fmla="*/ 1175312 h 4524904"/>
                <a:gd name="connsiteX99" fmla="*/ 1463040 w 1694047"/>
                <a:gd name="connsiteY99" fmla="*/ 1136811 h 4524904"/>
                <a:gd name="connsiteX100" fmla="*/ 1453415 w 1694047"/>
                <a:gd name="connsiteY100" fmla="*/ 1107935 h 4524904"/>
                <a:gd name="connsiteX101" fmla="*/ 1434165 w 1694047"/>
                <a:gd name="connsiteY101" fmla="*/ 1079059 h 4524904"/>
                <a:gd name="connsiteX102" fmla="*/ 1414914 w 1694047"/>
                <a:gd name="connsiteY102" fmla="*/ 1021308 h 4524904"/>
                <a:gd name="connsiteX103" fmla="*/ 1395664 w 1694047"/>
                <a:gd name="connsiteY103" fmla="*/ 953931 h 4524904"/>
                <a:gd name="connsiteX104" fmla="*/ 1386038 w 1694047"/>
                <a:gd name="connsiteY104" fmla="*/ 925055 h 4524904"/>
                <a:gd name="connsiteX105" fmla="*/ 1366788 w 1694047"/>
                <a:gd name="connsiteY105" fmla="*/ 694049 h 4524904"/>
                <a:gd name="connsiteX106" fmla="*/ 1347537 w 1694047"/>
                <a:gd name="connsiteY106" fmla="*/ 617047 h 4524904"/>
                <a:gd name="connsiteX107" fmla="*/ 1337912 w 1694047"/>
                <a:gd name="connsiteY107" fmla="*/ 540045 h 4524904"/>
                <a:gd name="connsiteX108" fmla="*/ 1309036 w 1694047"/>
                <a:gd name="connsiteY108" fmla="*/ 453417 h 4524904"/>
                <a:gd name="connsiteX109" fmla="*/ 1299411 w 1694047"/>
                <a:gd name="connsiteY109" fmla="*/ 414916 h 4524904"/>
                <a:gd name="connsiteX110" fmla="*/ 1289786 w 1694047"/>
                <a:gd name="connsiteY110" fmla="*/ 366790 h 4524904"/>
                <a:gd name="connsiteX111" fmla="*/ 1270535 w 1694047"/>
                <a:gd name="connsiteY111" fmla="*/ 337914 h 4524904"/>
                <a:gd name="connsiteX112" fmla="*/ 1241659 w 1694047"/>
                <a:gd name="connsiteY112" fmla="*/ 280163 h 4524904"/>
                <a:gd name="connsiteX113" fmla="*/ 1222409 w 1694047"/>
                <a:gd name="connsiteY113" fmla="*/ 222411 h 4524904"/>
                <a:gd name="connsiteX114" fmla="*/ 1212784 w 1694047"/>
                <a:gd name="connsiteY114" fmla="*/ 193535 h 4524904"/>
                <a:gd name="connsiteX115" fmla="*/ 1183908 w 1694047"/>
                <a:gd name="connsiteY115" fmla="*/ 164659 h 4524904"/>
                <a:gd name="connsiteX116" fmla="*/ 1145407 w 1694047"/>
                <a:gd name="connsiteY116" fmla="*/ 106908 h 4524904"/>
                <a:gd name="connsiteX117" fmla="*/ 1087655 w 1694047"/>
                <a:gd name="connsiteY117" fmla="*/ 87657 h 4524904"/>
                <a:gd name="connsiteX118" fmla="*/ 1029904 w 1694047"/>
                <a:gd name="connsiteY118" fmla="*/ 49156 h 4524904"/>
                <a:gd name="connsiteX119" fmla="*/ 1001028 w 1694047"/>
                <a:gd name="connsiteY119" fmla="*/ 29906 h 4524904"/>
                <a:gd name="connsiteX120" fmla="*/ 943276 w 1694047"/>
                <a:gd name="connsiteY120" fmla="*/ 20281 h 4524904"/>
                <a:gd name="connsiteX121" fmla="*/ 914400 w 1694047"/>
                <a:gd name="connsiteY121" fmla="*/ 10655 h 4524904"/>
                <a:gd name="connsiteX122" fmla="*/ 693019 w 1694047"/>
                <a:gd name="connsiteY122" fmla="*/ 10655 h 4524904"/>
                <a:gd name="connsiteX123" fmla="*/ 587141 w 1694047"/>
                <a:gd name="connsiteY123" fmla="*/ 39531 h 4524904"/>
                <a:gd name="connsiteX124" fmla="*/ 558266 w 1694047"/>
                <a:gd name="connsiteY124" fmla="*/ 58782 h 4524904"/>
                <a:gd name="connsiteX125" fmla="*/ 519765 w 1694047"/>
                <a:gd name="connsiteY125" fmla="*/ 68407 h 4524904"/>
                <a:gd name="connsiteX126" fmla="*/ 471638 w 1694047"/>
                <a:gd name="connsiteY126" fmla="*/ 106908 h 4524904"/>
                <a:gd name="connsiteX127" fmla="*/ 452388 w 1694047"/>
                <a:gd name="connsiteY127" fmla="*/ 145409 h 4524904"/>
                <a:gd name="connsiteX128" fmla="*/ 413887 w 1694047"/>
                <a:gd name="connsiteY128" fmla="*/ 193535 h 4524904"/>
                <a:gd name="connsiteX129" fmla="*/ 404261 w 1694047"/>
                <a:gd name="connsiteY129" fmla="*/ 280163 h 4524904"/>
                <a:gd name="connsiteX130" fmla="*/ 375386 w 1694047"/>
                <a:gd name="connsiteY130" fmla="*/ 299413 h 4524904"/>
                <a:gd name="connsiteX131" fmla="*/ 327259 w 1694047"/>
                <a:gd name="connsiteY131" fmla="*/ 337914 h 4524904"/>
                <a:gd name="connsiteX132" fmla="*/ 308009 w 1694047"/>
                <a:gd name="connsiteY132" fmla="*/ 366790 h 4524904"/>
                <a:gd name="connsiteX133" fmla="*/ 298384 w 1694047"/>
                <a:gd name="connsiteY133" fmla="*/ 395666 h 4524904"/>
                <a:gd name="connsiteX134" fmla="*/ 269508 w 1694047"/>
                <a:gd name="connsiteY134" fmla="*/ 405291 h 4524904"/>
                <a:gd name="connsiteX135" fmla="*/ 250257 w 1694047"/>
                <a:gd name="connsiteY135" fmla="*/ 434167 h 4524904"/>
                <a:gd name="connsiteX136" fmla="*/ 231007 w 1694047"/>
                <a:gd name="connsiteY136" fmla="*/ 472668 h 4524904"/>
                <a:gd name="connsiteX137" fmla="*/ 211756 w 1694047"/>
                <a:gd name="connsiteY137" fmla="*/ 491918 h 4524904"/>
                <a:gd name="connsiteX0" fmla="*/ 526716 w 1694047"/>
                <a:gd name="connsiteY0" fmla="*/ 62101 h 4524904"/>
                <a:gd name="connsiteX1" fmla="*/ 451073 w 1694047"/>
                <a:gd name="connsiteY1" fmla="*/ 150244 h 4524904"/>
                <a:gd name="connsiteX2" fmla="*/ 412573 w 1694047"/>
                <a:gd name="connsiteY2" fmla="*/ 194894 h 4524904"/>
                <a:gd name="connsiteX3" fmla="*/ 404261 w 1694047"/>
                <a:gd name="connsiteY3" fmla="*/ 280163 h 4524904"/>
                <a:gd name="connsiteX4" fmla="*/ 375386 w 1694047"/>
                <a:gd name="connsiteY4" fmla="*/ 299413 h 4524904"/>
                <a:gd name="connsiteX5" fmla="*/ 346510 w 1694047"/>
                <a:gd name="connsiteY5" fmla="*/ 309038 h 4524904"/>
                <a:gd name="connsiteX6" fmla="*/ 279133 w 1694047"/>
                <a:gd name="connsiteY6" fmla="*/ 376415 h 4524904"/>
                <a:gd name="connsiteX7" fmla="*/ 240632 w 1694047"/>
                <a:gd name="connsiteY7" fmla="*/ 424542 h 4524904"/>
                <a:gd name="connsiteX8" fmla="*/ 202131 w 1694047"/>
                <a:gd name="connsiteY8" fmla="*/ 472668 h 4524904"/>
                <a:gd name="connsiteX9" fmla="*/ 182880 w 1694047"/>
                <a:gd name="connsiteY9" fmla="*/ 549670 h 4524904"/>
                <a:gd name="connsiteX10" fmla="*/ 154005 w 1694047"/>
                <a:gd name="connsiteY10" fmla="*/ 626672 h 4524904"/>
                <a:gd name="connsiteX11" fmla="*/ 144379 w 1694047"/>
                <a:gd name="connsiteY11" fmla="*/ 674798 h 4524904"/>
                <a:gd name="connsiteX12" fmla="*/ 125129 w 1694047"/>
                <a:gd name="connsiteY12" fmla="*/ 828803 h 4524904"/>
                <a:gd name="connsiteX13" fmla="*/ 115504 w 1694047"/>
                <a:gd name="connsiteY13" fmla="*/ 867304 h 4524904"/>
                <a:gd name="connsiteX14" fmla="*/ 105878 w 1694047"/>
                <a:gd name="connsiteY14" fmla="*/ 896179 h 4524904"/>
                <a:gd name="connsiteX15" fmla="*/ 86628 w 1694047"/>
                <a:gd name="connsiteY15" fmla="*/ 992432 h 4524904"/>
                <a:gd name="connsiteX16" fmla="*/ 77003 w 1694047"/>
                <a:gd name="connsiteY16" fmla="*/ 1030933 h 4524904"/>
                <a:gd name="connsiteX17" fmla="*/ 57752 w 1694047"/>
                <a:gd name="connsiteY17" fmla="*/ 1069434 h 4524904"/>
                <a:gd name="connsiteX18" fmla="*/ 48127 w 1694047"/>
                <a:gd name="connsiteY18" fmla="*/ 1194563 h 4524904"/>
                <a:gd name="connsiteX19" fmla="*/ 28876 w 1694047"/>
                <a:gd name="connsiteY19" fmla="*/ 1290815 h 4524904"/>
                <a:gd name="connsiteX20" fmla="*/ 9626 w 1694047"/>
                <a:gd name="connsiteY20" fmla="*/ 1377443 h 4524904"/>
                <a:gd name="connsiteX21" fmla="*/ 0 w 1694047"/>
                <a:gd name="connsiteY21" fmla="*/ 1877956 h 4524904"/>
                <a:gd name="connsiteX22" fmla="*/ 9626 w 1694047"/>
                <a:gd name="connsiteY22" fmla="*/ 2570975 h 4524904"/>
                <a:gd name="connsiteX23" fmla="*/ 19251 w 1694047"/>
                <a:gd name="connsiteY23" fmla="*/ 2599851 h 4524904"/>
                <a:gd name="connsiteX24" fmla="*/ 57752 w 1694047"/>
                <a:gd name="connsiteY24" fmla="*/ 2724979 h 4524904"/>
                <a:gd name="connsiteX25" fmla="*/ 96253 w 1694047"/>
                <a:gd name="connsiteY25" fmla="*/ 2763481 h 4524904"/>
                <a:gd name="connsiteX26" fmla="*/ 125129 w 1694047"/>
                <a:gd name="connsiteY26" fmla="*/ 2801982 h 4524904"/>
                <a:gd name="connsiteX27" fmla="*/ 154005 w 1694047"/>
                <a:gd name="connsiteY27" fmla="*/ 2888609 h 4524904"/>
                <a:gd name="connsiteX28" fmla="*/ 163630 w 1694047"/>
                <a:gd name="connsiteY28" fmla="*/ 2917485 h 4524904"/>
                <a:gd name="connsiteX29" fmla="*/ 182880 w 1694047"/>
                <a:gd name="connsiteY29" fmla="*/ 2946361 h 4524904"/>
                <a:gd name="connsiteX30" fmla="*/ 192506 w 1694047"/>
                <a:gd name="connsiteY30" fmla="*/ 2984862 h 4524904"/>
                <a:gd name="connsiteX31" fmla="*/ 202131 w 1694047"/>
                <a:gd name="connsiteY31" fmla="*/ 3013737 h 4524904"/>
                <a:gd name="connsiteX32" fmla="*/ 221381 w 1694047"/>
                <a:gd name="connsiteY32" fmla="*/ 3109990 h 4524904"/>
                <a:gd name="connsiteX33" fmla="*/ 231007 w 1694047"/>
                <a:gd name="connsiteY33" fmla="*/ 3158116 h 4524904"/>
                <a:gd name="connsiteX34" fmla="*/ 250257 w 1694047"/>
                <a:gd name="connsiteY34" fmla="*/ 3273619 h 4524904"/>
                <a:gd name="connsiteX35" fmla="*/ 279133 w 1694047"/>
                <a:gd name="connsiteY35" fmla="*/ 3369872 h 4524904"/>
                <a:gd name="connsiteX36" fmla="*/ 288758 w 1694047"/>
                <a:gd name="connsiteY36" fmla="*/ 3408373 h 4524904"/>
                <a:gd name="connsiteX37" fmla="*/ 298384 w 1694047"/>
                <a:gd name="connsiteY37" fmla="*/ 3437249 h 4524904"/>
                <a:gd name="connsiteX38" fmla="*/ 308009 w 1694047"/>
                <a:gd name="connsiteY38" fmla="*/ 3485375 h 4524904"/>
                <a:gd name="connsiteX39" fmla="*/ 327259 w 1694047"/>
                <a:gd name="connsiteY39" fmla="*/ 3543127 h 4524904"/>
                <a:gd name="connsiteX40" fmla="*/ 308009 w 1694047"/>
                <a:gd name="connsiteY40" fmla="*/ 3726007 h 4524904"/>
                <a:gd name="connsiteX41" fmla="*/ 288758 w 1694047"/>
                <a:gd name="connsiteY41" fmla="*/ 3793384 h 4524904"/>
                <a:gd name="connsiteX42" fmla="*/ 269508 w 1694047"/>
                <a:gd name="connsiteY42" fmla="*/ 3822259 h 4524904"/>
                <a:gd name="connsiteX43" fmla="*/ 259883 w 1694047"/>
                <a:gd name="connsiteY43" fmla="*/ 3851135 h 4524904"/>
                <a:gd name="connsiteX44" fmla="*/ 221381 w 1694047"/>
                <a:gd name="connsiteY44" fmla="*/ 3908887 h 4524904"/>
                <a:gd name="connsiteX45" fmla="*/ 202131 w 1694047"/>
                <a:gd name="connsiteY45" fmla="*/ 3976264 h 4524904"/>
                <a:gd name="connsiteX46" fmla="*/ 182880 w 1694047"/>
                <a:gd name="connsiteY46" fmla="*/ 4034015 h 4524904"/>
                <a:gd name="connsiteX47" fmla="*/ 163630 w 1694047"/>
                <a:gd name="connsiteY47" fmla="*/ 4101392 h 4524904"/>
                <a:gd name="connsiteX48" fmla="*/ 173255 w 1694047"/>
                <a:gd name="connsiteY48" fmla="*/ 4370899 h 4524904"/>
                <a:gd name="connsiteX49" fmla="*/ 202131 w 1694047"/>
                <a:gd name="connsiteY49" fmla="*/ 4428651 h 4524904"/>
                <a:gd name="connsiteX50" fmla="*/ 231007 w 1694047"/>
                <a:gd name="connsiteY50" fmla="*/ 4447902 h 4524904"/>
                <a:gd name="connsiteX51" fmla="*/ 279133 w 1694047"/>
                <a:gd name="connsiteY51" fmla="*/ 4486403 h 4524904"/>
                <a:gd name="connsiteX52" fmla="*/ 375386 w 1694047"/>
                <a:gd name="connsiteY52" fmla="*/ 4505653 h 4524904"/>
                <a:gd name="connsiteX53" fmla="*/ 529390 w 1694047"/>
                <a:gd name="connsiteY53" fmla="*/ 4524904 h 4524904"/>
                <a:gd name="connsiteX54" fmla="*/ 1039529 w 1694047"/>
                <a:gd name="connsiteY54" fmla="*/ 4515278 h 4524904"/>
                <a:gd name="connsiteX55" fmla="*/ 1193533 w 1694047"/>
                <a:gd name="connsiteY55" fmla="*/ 4496028 h 4524904"/>
                <a:gd name="connsiteX56" fmla="*/ 1280160 w 1694047"/>
                <a:gd name="connsiteY56" fmla="*/ 4467152 h 4524904"/>
                <a:gd name="connsiteX57" fmla="*/ 1309036 w 1694047"/>
                <a:gd name="connsiteY57" fmla="*/ 4457527 h 4524904"/>
                <a:gd name="connsiteX58" fmla="*/ 1405289 w 1694047"/>
                <a:gd name="connsiteY58" fmla="*/ 4428651 h 4524904"/>
                <a:gd name="connsiteX59" fmla="*/ 1453415 w 1694047"/>
                <a:gd name="connsiteY59" fmla="*/ 4409401 h 4524904"/>
                <a:gd name="connsiteX60" fmla="*/ 1482291 w 1694047"/>
                <a:gd name="connsiteY60" fmla="*/ 4390150 h 4524904"/>
                <a:gd name="connsiteX61" fmla="*/ 1540043 w 1694047"/>
                <a:gd name="connsiteY61" fmla="*/ 4370899 h 4524904"/>
                <a:gd name="connsiteX62" fmla="*/ 1588169 w 1694047"/>
                <a:gd name="connsiteY62" fmla="*/ 4293897 h 4524904"/>
                <a:gd name="connsiteX63" fmla="*/ 1597794 w 1694047"/>
                <a:gd name="connsiteY63" fmla="*/ 4265022 h 4524904"/>
                <a:gd name="connsiteX64" fmla="*/ 1636295 w 1694047"/>
                <a:gd name="connsiteY64" fmla="*/ 4245771 h 4524904"/>
                <a:gd name="connsiteX65" fmla="*/ 1645920 w 1694047"/>
                <a:gd name="connsiteY65" fmla="*/ 4216895 h 4524904"/>
                <a:gd name="connsiteX66" fmla="*/ 1665171 w 1694047"/>
                <a:gd name="connsiteY66" fmla="*/ 4188019 h 4524904"/>
                <a:gd name="connsiteX67" fmla="*/ 1684421 w 1694047"/>
                <a:gd name="connsiteY67" fmla="*/ 4149518 h 4524904"/>
                <a:gd name="connsiteX68" fmla="*/ 1674796 w 1694047"/>
                <a:gd name="connsiteY68" fmla="*/ 3976264 h 4524904"/>
                <a:gd name="connsiteX69" fmla="*/ 1665171 w 1694047"/>
                <a:gd name="connsiteY69" fmla="*/ 3947388 h 4524904"/>
                <a:gd name="connsiteX70" fmla="*/ 1645920 w 1694047"/>
                <a:gd name="connsiteY70" fmla="*/ 3851135 h 4524904"/>
                <a:gd name="connsiteX71" fmla="*/ 1626670 w 1694047"/>
                <a:gd name="connsiteY71" fmla="*/ 3803009 h 4524904"/>
                <a:gd name="connsiteX72" fmla="*/ 1607419 w 1694047"/>
                <a:gd name="connsiteY72" fmla="*/ 3726007 h 4524904"/>
                <a:gd name="connsiteX73" fmla="*/ 1588169 w 1694047"/>
                <a:gd name="connsiteY73" fmla="*/ 3668255 h 4524904"/>
                <a:gd name="connsiteX74" fmla="*/ 1578544 w 1694047"/>
                <a:gd name="connsiteY74" fmla="*/ 3639379 h 4524904"/>
                <a:gd name="connsiteX75" fmla="*/ 1530417 w 1694047"/>
                <a:gd name="connsiteY75" fmla="*/ 3533502 h 4524904"/>
                <a:gd name="connsiteX76" fmla="*/ 1520792 w 1694047"/>
                <a:gd name="connsiteY76" fmla="*/ 3495001 h 4524904"/>
                <a:gd name="connsiteX77" fmla="*/ 1530417 w 1694047"/>
                <a:gd name="connsiteY77" fmla="*/ 3389123 h 4524904"/>
                <a:gd name="connsiteX78" fmla="*/ 1549668 w 1694047"/>
                <a:gd name="connsiteY78" fmla="*/ 3350622 h 4524904"/>
                <a:gd name="connsiteX79" fmla="*/ 1568918 w 1694047"/>
                <a:gd name="connsiteY79" fmla="*/ 3273619 h 4524904"/>
                <a:gd name="connsiteX80" fmla="*/ 1588169 w 1694047"/>
                <a:gd name="connsiteY80" fmla="*/ 3215868 h 4524904"/>
                <a:gd name="connsiteX81" fmla="*/ 1617045 w 1694047"/>
                <a:gd name="connsiteY81" fmla="*/ 3119615 h 4524904"/>
                <a:gd name="connsiteX82" fmla="*/ 1645920 w 1694047"/>
                <a:gd name="connsiteY82" fmla="*/ 3061864 h 4524904"/>
                <a:gd name="connsiteX83" fmla="*/ 1655546 w 1694047"/>
                <a:gd name="connsiteY83" fmla="*/ 2898234 h 4524904"/>
                <a:gd name="connsiteX84" fmla="*/ 1665171 w 1694047"/>
                <a:gd name="connsiteY84" fmla="*/ 2811607 h 4524904"/>
                <a:gd name="connsiteX85" fmla="*/ 1674796 w 1694047"/>
                <a:gd name="connsiteY85" fmla="*/ 2619102 h 4524904"/>
                <a:gd name="connsiteX86" fmla="*/ 1694047 w 1694047"/>
                <a:gd name="connsiteY86" fmla="*/ 2503598 h 4524904"/>
                <a:gd name="connsiteX87" fmla="*/ 1684421 w 1694047"/>
                <a:gd name="connsiteY87" fmla="*/ 2003085 h 4524904"/>
                <a:gd name="connsiteX88" fmla="*/ 1665171 w 1694047"/>
                <a:gd name="connsiteY88" fmla="*/ 1926083 h 4524904"/>
                <a:gd name="connsiteX89" fmla="*/ 1655546 w 1694047"/>
                <a:gd name="connsiteY89" fmla="*/ 1868331 h 4524904"/>
                <a:gd name="connsiteX90" fmla="*/ 1626670 w 1694047"/>
                <a:gd name="connsiteY90" fmla="*/ 1608449 h 4524904"/>
                <a:gd name="connsiteX91" fmla="*/ 1617045 w 1694047"/>
                <a:gd name="connsiteY91" fmla="*/ 1579573 h 4524904"/>
                <a:gd name="connsiteX92" fmla="*/ 1597794 w 1694047"/>
                <a:gd name="connsiteY92" fmla="*/ 1550697 h 4524904"/>
                <a:gd name="connsiteX93" fmla="*/ 1578544 w 1694047"/>
                <a:gd name="connsiteY93" fmla="*/ 1492946 h 4524904"/>
                <a:gd name="connsiteX94" fmla="*/ 1559293 w 1694047"/>
                <a:gd name="connsiteY94" fmla="*/ 1425569 h 4524904"/>
                <a:gd name="connsiteX95" fmla="*/ 1530417 w 1694047"/>
                <a:gd name="connsiteY95" fmla="*/ 1367817 h 4524904"/>
                <a:gd name="connsiteX96" fmla="*/ 1520792 w 1694047"/>
                <a:gd name="connsiteY96" fmla="*/ 1319691 h 4524904"/>
                <a:gd name="connsiteX97" fmla="*/ 1501541 w 1694047"/>
                <a:gd name="connsiteY97" fmla="*/ 1242689 h 4524904"/>
                <a:gd name="connsiteX98" fmla="*/ 1482291 w 1694047"/>
                <a:gd name="connsiteY98" fmla="*/ 1175312 h 4524904"/>
                <a:gd name="connsiteX99" fmla="*/ 1463040 w 1694047"/>
                <a:gd name="connsiteY99" fmla="*/ 1136811 h 4524904"/>
                <a:gd name="connsiteX100" fmla="*/ 1453415 w 1694047"/>
                <a:gd name="connsiteY100" fmla="*/ 1107935 h 4524904"/>
                <a:gd name="connsiteX101" fmla="*/ 1434165 w 1694047"/>
                <a:gd name="connsiteY101" fmla="*/ 1079059 h 4524904"/>
                <a:gd name="connsiteX102" fmla="*/ 1414914 w 1694047"/>
                <a:gd name="connsiteY102" fmla="*/ 1021308 h 4524904"/>
                <a:gd name="connsiteX103" fmla="*/ 1395664 w 1694047"/>
                <a:gd name="connsiteY103" fmla="*/ 953931 h 4524904"/>
                <a:gd name="connsiteX104" fmla="*/ 1386038 w 1694047"/>
                <a:gd name="connsiteY104" fmla="*/ 925055 h 4524904"/>
                <a:gd name="connsiteX105" fmla="*/ 1366788 w 1694047"/>
                <a:gd name="connsiteY105" fmla="*/ 694049 h 4524904"/>
                <a:gd name="connsiteX106" fmla="*/ 1347537 w 1694047"/>
                <a:gd name="connsiteY106" fmla="*/ 617047 h 4524904"/>
                <a:gd name="connsiteX107" fmla="*/ 1337912 w 1694047"/>
                <a:gd name="connsiteY107" fmla="*/ 540045 h 4524904"/>
                <a:gd name="connsiteX108" fmla="*/ 1309036 w 1694047"/>
                <a:gd name="connsiteY108" fmla="*/ 453417 h 4524904"/>
                <a:gd name="connsiteX109" fmla="*/ 1299411 w 1694047"/>
                <a:gd name="connsiteY109" fmla="*/ 414916 h 4524904"/>
                <a:gd name="connsiteX110" fmla="*/ 1289786 w 1694047"/>
                <a:gd name="connsiteY110" fmla="*/ 366790 h 4524904"/>
                <a:gd name="connsiteX111" fmla="*/ 1270535 w 1694047"/>
                <a:gd name="connsiteY111" fmla="*/ 337914 h 4524904"/>
                <a:gd name="connsiteX112" fmla="*/ 1241659 w 1694047"/>
                <a:gd name="connsiteY112" fmla="*/ 280163 h 4524904"/>
                <a:gd name="connsiteX113" fmla="*/ 1222409 w 1694047"/>
                <a:gd name="connsiteY113" fmla="*/ 222411 h 4524904"/>
                <a:gd name="connsiteX114" fmla="*/ 1212784 w 1694047"/>
                <a:gd name="connsiteY114" fmla="*/ 193535 h 4524904"/>
                <a:gd name="connsiteX115" fmla="*/ 1183908 w 1694047"/>
                <a:gd name="connsiteY115" fmla="*/ 164659 h 4524904"/>
                <a:gd name="connsiteX116" fmla="*/ 1145407 w 1694047"/>
                <a:gd name="connsiteY116" fmla="*/ 106908 h 4524904"/>
                <a:gd name="connsiteX117" fmla="*/ 1087655 w 1694047"/>
                <a:gd name="connsiteY117" fmla="*/ 87657 h 4524904"/>
                <a:gd name="connsiteX118" fmla="*/ 1029904 w 1694047"/>
                <a:gd name="connsiteY118" fmla="*/ 49156 h 4524904"/>
                <a:gd name="connsiteX119" fmla="*/ 1001028 w 1694047"/>
                <a:gd name="connsiteY119" fmla="*/ 29906 h 4524904"/>
                <a:gd name="connsiteX120" fmla="*/ 943276 w 1694047"/>
                <a:gd name="connsiteY120" fmla="*/ 20281 h 4524904"/>
                <a:gd name="connsiteX121" fmla="*/ 914400 w 1694047"/>
                <a:gd name="connsiteY121" fmla="*/ 10655 h 4524904"/>
                <a:gd name="connsiteX122" fmla="*/ 693019 w 1694047"/>
                <a:gd name="connsiteY122" fmla="*/ 10655 h 4524904"/>
                <a:gd name="connsiteX123" fmla="*/ 587141 w 1694047"/>
                <a:gd name="connsiteY123" fmla="*/ 39531 h 4524904"/>
                <a:gd name="connsiteX124" fmla="*/ 558266 w 1694047"/>
                <a:gd name="connsiteY124" fmla="*/ 58782 h 4524904"/>
                <a:gd name="connsiteX125" fmla="*/ 519765 w 1694047"/>
                <a:gd name="connsiteY125" fmla="*/ 68407 h 4524904"/>
                <a:gd name="connsiteX126" fmla="*/ 471638 w 1694047"/>
                <a:gd name="connsiteY126" fmla="*/ 106908 h 4524904"/>
                <a:gd name="connsiteX127" fmla="*/ 452388 w 1694047"/>
                <a:gd name="connsiteY127" fmla="*/ 145409 h 4524904"/>
                <a:gd name="connsiteX128" fmla="*/ 413887 w 1694047"/>
                <a:gd name="connsiteY128" fmla="*/ 193535 h 4524904"/>
                <a:gd name="connsiteX129" fmla="*/ 404261 w 1694047"/>
                <a:gd name="connsiteY129" fmla="*/ 280163 h 4524904"/>
                <a:gd name="connsiteX130" fmla="*/ 375386 w 1694047"/>
                <a:gd name="connsiteY130" fmla="*/ 299413 h 4524904"/>
                <a:gd name="connsiteX131" fmla="*/ 327259 w 1694047"/>
                <a:gd name="connsiteY131" fmla="*/ 337914 h 4524904"/>
                <a:gd name="connsiteX132" fmla="*/ 308009 w 1694047"/>
                <a:gd name="connsiteY132" fmla="*/ 366790 h 4524904"/>
                <a:gd name="connsiteX133" fmla="*/ 298384 w 1694047"/>
                <a:gd name="connsiteY133" fmla="*/ 395666 h 4524904"/>
                <a:gd name="connsiteX134" fmla="*/ 269508 w 1694047"/>
                <a:gd name="connsiteY134" fmla="*/ 405291 h 4524904"/>
                <a:gd name="connsiteX135" fmla="*/ 250257 w 1694047"/>
                <a:gd name="connsiteY135" fmla="*/ 434167 h 4524904"/>
                <a:gd name="connsiteX136" fmla="*/ 231007 w 1694047"/>
                <a:gd name="connsiteY136" fmla="*/ 472668 h 4524904"/>
                <a:gd name="connsiteX137" fmla="*/ 211756 w 1694047"/>
                <a:gd name="connsiteY137" fmla="*/ 491918 h 452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1694047" h="4524904">
                  <a:moveTo>
                    <a:pt x="526716" y="62101"/>
                  </a:moveTo>
                  <a:cubicBezTo>
                    <a:pt x="510674" y="71726"/>
                    <a:pt x="470097" y="128112"/>
                    <a:pt x="451073" y="150244"/>
                  </a:cubicBezTo>
                  <a:cubicBezTo>
                    <a:pt x="432049" y="172376"/>
                    <a:pt x="420375" y="173241"/>
                    <a:pt x="412573" y="194894"/>
                  </a:cubicBezTo>
                  <a:cubicBezTo>
                    <a:pt x="404771" y="216547"/>
                    <a:pt x="410459" y="262743"/>
                    <a:pt x="404261" y="280163"/>
                  </a:cubicBezTo>
                  <a:cubicBezTo>
                    <a:pt x="398063" y="297583"/>
                    <a:pt x="386360" y="295755"/>
                    <a:pt x="375386" y="299413"/>
                  </a:cubicBezTo>
                  <a:lnTo>
                    <a:pt x="346510" y="309038"/>
                  </a:lnTo>
                  <a:cubicBezTo>
                    <a:pt x="302381" y="375232"/>
                    <a:pt x="329958" y="359474"/>
                    <a:pt x="279133" y="376415"/>
                  </a:cubicBezTo>
                  <a:cubicBezTo>
                    <a:pt x="254941" y="448993"/>
                    <a:pt x="290388" y="362347"/>
                    <a:pt x="240632" y="424542"/>
                  </a:cubicBezTo>
                  <a:cubicBezTo>
                    <a:pt x="187498" y="490959"/>
                    <a:pt x="284888" y="417496"/>
                    <a:pt x="202131" y="472668"/>
                  </a:cubicBezTo>
                  <a:cubicBezTo>
                    <a:pt x="180130" y="538675"/>
                    <a:pt x="206111" y="456750"/>
                    <a:pt x="182880" y="549670"/>
                  </a:cubicBezTo>
                  <a:cubicBezTo>
                    <a:pt x="173526" y="587085"/>
                    <a:pt x="167258" y="582497"/>
                    <a:pt x="154005" y="626672"/>
                  </a:cubicBezTo>
                  <a:cubicBezTo>
                    <a:pt x="149304" y="642342"/>
                    <a:pt x="146693" y="658603"/>
                    <a:pt x="144379" y="674798"/>
                  </a:cubicBezTo>
                  <a:cubicBezTo>
                    <a:pt x="137063" y="726013"/>
                    <a:pt x="137676" y="778613"/>
                    <a:pt x="125129" y="828803"/>
                  </a:cubicBezTo>
                  <a:cubicBezTo>
                    <a:pt x="121921" y="841637"/>
                    <a:pt x="119138" y="854584"/>
                    <a:pt x="115504" y="867304"/>
                  </a:cubicBezTo>
                  <a:cubicBezTo>
                    <a:pt x="112717" y="877059"/>
                    <a:pt x="108159" y="886293"/>
                    <a:pt x="105878" y="896179"/>
                  </a:cubicBezTo>
                  <a:cubicBezTo>
                    <a:pt x="98521" y="928061"/>
                    <a:pt x="94563" y="960689"/>
                    <a:pt x="86628" y="992432"/>
                  </a:cubicBezTo>
                  <a:cubicBezTo>
                    <a:pt x="83420" y="1005266"/>
                    <a:pt x="81648" y="1018547"/>
                    <a:pt x="77003" y="1030933"/>
                  </a:cubicBezTo>
                  <a:cubicBezTo>
                    <a:pt x="71965" y="1044368"/>
                    <a:pt x="64169" y="1056600"/>
                    <a:pt x="57752" y="1069434"/>
                  </a:cubicBezTo>
                  <a:cubicBezTo>
                    <a:pt x="54544" y="1111144"/>
                    <a:pt x="52506" y="1152960"/>
                    <a:pt x="48127" y="1194563"/>
                  </a:cubicBezTo>
                  <a:cubicBezTo>
                    <a:pt x="40798" y="1264184"/>
                    <a:pt x="40203" y="1234180"/>
                    <a:pt x="28876" y="1290815"/>
                  </a:cubicBezTo>
                  <a:cubicBezTo>
                    <a:pt x="11936" y="1375515"/>
                    <a:pt x="28358" y="1321245"/>
                    <a:pt x="9626" y="1377443"/>
                  </a:cubicBezTo>
                  <a:cubicBezTo>
                    <a:pt x="6417" y="1544281"/>
                    <a:pt x="0" y="1711087"/>
                    <a:pt x="0" y="1877956"/>
                  </a:cubicBezTo>
                  <a:cubicBezTo>
                    <a:pt x="0" y="2108985"/>
                    <a:pt x="3467" y="2340028"/>
                    <a:pt x="9626" y="2570975"/>
                  </a:cubicBezTo>
                  <a:cubicBezTo>
                    <a:pt x="9896" y="2581117"/>
                    <a:pt x="16336" y="2590133"/>
                    <a:pt x="19251" y="2599851"/>
                  </a:cubicBezTo>
                  <a:cubicBezTo>
                    <a:pt x="22031" y="2609119"/>
                    <a:pt x="50265" y="2712501"/>
                    <a:pt x="57752" y="2724979"/>
                  </a:cubicBezTo>
                  <a:cubicBezTo>
                    <a:pt x="67090" y="2740542"/>
                    <a:pt x="84301" y="2749822"/>
                    <a:pt x="96253" y="2763481"/>
                  </a:cubicBezTo>
                  <a:cubicBezTo>
                    <a:pt x="106817" y="2775554"/>
                    <a:pt x="115504" y="2789148"/>
                    <a:pt x="125129" y="2801982"/>
                  </a:cubicBezTo>
                  <a:lnTo>
                    <a:pt x="154005" y="2888609"/>
                  </a:lnTo>
                  <a:cubicBezTo>
                    <a:pt x="157213" y="2898234"/>
                    <a:pt x="158002" y="2909043"/>
                    <a:pt x="163630" y="2917485"/>
                  </a:cubicBezTo>
                  <a:lnTo>
                    <a:pt x="182880" y="2946361"/>
                  </a:lnTo>
                  <a:cubicBezTo>
                    <a:pt x="186089" y="2959195"/>
                    <a:pt x="188872" y="2972142"/>
                    <a:pt x="192506" y="2984862"/>
                  </a:cubicBezTo>
                  <a:cubicBezTo>
                    <a:pt x="195293" y="2994617"/>
                    <a:pt x="199850" y="3003851"/>
                    <a:pt x="202131" y="3013737"/>
                  </a:cubicBezTo>
                  <a:cubicBezTo>
                    <a:pt x="209488" y="3045619"/>
                    <a:pt x="214964" y="3077906"/>
                    <a:pt x="221381" y="3109990"/>
                  </a:cubicBezTo>
                  <a:cubicBezTo>
                    <a:pt x="224589" y="3126032"/>
                    <a:pt x="228318" y="3141979"/>
                    <a:pt x="231007" y="3158116"/>
                  </a:cubicBezTo>
                  <a:cubicBezTo>
                    <a:pt x="237424" y="3196617"/>
                    <a:pt x="237913" y="3236590"/>
                    <a:pt x="250257" y="3273619"/>
                  </a:cubicBezTo>
                  <a:cubicBezTo>
                    <a:pt x="264878" y="3317478"/>
                    <a:pt x="262602" y="3309258"/>
                    <a:pt x="279133" y="3369872"/>
                  </a:cubicBezTo>
                  <a:cubicBezTo>
                    <a:pt x="282614" y="3382635"/>
                    <a:pt x="285124" y="3395653"/>
                    <a:pt x="288758" y="3408373"/>
                  </a:cubicBezTo>
                  <a:cubicBezTo>
                    <a:pt x="291545" y="3418129"/>
                    <a:pt x="295923" y="3427406"/>
                    <a:pt x="298384" y="3437249"/>
                  </a:cubicBezTo>
                  <a:cubicBezTo>
                    <a:pt x="302352" y="3453120"/>
                    <a:pt x="303705" y="3469592"/>
                    <a:pt x="308009" y="3485375"/>
                  </a:cubicBezTo>
                  <a:cubicBezTo>
                    <a:pt x="313348" y="3504952"/>
                    <a:pt x="327259" y="3543127"/>
                    <a:pt x="327259" y="3543127"/>
                  </a:cubicBezTo>
                  <a:cubicBezTo>
                    <a:pt x="320559" y="3630231"/>
                    <a:pt x="322448" y="3653809"/>
                    <a:pt x="308009" y="3726007"/>
                  </a:cubicBezTo>
                  <a:cubicBezTo>
                    <a:pt x="305952" y="3736292"/>
                    <a:pt x="294876" y="3781149"/>
                    <a:pt x="288758" y="3793384"/>
                  </a:cubicBezTo>
                  <a:cubicBezTo>
                    <a:pt x="283585" y="3803731"/>
                    <a:pt x="275925" y="3812634"/>
                    <a:pt x="269508" y="3822259"/>
                  </a:cubicBezTo>
                  <a:cubicBezTo>
                    <a:pt x="266300" y="3831884"/>
                    <a:pt x="264810" y="3842266"/>
                    <a:pt x="259883" y="3851135"/>
                  </a:cubicBezTo>
                  <a:cubicBezTo>
                    <a:pt x="248647" y="3871360"/>
                    <a:pt x="221381" y="3908887"/>
                    <a:pt x="221381" y="3908887"/>
                  </a:cubicBezTo>
                  <a:cubicBezTo>
                    <a:pt x="189022" y="4005969"/>
                    <a:pt x="238404" y="3855354"/>
                    <a:pt x="202131" y="3976264"/>
                  </a:cubicBezTo>
                  <a:cubicBezTo>
                    <a:pt x="196300" y="3995700"/>
                    <a:pt x="188711" y="4014579"/>
                    <a:pt x="182880" y="4034015"/>
                  </a:cubicBezTo>
                  <a:cubicBezTo>
                    <a:pt x="146607" y="4154925"/>
                    <a:pt x="195989" y="4004310"/>
                    <a:pt x="163630" y="4101392"/>
                  </a:cubicBezTo>
                  <a:cubicBezTo>
                    <a:pt x="166838" y="4191228"/>
                    <a:pt x="167468" y="4281193"/>
                    <a:pt x="173255" y="4370899"/>
                  </a:cubicBezTo>
                  <a:cubicBezTo>
                    <a:pt x="174335" y="4387637"/>
                    <a:pt x="191166" y="4417686"/>
                    <a:pt x="202131" y="4428651"/>
                  </a:cubicBezTo>
                  <a:cubicBezTo>
                    <a:pt x="210311" y="4436831"/>
                    <a:pt x="221752" y="4440961"/>
                    <a:pt x="231007" y="4447902"/>
                  </a:cubicBezTo>
                  <a:cubicBezTo>
                    <a:pt x="247442" y="4460228"/>
                    <a:pt x="261712" y="4475515"/>
                    <a:pt x="279133" y="4486403"/>
                  </a:cubicBezTo>
                  <a:cubicBezTo>
                    <a:pt x="299258" y="4498981"/>
                    <a:pt x="365660" y="4504032"/>
                    <a:pt x="375386" y="4505653"/>
                  </a:cubicBezTo>
                  <a:cubicBezTo>
                    <a:pt x="494733" y="4525544"/>
                    <a:pt x="328216" y="4506614"/>
                    <a:pt x="529390" y="4524904"/>
                  </a:cubicBezTo>
                  <a:lnTo>
                    <a:pt x="1039529" y="4515278"/>
                  </a:lnTo>
                  <a:cubicBezTo>
                    <a:pt x="1118509" y="4512810"/>
                    <a:pt x="1130595" y="4508615"/>
                    <a:pt x="1193533" y="4496028"/>
                  </a:cubicBezTo>
                  <a:cubicBezTo>
                    <a:pt x="1243771" y="4462535"/>
                    <a:pt x="1202354" y="4484442"/>
                    <a:pt x="1280160" y="4467152"/>
                  </a:cubicBezTo>
                  <a:cubicBezTo>
                    <a:pt x="1290064" y="4464951"/>
                    <a:pt x="1299280" y="4460314"/>
                    <a:pt x="1309036" y="4457527"/>
                  </a:cubicBezTo>
                  <a:cubicBezTo>
                    <a:pt x="1358677" y="4443344"/>
                    <a:pt x="1348097" y="4451527"/>
                    <a:pt x="1405289" y="4428651"/>
                  </a:cubicBezTo>
                  <a:cubicBezTo>
                    <a:pt x="1421331" y="4422234"/>
                    <a:pt x="1437961" y="4417128"/>
                    <a:pt x="1453415" y="4409401"/>
                  </a:cubicBezTo>
                  <a:cubicBezTo>
                    <a:pt x="1463762" y="4404228"/>
                    <a:pt x="1471720" y="4394848"/>
                    <a:pt x="1482291" y="4390150"/>
                  </a:cubicBezTo>
                  <a:cubicBezTo>
                    <a:pt x="1500834" y="4381909"/>
                    <a:pt x="1540043" y="4370899"/>
                    <a:pt x="1540043" y="4370899"/>
                  </a:cubicBezTo>
                  <a:cubicBezTo>
                    <a:pt x="1567678" y="4334051"/>
                    <a:pt x="1570553" y="4335000"/>
                    <a:pt x="1588169" y="4293897"/>
                  </a:cubicBezTo>
                  <a:cubicBezTo>
                    <a:pt x="1592166" y="4284572"/>
                    <a:pt x="1590620" y="4272196"/>
                    <a:pt x="1597794" y="4265022"/>
                  </a:cubicBezTo>
                  <a:cubicBezTo>
                    <a:pt x="1607940" y="4254876"/>
                    <a:pt x="1623461" y="4252188"/>
                    <a:pt x="1636295" y="4245771"/>
                  </a:cubicBezTo>
                  <a:cubicBezTo>
                    <a:pt x="1639503" y="4236146"/>
                    <a:pt x="1641383" y="4225970"/>
                    <a:pt x="1645920" y="4216895"/>
                  </a:cubicBezTo>
                  <a:cubicBezTo>
                    <a:pt x="1651093" y="4206548"/>
                    <a:pt x="1659432" y="4198063"/>
                    <a:pt x="1665171" y="4188019"/>
                  </a:cubicBezTo>
                  <a:cubicBezTo>
                    <a:pt x="1672290" y="4175561"/>
                    <a:pt x="1678004" y="4162352"/>
                    <a:pt x="1684421" y="4149518"/>
                  </a:cubicBezTo>
                  <a:cubicBezTo>
                    <a:pt x="1681213" y="4091767"/>
                    <a:pt x="1680280" y="4033844"/>
                    <a:pt x="1674796" y="3976264"/>
                  </a:cubicBezTo>
                  <a:cubicBezTo>
                    <a:pt x="1673834" y="3966164"/>
                    <a:pt x="1667452" y="3957274"/>
                    <a:pt x="1665171" y="3947388"/>
                  </a:cubicBezTo>
                  <a:cubicBezTo>
                    <a:pt x="1657814" y="3915506"/>
                    <a:pt x="1658072" y="3881515"/>
                    <a:pt x="1645920" y="3851135"/>
                  </a:cubicBezTo>
                  <a:cubicBezTo>
                    <a:pt x="1639503" y="3835093"/>
                    <a:pt x="1631751" y="3819523"/>
                    <a:pt x="1626670" y="3803009"/>
                  </a:cubicBezTo>
                  <a:cubicBezTo>
                    <a:pt x="1618889" y="3777722"/>
                    <a:pt x="1615785" y="3751107"/>
                    <a:pt x="1607419" y="3726007"/>
                  </a:cubicBezTo>
                  <a:lnTo>
                    <a:pt x="1588169" y="3668255"/>
                  </a:lnTo>
                  <a:cubicBezTo>
                    <a:pt x="1584961" y="3658630"/>
                    <a:pt x="1583081" y="3648454"/>
                    <a:pt x="1578544" y="3639379"/>
                  </a:cubicBezTo>
                  <a:cubicBezTo>
                    <a:pt x="1553146" y="3588583"/>
                    <a:pt x="1542882" y="3577128"/>
                    <a:pt x="1530417" y="3533502"/>
                  </a:cubicBezTo>
                  <a:cubicBezTo>
                    <a:pt x="1526783" y="3520782"/>
                    <a:pt x="1524000" y="3507835"/>
                    <a:pt x="1520792" y="3495001"/>
                  </a:cubicBezTo>
                  <a:cubicBezTo>
                    <a:pt x="1524000" y="3459708"/>
                    <a:pt x="1523467" y="3423873"/>
                    <a:pt x="1530417" y="3389123"/>
                  </a:cubicBezTo>
                  <a:cubicBezTo>
                    <a:pt x="1533231" y="3375053"/>
                    <a:pt x="1545131" y="3364234"/>
                    <a:pt x="1549668" y="3350622"/>
                  </a:cubicBezTo>
                  <a:cubicBezTo>
                    <a:pt x="1558035" y="3325522"/>
                    <a:pt x="1560551" y="3298719"/>
                    <a:pt x="1568918" y="3273619"/>
                  </a:cubicBezTo>
                  <a:cubicBezTo>
                    <a:pt x="1575335" y="3254369"/>
                    <a:pt x="1583248" y="3235554"/>
                    <a:pt x="1588169" y="3215868"/>
                  </a:cubicBezTo>
                  <a:cubicBezTo>
                    <a:pt x="1595078" y="3188232"/>
                    <a:pt x="1605326" y="3143053"/>
                    <a:pt x="1617045" y="3119615"/>
                  </a:cubicBezTo>
                  <a:lnTo>
                    <a:pt x="1645920" y="3061864"/>
                  </a:lnTo>
                  <a:cubicBezTo>
                    <a:pt x="1649129" y="3007321"/>
                    <a:pt x="1651355" y="2952711"/>
                    <a:pt x="1655546" y="2898234"/>
                  </a:cubicBezTo>
                  <a:cubicBezTo>
                    <a:pt x="1657774" y="2869266"/>
                    <a:pt x="1663172" y="2840592"/>
                    <a:pt x="1665171" y="2811607"/>
                  </a:cubicBezTo>
                  <a:cubicBezTo>
                    <a:pt x="1669591" y="2747511"/>
                    <a:pt x="1670376" y="2683198"/>
                    <a:pt x="1674796" y="2619102"/>
                  </a:cubicBezTo>
                  <a:cubicBezTo>
                    <a:pt x="1680402" y="2537806"/>
                    <a:pt x="1677027" y="2554653"/>
                    <a:pt x="1694047" y="2503598"/>
                  </a:cubicBezTo>
                  <a:cubicBezTo>
                    <a:pt x="1690838" y="2336760"/>
                    <a:pt x="1692754" y="2169745"/>
                    <a:pt x="1684421" y="2003085"/>
                  </a:cubicBezTo>
                  <a:cubicBezTo>
                    <a:pt x="1683100" y="1976661"/>
                    <a:pt x="1669520" y="1952180"/>
                    <a:pt x="1665171" y="1926083"/>
                  </a:cubicBezTo>
                  <a:lnTo>
                    <a:pt x="1655546" y="1868331"/>
                  </a:lnTo>
                  <a:cubicBezTo>
                    <a:pt x="1645769" y="1672798"/>
                    <a:pt x="1663201" y="1730222"/>
                    <a:pt x="1626670" y="1608449"/>
                  </a:cubicBezTo>
                  <a:cubicBezTo>
                    <a:pt x="1623755" y="1598731"/>
                    <a:pt x="1621582" y="1588648"/>
                    <a:pt x="1617045" y="1579573"/>
                  </a:cubicBezTo>
                  <a:cubicBezTo>
                    <a:pt x="1611872" y="1569226"/>
                    <a:pt x="1604211" y="1560322"/>
                    <a:pt x="1597794" y="1550697"/>
                  </a:cubicBezTo>
                  <a:cubicBezTo>
                    <a:pt x="1591377" y="1531447"/>
                    <a:pt x="1583466" y="1512632"/>
                    <a:pt x="1578544" y="1492946"/>
                  </a:cubicBezTo>
                  <a:cubicBezTo>
                    <a:pt x="1575461" y="1480615"/>
                    <a:pt x="1566196" y="1439375"/>
                    <a:pt x="1559293" y="1425569"/>
                  </a:cubicBezTo>
                  <a:cubicBezTo>
                    <a:pt x="1535769" y="1378520"/>
                    <a:pt x="1542514" y="1416202"/>
                    <a:pt x="1530417" y="1367817"/>
                  </a:cubicBezTo>
                  <a:cubicBezTo>
                    <a:pt x="1526449" y="1351946"/>
                    <a:pt x="1524471" y="1335632"/>
                    <a:pt x="1520792" y="1319691"/>
                  </a:cubicBezTo>
                  <a:cubicBezTo>
                    <a:pt x="1514843" y="1293911"/>
                    <a:pt x="1507958" y="1268356"/>
                    <a:pt x="1501541" y="1242689"/>
                  </a:cubicBezTo>
                  <a:cubicBezTo>
                    <a:pt x="1496657" y="1223153"/>
                    <a:pt x="1490576" y="1194643"/>
                    <a:pt x="1482291" y="1175312"/>
                  </a:cubicBezTo>
                  <a:cubicBezTo>
                    <a:pt x="1476639" y="1162124"/>
                    <a:pt x="1468692" y="1149999"/>
                    <a:pt x="1463040" y="1136811"/>
                  </a:cubicBezTo>
                  <a:cubicBezTo>
                    <a:pt x="1459043" y="1127485"/>
                    <a:pt x="1457952" y="1117010"/>
                    <a:pt x="1453415" y="1107935"/>
                  </a:cubicBezTo>
                  <a:cubicBezTo>
                    <a:pt x="1448242" y="1097588"/>
                    <a:pt x="1438863" y="1089630"/>
                    <a:pt x="1434165" y="1079059"/>
                  </a:cubicBezTo>
                  <a:cubicBezTo>
                    <a:pt x="1425924" y="1060516"/>
                    <a:pt x="1421331" y="1040558"/>
                    <a:pt x="1414914" y="1021308"/>
                  </a:cubicBezTo>
                  <a:cubicBezTo>
                    <a:pt x="1391836" y="952075"/>
                    <a:pt x="1419836" y="1038531"/>
                    <a:pt x="1395664" y="953931"/>
                  </a:cubicBezTo>
                  <a:cubicBezTo>
                    <a:pt x="1392877" y="944175"/>
                    <a:pt x="1389247" y="934680"/>
                    <a:pt x="1386038" y="925055"/>
                  </a:cubicBezTo>
                  <a:cubicBezTo>
                    <a:pt x="1383346" y="884667"/>
                    <a:pt x="1376399" y="748513"/>
                    <a:pt x="1366788" y="694049"/>
                  </a:cubicBezTo>
                  <a:cubicBezTo>
                    <a:pt x="1362190" y="667994"/>
                    <a:pt x="1353954" y="642714"/>
                    <a:pt x="1347537" y="617047"/>
                  </a:cubicBezTo>
                  <a:cubicBezTo>
                    <a:pt x="1344329" y="591380"/>
                    <a:pt x="1343332" y="565338"/>
                    <a:pt x="1337912" y="540045"/>
                  </a:cubicBezTo>
                  <a:cubicBezTo>
                    <a:pt x="1323478" y="472688"/>
                    <a:pt x="1321065" y="501533"/>
                    <a:pt x="1309036" y="453417"/>
                  </a:cubicBezTo>
                  <a:cubicBezTo>
                    <a:pt x="1305828" y="440583"/>
                    <a:pt x="1302281" y="427830"/>
                    <a:pt x="1299411" y="414916"/>
                  </a:cubicBezTo>
                  <a:cubicBezTo>
                    <a:pt x="1295862" y="398946"/>
                    <a:pt x="1295530" y="382108"/>
                    <a:pt x="1289786" y="366790"/>
                  </a:cubicBezTo>
                  <a:cubicBezTo>
                    <a:pt x="1285724" y="355958"/>
                    <a:pt x="1276952" y="347539"/>
                    <a:pt x="1270535" y="337914"/>
                  </a:cubicBezTo>
                  <a:cubicBezTo>
                    <a:pt x="1235432" y="232602"/>
                    <a:pt x="1291416" y="392116"/>
                    <a:pt x="1241659" y="280163"/>
                  </a:cubicBezTo>
                  <a:cubicBezTo>
                    <a:pt x="1233418" y="261620"/>
                    <a:pt x="1228826" y="241662"/>
                    <a:pt x="1222409" y="222411"/>
                  </a:cubicBezTo>
                  <a:cubicBezTo>
                    <a:pt x="1219201" y="212786"/>
                    <a:pt x="1219958" y="200709"/>
                    <a:pt x="1212784" y="193535"/>
                  </a:cubicBezTo>
                  <a:cubicBezTo>
                    <a:pt x="1203159" y="183910"/>
                    <a:pt x="1192265" y="175404"/>
                    <a:pt x="1183908" y="164659"/>
                  </a:cubicBezTo>
                  <a:cubicBezTo>
                    <a:pt x="1169704" y="146397"/>
                    <a:pt x="1167356" y="114224"/>
                    <a:pt x="1145407" y="106908"/>
                  </a:cubicBezTo>
                  <a:cubicBezTo>
                    <a:pt x="1126156" y="100491"/>
                    <a:pt x="1104539" y="98913"/>
                    <a:pt x="1087655" y="87657"/>
                  </a:cubicBezTo>
                  <a:lnTo>
                    <a:pt x="1029904" y="49156"/>
                  </a:lnTo>
                  <a:cubicBezTo>
                    <a:pt x="1020279" y="42739"/>
                    <a:pt x="1012439" y="31808"/>
                    <a:pt x="1001028" y="29906"/>
                  </a:cubicBezTo>
                  <a:lnTo>
                    <a:pt x="943276" y="20281"/>
                  </a:lnTo>
                  <a:cubicBezTo>
                    <a:pt x="933651" y="17072"/>
                    <a:pt x="924304" y="12856"/>
                    <a:pt x="914400" y="10655"/>
                  </a:cubicBezTo>
                  <a:cubicBezTo>
                    <a:pt x="824828" y="-9251"/>
                    <a:pt x="814335" y="3519"/>
                    <a:pt x="693019" y="10655"/>
                  </a:cubicBezTo>
                  <a:cubicBezTo>
                    <a:pt x="619748" y="35080"/>
                    <a:pt x="655166" y="25927"/>
                    <a:pt x="587141" y="39531"/>
                  </a:cubicBezTo>
                  <a:cubicBezTo>
                    <a:pt x="577516" y="45948"/>
                    <a:pt x="568899" y="54225"/>
                    <a:pt x="558266" y="58782"/>
                  </a:cubicBezTo>
                  <a:cubicBezTo>
                    <a:pt x="546107" y="63993"/>
                    <a:pt x="530772" y="61069"/>
                    <a:pt x="519765" y="68407"/>
                  </a:cubicBezTo>
                  <a:cubicBezTo>
                    <a:pt x="432691" y="126456"/>
                    <a:pt x="566037" y="75443"/>
                    <a:pt x="471638" y="106908"/>
                  </a:cubicBezTo>
                  <a:cubicBezTo>
                    <a:pt x="465221" y="119742"/>
                    <a:pt x="461574" y="134386"/>
                    <a:pt x="452388" y="145409"/>
                  </a:cubicBezTo>
                  <a:cubicBezTo>
                    <a:pt x="404013" y="203459"/>
                    <a:pt x="436868" y="124591"/>
                    <a:pt x="413887" y="193535"/>
                  </a:cubicBezTo>
                  <a:cubicBezTo>
                    <a:pt x="410678" y="222411"/>
                    <a:pt x="414190" y="252858"/>
                    <a:pt x="404261" y="280163"/>
                  </a:cubicBezTo>
                  <a:cubicBezTo>
                    <a:pt x="400308" y="291034"/>
                    <a:pt x="383566" y="291233"/>
                    <a:pt x="375386" y="299413"/>
                  </a:cubicBezTo>
                  <a:cubicBezTo>
                    <a:pt x="331849" y="342950"/>
                    <a:pt x="383474" y="319176"/>
                    <a:pt x="327259" y="337914"/>
                  </a:cubicBezTo>
                  <a:cubicBezTo>
                    <a:pt x="320842" y="347539"/>
                    <a:pt x="313182" y="356443"/>
                    <a:pt x="308009" y="366790"/>
                  </a:cubicBezTo>
                  <a:cubicBezTo>
                    <a:pt x="303472" y="375865"/>
                    <a:pt x="305558" y="388492"/>
                    <a:pt x="298384" y="395666"/>
                  </a:cubicBezTo>
                  <a:cubicBezTo>
                    <a:pt x="291210" y="402840"/>
                    <a:pt x="279133" y="402083"/>
                    <a:pt x="269508" y="405291"/>
                  </a:cubicBezTo>
                  <a:cubicBezTo>
                    <a:pt x="263091" y="414916"/>
                    <a:pt x="255996" y="424123"/>
                    <a:pt x="250257" y="434167"/>
                  </a:cubicBezTo>
                  <a:cubicBezTo>
                    <a:pt x="243138" y="446625"/>
                    <a:pt x="238966" y="460729"/>
                    <a:pt x="231007" y="472668"/>
                  </a:cubicBezTo>
                  <a:cubicBezTo>
                    <a:pt x="225973" y="480219"/>
                    <a:pt x="218173" y="485501"/>
                    <a:pt x="211756" y="491918"/>
                  </a:cubicBezTo>
                </a:path>
              </a:pathLst>
            </a:cu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2543934" y="284524"/>
            <a:ext cx="2215422" cy="6565769"/>
            <a:chOff x="3601039" y="292231"/>
            <a:chExt cx="2215422" cy="6565769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/>
            <a:srcRect t="29821"/>
            <a:stretch/>
          </p:blipFill>
          <p:spPr>
            <a:xfrm>
              <a:off x="4436261" y="4296901"/>
              <a:ext cx="819984" cy="2561099"/>
            </a:xfrm>
            <a:prstGeom prst="rect">
              <a:avLst/>
            </a:prstGeom>
          </p:spPr>
        </p:pic>
        <p:grpSp>
          <p:nvGrpSpPr>
            <p:cNvPr id="3" name="Groupe 2"/>
            <p:cNvGrpSpPr/>
            <p:nvPr/>
          </p:nvGrpSpPr>
          <p:grpSpPr>
            <a:xfrm>
              <a:off x="3601039" y="292231"/>
              <a:ext cx="2215422" cy="3968684"/>
              <a:chOff x="3601039" y="292231"/>
              <a:chExt cx="2215422" cy="3968684"/>
            </a:xfrm>
          </p:grpSpPr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457"/>
              <a:stretch/>
            </p:blipFill>
            <p:spPr>
              <a:xfrm>
                <a:off x="3640205" y="466582"/>
                <a:ext cx="2025303" cy="3706858"/>
              </a:xfrm>
              <a:prstGeom prst="rect">
                <a:avLst/>
              </a:prstGeom>
            </p:spPr>
          </p:pic>
          <p:sp>
            <p:nvSpPr>
              <p:cNvPr id="2" name="Forme libre 1"/>
              <p:cNvSpPr/>
              <p:nvPr/>
            </p:nvSpPr>
            <p:spPr>
              <a:xfrm>
                <a:off x="3601039" y="292231"/>
                <a:ext cx="2215422" cy="3968684"/>
              </a:xfrm>
              <a:custGeom>
                <a:avLst/>
                <a:gdLst>
                  <a:gd name="connsiteX0" fmla="*/ 0 w 2215422"/>
                  <a:gd name="connsiteY0" fmla="*/ 3930977 h 3968684"/>
                  <a:gd name="connsiteX1" fmla="*/ 56561 w 2215422"/>
                  <a:gd name="connsiteY1" fmla="*/ 3940404 h 3968684"/>
                  <a:gd name="connsiteX2" fmla="*/ 103695 w 2215422"/>
                  <a:gd name="connsiteY2" fmla="*/ 3949831 h 3968684"/>
                  <a:gd name="connsiteX3" fmla="*/ 622169 w 2215422"/>
                  <a:gd name="connsiteY3" fmla="*/ 3959258 h 3968684"/>
                  <a:gd name="connsiteX4" fmla="*/ 1225485 w 2215422"/>
                  <a:gd name="connsiteY4" fmla="*/ 3949831 h 3968684"/>
                  <a:gd name="connsiteX5" fmla="*/ 1395167 w 2215422"/>
                  <a:gd name="connsiteY5" fmla="*/ 3930977 h 3968684"/>
                  <a:gd name="connsiteX6" fmla="*/ 1687398 w 2215422"/>
                  <a:gd name="connsiteY6" fmla="*/ 3912124 h 3968684"/>
                  <a:gd name="connsiteX7" fmla="*/ 1791093 w 2215422"/>
                  <a:gd name="connsiteY7" fmla="*/ 3883843 h 3968684"/>
                  <a:gd name="connsiteX8" fmla="*/ 1857081 w 2215422"/>
                  <a:gd name="connsiteY8" fmla="*/ 3874416 h 3968684"/>
                  <a:gd name="connsiteX9" fmla="*/ 1894788 w 2215422"/>
                  <a:gd name="connsiteY9" fmla="*/ 3855563 h 3968684"/>
                  <a:gd name="connsiteX10" fmla="*/ 1932495 w 2215422"/>
                  <a:gd name="connsiteY10" fmla="*/ 3846136 h 3968684"/>
                  <a:gd name="connsiteX11" fmla="*/ 1960775 w 2215422"/>
                  <a:gd name="connsiteY11" fmla="*/ 3836709 h 3968684"/>
                  <a:gd name="connsiteX12" fmla="*/ 2007909 w 2215422"/>
                  <a:gd name="connsiteY12" fmla="*/ 3827282 h 3968684"/>
                  <a:gd name="connsiteX13" fmla="*/ 2036190 w 2215422"/>
                  <a:gd name="connsiteY13" fmla="*/ 3817856 h 3968684"/>
                  <a:gd name="connsiteX14" fmla="*/ 2092751 w 2215422"/>
                  <a:gd name="connsiteY14" fmla="*/ 3808429 h 3968684"/>
                  <a:gd name="connsiteX15" fmla="*/ 2177592 w 2215422"/>
                  <a:gd name="connsiteY15" fmla="*/ 3770722 h 3968684"/>
                  <a:gd name="connsiteX16" fmla="*/ 2205872 w 2215422"/>
                  <a:gd name="connsiteY16" fmla="*/ 3742441 h 3968684"/>
                  <a:gd name="connsiteX17" fmla="*/ 2215299 w 2215422"/>
                  <a:gd name="connsiteY17" fmla="*/ 3638746 h 3968684"/>
                  <a:gd name="connsiteX18" fmla="*/ 2196446 w 2215422"/>
                  <a:gd name="connsiteY18" fmla="*/ 3318235 h 3968684"/>
                  <a:gd name="connsiteX19" fmla="*/ 2168165 w 2215422"/>
                  <a:gd name="connsiteY19" fmla="*/ 3252247 h 3968684"/>
                  <a:gd name="connsiteX20" fmla="*/ 2139885 w 2215422"/>
                  <a:gd name="connsiteY20" fmla="*/ 3157979 h 3968684"/>
                  <a:gd name="connsiteX21" fmla="*/ 2121031 w 2215422"/>
                  <a:gd name="connsiteY21" fmla="*/ 3101418 h 3968684"/>
                  <a:gd name="connsiteX22" fmla="*/ 2111604 w 2215422"/>
                  <a:gd name="connsiteY22" fmla="*/ 3063711 h 3968684"/>
                  <a:gd name="connsiteX23" fmla="*/ 2102177 w 2215422"/>
                  <a:gd name="connsiteY23" fmla="*/ 2988297 h 3968684"/>
                  <a:gd name="connsiteX24" fmla="*/ 2073897 w 2215422"/>
                  <a:gd name="connsiteY24" fmla="*/ 2950590 h 3968684"/>
                  <a:gd name="connsiteX25" fmla="*/ 2064470 w 2215422"/>
                  <a:gd name="connsiteY25" fmla="*/ 2894029 h 3968684"/>
                  <a:gd name="connsiteX26" fmla="*/ 2045617 w 2215422"/>
                  <a:gd name="connsiteY26" fmla="*/ 2828041 h 3968684"/>
                  <a:gd name="connsiteX27" fmla="*/ 2036190 w 2215422"/>
                  <a:gd name="connsiteY27" fmla="*/ 2752627 h 3968684"/>
                  <a:gd name="connsiteX28" fmla="*/ 2026763 w 2215422"/>
                  <a:gd name="connsiteY28" fmla="*/ 2705493 h 3968684"/>
                  <a:gd name="connsiteX29" fmla="*/ 2017336 w 2215422"/>
                  <a:gd name="connsiteY29" fmla="*/ 2630078 h 3968684"/>
                  <a:gd name="connsiteX30" fmla="*/ 2017336 w 2215422"/>
                  <a:gd name="connsiteY30" fmla="*/ 2253006 h 3968684"/>
                  <a:gd name="connsiteX31" fmla="*/ 2026763 w 2215422"/>
                  <a:gd name="connsiteY31" fmla="*/ 2215299 h 3968684"/>
                  <a:gd name="connsiteX32" fmla="*/ 2036190 w 2215422"/>
                  <a:gd name="connsiteY32" fmla="*/ 2130458 h 3968684"/>
                  <a:gd name="connsiteX33" fmla="*/ 2055043 w 2215422"/>
                  <a:gd name="connsiteY33" fmla="*/ 1932495 h 3968684"/>
                  <a:gd name="connsiteX34" fmla="*/ 2092751 w 2215422"/>
                  <a:gd name="connsiteY34" fmla="*/ 1696825 h 3968684"/>
                  <a:gd name="connsiteX35" fmla="*/ 2102177 w 2215422"/>
                  <a:gd name="connsiteY35" fmla="*/ 1611983 h 3968684"/>
                  <a:gd name="connsiteX36" fmla="*/ 2083324 w 2215422"/>
                  <a:gd name="connsiteY36" fmla="*/ 1319753 h 3968684"/>
                  <a:gd name="connsiteX37" fmla="*/ 2064470 w 2215422"/>
                  <a:gd name="connsiteY37" fmla="*/ 1178350 h 3968684"/>
                  <a:gd name="connsiteX38" fmla="*/ 2045617 w 2215422"/>
                  <a:gd name="connsiteY38" fmla="*/ 1112363 h 3968684"/>
                  <a:gd name="connsiteX39" fmla="*/ 2026763 w 2215422"/>
                  <a:gd name="connsiteY39" fmla="*/ 1008668 h 3968684"/>
                  <a:gd name="connsiteX40" fmla="*/ 1998483 w 2215422"/>
                  <a:gd name="connsiteY40" fmla="*/ 942680 h 3968684"/>
                  <a:gd name="connsiteX41" fmla="*/ 1970202 w 2215422"/>
                  <a:gd name="connsiteY41" fmla="*/ 886120 h 3968684"/>
                  <a:gd name="connsiteX42" fmla="*/ 1913641 w 2215422"/>
                  <a:gd name="connsiteY42" fmla="*/ 801278 h 3968684"/>
                  <a:gd name="connsiteX43" fmla="*/ 1885361 w 2215422"/>
                  <a:gd name="connsiteY43" fmla="*/ 744717 h 3968684"/>
                  <a:gd name="connsiteX44" fmla="*/ 1866507 w 2215422"/>
                  <a:gd name="connsiteY44" fmla="*/ 716437 h 3968684"/>
                  <a:gd name="connsiteX45" fmla="*/ 1847654 w 2215422"/>
                  <a:gd name="connsiteY45" fmla="*/ 641023 h 3968684"/>
                  <a:gd name="connsiteX46" fmla="*/ 1819373 w 2215422"/>
                  <a:gd name="connsiteY46" fmla="*/ 612742 h 3968684"/>
                  <a:gd name="connsiteX47" fmla="*/ 1800520 w 2215422"/>
                  <a:gd name="connsiteY47" fmla="*/ 556181 h 3968684"/>
                  <a:gd name="connsiteX48" fmla="*/ 1781666 w 2215422"/>
                  <a:gd name="connsiteY48" fmla="*/ 527901 h 3968684"/>
                  <a:gd name="connsiteX49" fmla="*/ 1762813 w 2215422"/>
                  <a:gd name="connsiteY49" fmla="*/ 471340 h 3968684"/>
                  <a:gd name="connsiteX50" fmla="*/ 1715679 w 2215422"/>
                  <a:gd name="connsiteY50" fmla="*/ 414779 h 3968684"/>
                  <a:gd name="connsiteX51" fmla="*/ 1696825 w 2215422"/>
                  <a:gd name="connsiteY51" fmla="*/ 386499 h 3968684"/>
                  <a:gd name="connsiteX52" fmla="*/ 1659118 w 2215422"/>
                  <a:gd name="connsiteY52" fmla="*/ 358218 h 3968684"/>
                  <a:gd name="connsiteX53" fmla="*/ 1621410 w 2215422"/>
                  <a:gd name="connsiteY53" fmla="*/ 301658 h 3968684"/>
                  <a:gd name="connsiteX54" fmla="*/ 1564850 w 2215422"/>
                  <a:gd name="connsiteY54" fmla="*/ 282804 h 3968684"/>
                  <a:gd name="connsiteX55" fmla="*/ 1545996 w 2215422"/>
                  <a:gd name="connsiteY55" fmla="*/ 254524 h 3968684"/>
                  <a:gd name="connsiteX56" fmla="*/ 1489435 w 2215422"/>
                  <a:gd name="connsiteY56" fmla="*/ 216816 h 3968684"/>
                  <a:gd name="connsiteX57" fmla="*/ 1480008 w 2215422"/>
                  <a:gd name="connsiteY57" fmla="*/ 188536 h 3968684"/>
                  <a:gd name="connsiteX58" fmla="*/ 1414021 w 2215422"/>
                  <a:gd name="connsiteY58" fmla="*/ 131975 h 3968684"/>
                  <a:gd name="connsiteX59" fmla="*/ 1310326 w 2215422"/>
                  <a:gd name="connsiteY59" fmla="*/ 65988 h 3968684"/>
                  <a:gd name="connsiteX60" fmla="*/ 1282046 w 2215422"/>
                  <a:gd name="connsiteY60" fmla="*/ 47134 h 3968684"/>
                  <a:gd name="connsiteX61" fmla="*/ 1253765 w 2215422"/>
                  <a:gd name="connsiteY61" fmla="*/ 37707 h 3968684"/>
                  <a:gd name="connsiteX62" fmla="*/ 1225485 w 2215422"/>
                  <a:gd name="connsiteY62" fmla="*/ 18854 h 3968684"/>
                  <a:gd name="connsiteX63" fmla="*/ 1112363 w 2215422"/>
                  <a:gd name="connsiteY63" fmla="*/ 0 h 3968684"/>
                  <a:gd name="connsiteX64" fmla="*/ 688157 w 2215422"/>
                  <a:gd name="connsiteY64" fmla="*/ 9427 h 3968684"/>
                  <a:gd name="connsiteX65" fmla="*/ 631596 w 2215422"/>
                  <a:gd name="connsiteY65" fmla="*/ 28280 h 3968684"/>
                  <a:gd name="connsiteX66" fmla="*/ 603316 w 2215422"/>
                  <a:gd name="connsiteY66" fmla="*/ 47134 h 3968684"/>
                  <a:gd name="connsiteX67" fmla="*/ 556182 w 2215422"/>
                  <a:gd name="connsiteY67" fmla="*/ 56561 h 3968684"/>
                  <a:gd name="connsiteX68" fmla="*/ 518474 w 2215422"/>
                  <a:gd name="connsiteY68" fmla="*/ 113122 h 3968684"/>
                  <a:gd name="connsiteX69" fmla="*/ 490194 w 2215422"/>
                  <a:gd name="connsiteY69" fmla="*/ 141402 h 3968684"/>
                  <a:gd name="connsiteX70" fmla="*/ 452487 w 2215422"/>
                  <a:gd name="connsiteY70" fmla="*/ 207390 h 3968684"/>
                  <a:gd name="connsiteX71" fmla="*/ 433633 w 2215422"/>
                  <a:gd name="connsiteY71" fmla="*/ 273377 h 3968684"/>
                  <a:gd name="connsiteX72" fmla="*/ 414780 w 2215422"/>
                  <a:gd name="connsiteY72" fmla="*/ 301658 h 3968684"/>
                  <a:gd name="connsiteX73" fmla="*/ 367646 w 2215422"/>
                  <a:gd name="connsiteY73" fmla="*/ 367645 h 3968684"/>
                  <a:gd name="connsiteX74" fmla="*/ 348792 w 2215422"/>
                  <a:gd name="connsiteY74" fmla="*/ 424206 h 3968684"/>
                  <a:gd name="connsiteX75" fmla="*/ 311085 w 2215422"/>
                  <a:gd name="connsiteY75" fmla="*/ 490194 h 3968684"/>
                  <a:gd name="connsiteX76" fmla="*/ 292231 w 2215422"/>
                  <a:gd name="connsiteY76" fmla="*/ 518474 h 3968684"/>
                  <a:gd name="connsiteX77" fmla="*/ 273377 w 2215422"/>
                  <a:gd name="connsiteY77" fmla="*/ 575035 h 3968684"/>
                  <a:gd name="connsiteX78" fmla="*/ 263951 w 2215422"/>
                  <a:gd name="connsiteY78" fmla="*/ 603315 h 3968684"/>
                  <a:gd name="connsiteX79" fmla="*/ 245097 w 2215422"/>
                  <a:gd name="connsiteY79" fmla="*/ 631596 h 3968684"/>
                  <a:gd name="connsiteX80" fmla="*/ 226243 w 2215422"/>
                  <a:gd name="connsiteY80" fmla="*/ 707010 h 3968684"/>
                  <a:gd name="connsiteX81" fmla="*/ 197963 w 2215422"/>
                  <a:gd name="connsiteY81" fmla="*/ 725864 h 3968684"/>
                  <a:gd name="connsiteX82" fmla="*/ 150829 w 2215422"/>
                  <a:gd name="connsiteY82" fmla="*/ 820132 h 3968684"/>
                  <a:gd name="connsiteX83" fmla="*/ 131975 w 2215422"/>
                  <a:gd name="connsiteY83" fmla="*/ 848412 h 3968684"/>
                  <a:gd name="connsiteX84" fmla="*/ 113122 w 2215422"/>
                  <a:gd name="connsiteY84" fmla="*/ 904973 h 3968684"/>
                  <a:gd name="connsiteX85" fmla="*/ 94268 w 2215422"/>
                  <a:gd name="connsiteY85" fmla="*/ 970961 h 3968684"/>
                  <a:gd name="connsiteX86" fmla="*/ 56561 w 2215422"/>
                  <a:gd name="connsiteY86" fmla="*/ 1036948 h 3968684"/>
                  <a:gd name="connsiteX87" fmla="*/ 65988 w 2215422"/>
                  <a:gd name="connsiteY87" fmla="*/ 1734532 h 3968684"/>
                  <a:gd name="connsiteX88" fmla="*/ 75415 w 2215422"/>
                  <a:gd name="connsiteY88" fmla="*/ 1762812 h 3968684"/>
                  <a:gd name="connsiteX89" fmla="*/ 84841 w 2215422"/>
                  <a:gd name="connsiteY89" fmla="*/ 1809946 h 3968684"/>
                  <a:gd name="connsiteX90" fmla="*/ 94268 w 2215422"/>
                  <a:gd name="connsiteY90" fmla="*/ 1847654 h 3968684"/>
                  <a:gd name="connsiteX91" fmla="*/ 103695 w 2215422"/>
                  <a:gd name="connsiteY91" fmla="*/ 1913641 h 3968684"/>
                  <a:gd name="connsiteX92" fmla="*/ 113122 w 2215422"/>
                  <a:gd name="connsiteY92" fmla="*/ 1998482 h 3968684"/>
                  <a:gd name="connsiteX93" fmla="*/ 131975 w 2215422"/>
                  <a:gd name="connsiteY93" fmla="*/ 2055043 h 3968684"/>
                  <a:gd name="connsiteX94" fmla="*/ 150829 w 2215422"/>
                  <a:gd name="connsiteY94" fmla="*/ 2139884 h 3968684"/>
                  <a:gd name="connsiteX95" fmla="*/ 160256 w 2215422"/>
                  <a:gd name="connsiteY95" fmla="*/ 2262433 h 3968684"/>
                  <a:gd name="connsiteX96" fmla="*/ 169683 w 2215422"/>
                  <a:gd name="connsiteY96" fmla="*/ 2300140 h 3968684"/>
                  <a:gd name="connsiteX97" fmla="*/ 150829 w 2215422"/>
                  <a:gd name="connsiteY97" fmla="*/ 2592371 h 3968684"/>
                  <a:gd name="connsiteX98" fmla="*/ 141402 w 2215422"/>
                  <a:gd name="connsiteY98" fmla="*/ 2667785 h 3968684"/>
                  <a:gd name="connsiteX99" fmla="*/ 113122 w 2215422"/>
                  <a:gd name="connsiteY99" fmla="*/ 2752627 h 3968684"/>
                  <a:gd name="connsiteX100" fmla="*/ 103695 w 2215422"/>
                  <a:gd name="connsiteY100" fmla="*/ 2790334 h 3968684"/>
                  <a:gd name="connsiteX101" fmla="*/ 94268 w 2215422"/>
                  <a:gd name="connsiteY101" fmla="*/ 2846895 h 3968684"/>
                  <a:gd name="connsiteX102" fmla="*/ 84841 w 2215422"/>
                  <a:gd name="connsiteY102" fmla="*/ 2875175 h 3968684"/>
                  <a:gd name="connsiteX103" fmla="*/ 56561 w 2215422"/>
                  <a:gd name="connsiteY103" fmla="*/ 2950590 h 3968684"/>
                  <a:gd name="connsiteX104" fmla="*/ 37707 w 2215422"/>
                  <a:gd name="connsiteY104" fmla="*/ 3044858 h 3968684"/>
                  <a:gd name="connsiteX105" fmla="*/ 28281 w 2215422"/>
                  <a:gd name="connsiteY105" fmla="*/ 3082565 h 3968684"/>
                  <a:gd name="connsiteX106" fmla="*/ 47134 w 2215422"/>
                  <a:gd name="connsiteY106" fmla="*/ 3695307 h 3968684"/>
                  <a:gd name="connsiteX107" fmla="*/ 56561 w 2215422"/>
                  <a:gd name="connsiteY107" fmla="*/ 3733014 h 3968684"/>
                  <a:gd name="connsiteX108" fmla="*/ 75415 w 2215422"/>
                  <a:gd name="connsiteY108" fmla="*/ 3808429 h 3968684"/>
                  <a:gd name="connsiteX109" fmla="*/ 84841 w 2215422"/>
                  <a:gd name="connsiteY109" fmla="*/ 3968684 h 396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</a:cxnLst>
                <a:rect l="l" t="t" r="r" b="b"/>
                <a:pathLst>
                  <a:path w="2215422" h="3968684">
                    <a:moveTo>
                      <a:pt x="0" y="3930977"/>
                    </a:moveTo>
                    <a:lnTo>
                      <a:pt x="56561" y="3940404"/>
                    </a:lnTo>
                    <a:cubicBezTo>
                      <a:pt x="72325" y="3943270"/>
                      <a:pt x="87681" y="3949297"/>
                      <a:pt x="103695" y="3949831"/>
                    </a:cubicBezTo>
                    <a:cubicBezTo>
                      <a:pt x="276452" y="3955590"/>
                      <a:pt x="449344" y="3956116"/>
                      <a:pt x="622169" y="3959258"/>
                    </a:cubicBezTo>
                    <a:cubicBezTo>
                      <a:pt x="823274" y="3956116"/>
                      <a:pt x="1024490" y="3957185"/>
                      <a:pt x="1225485" y="3949831"/>
                    </a:cubicBezTo>
                    <a:cubicBezTo>
                      <a:pt x="1282356" y="3947750"/>
                      <a:pt x="1338507" y="3936289"/>
                      <a:pt x="1395167" y="3930977"/>
                    </a:cubicBezTo>
                    <a:cubicBezTo>
                      <a:pt x="1462082" y="3924704"/>
                      <a:pt x="1626811" y="3915688"/>
                      <a:pt x="1687398" y="3912124"/>
                    </a:cubicBezTo>
                    <a:cubicBezTo>
                      <a:pt x="1696432" y="3909543"/>
                      <a:pt x="1770504" y="3887587"/>
                      <a:pt x="1791093" y="3883843"/>
                    </a:cubicBezTo>
                    <a:cubicBezTo>
                      <a:pt x="1812954" y="3879868"/>
                      <a:pt x="1835085" y="3877558"/>
                      <a:pt x="1857081" y="3874416"/>
                    </a:cubicBezTo>
                    <a:cubicBezTo>
                      <a:pt x="1869650" y="3868132"/>
                      <a:pt x="1881630" y="3860497"/>
                      <a:pt x="1894788" y="3855563"/>
                    </a:cubicBezTo>
                    <a:cubicBezTo>
                      <a:pt x="1906919" y="3851014"/>
                      <a:pt x="1920038" y="3849695"/>
                      <a:pt x="1932495" y="3846136"/>
                    </a:cubicBezTo>
                    <a:cubicBezTo>
                      <a:pt x="1942049" y="3843406"/>
                      <a:pt x="1951135" y="3839119"/>
                      <a:pt x="1960775" y="3836709"/>
                    </a:cubicBezTo>
                    <a:cubicBezTo>
                      <a:pt x="1976319" y="3832823"/>
                      <a:pt x="1992365" y="3831168"/>
                      <a:pt x="2007909" y="3827282"/>
                    </a:cubicBezTo>
                    <a:cubicBezTo>
                      <a:pt x="2017549" y="3824872"/>
                      <a:pt x="2026490" y="3820012"/>
                      <a:pt x="2036190" y="3817856"/>
                    </a:cubicBezTo>
                    <a:cubicBezTo>
                      <a:pt x="2054849" y="3813710"/>
                      <a:pt x="2073897" y="3811571"/>
                      <a:pt x="2092751" y="3808429"/>
                    </a:cubicBezTo>
                    <a:cubicBezTo>
                      <a:pt x="2133852" y="3794728"/>
                      <a:pt x="2147717" y="3795618"/>
                      <a:pt x="2177592" y="3770722"/>
                    </a:cubicBezTo>
                    <a:cubicBezTo>
                      <a:pt x="2187834" y="3762187"/>
                      <a:pt x="2196445" y="3751868"/>
                      <a:pt x="2205872" y="3742441"/>
                    </a:cubicBezTo>
                    <a:cubicBezTo>
                      <a:pt x="2209014" y="3707876"/>
                      <a:pt x="2215299" y="3673454"/>
                      <a:pt x="2215299" y="3638746"/>
                    </a:cubicBezTo>
                    <a:cubicBezTo>
                      <a:pt x="2215299" y="3566348"/>
                      <a:pt x="2218150" y="3415904"/>
                      <a:pt x="2196446" y="3318235"/>
                    </a:cubicBezTo>
                    <a:cubicBezTo>
                      <a:pt x="2188861" y="3284102"/>
                      <a:pt x="2182573" y="3288266"/>
                      <a:pt x="2168165" y="3252247"/>
                    </a:cubicBezTo>
                    <a:cubicBezTo>
                      <a:pt x="2141503" y="3185590"/>
                      <a:pt x="2156552" y="3213536"/>
                      <a:pt x="2139885" y="3157979"/>
                    </a:cubicBezTo>
                    <a:cubicBezTo>
                      <a:pt x="2134174" y="3138944"/>
                      <a:pt x="2125851" y="3120698"/>
                      <a:pt x="2121031" y="3101418"/>
                    </a:cubicBezTo>
                    <a:cubicBezTo>
                      <a:pt x="2117889" y="3088849"/>
                      <a:pt x="2113734" y="3076491"/>
                      <a:pt x="2111604" y="3063711"/>
                    </a:cubicBezTo>
                    <a:cubicBezTo>
                      <a:pt x="2107439" y="3038722"/>
                      <a:pt x="2110188" y="3012331"/>
                      <a:pt x="2102177" y="2988297"/>
                    </a:cubicBezTo>
                    <a:cubicBezTo>
                      <a:pt x="2097209" y="2973392"/>
                      <a:pt x="2083324" y="2963159"/>
                      <a:pt x="2073897" y="2950590"/>
                    </a:cubicBezTo>
                    <a:cubicBezTo>
                      <a:pt x="2070755" y="2931736"/>
                      <a:pt x="2068219" y="2912772"/>
                      <a:pt x="2064470" y="2894029"/>
                    </a:cubicBezTo>
                    <a:cubicBezTo>
                      <a:pt x="2058553" y="2864443"/>
                      <a:pt x="2054599" y="2854991"/>
                      <a:pt x="2045617" y="2828041"/>
                    </a:cubicBezTo>
                    <a:cubicBezTo>
                      <a:pt x="2042475" y="2802903"/>
                      <a:pt x="2040042" y="2777666"/>
                      <a:pt x="2036190" y="2752627"/>
                    </a:cubicBezTo>
                    <a:cubicBezTo>
                      <a:pt x="2033754" y="2736791"/>
                      <a:pt x="2029199" y="2721329"/>
                      <a:pt x="2026763" y="2705493"/>
                    </a:cubicBezTo>
                    <a:cubicBezTo>
                      <a:pt x="2022911" y="2680454"/>
                      <a:pt x="2020478" y="2655216"/>
                      <a:pt x="2017336" y="2630078"/>
                    </a:cubicBezTo>
                    <a:cubicBezTo>
                      <a:pt x="2009172" y="2442302"/>
                      <a:pt x="2001008" y="2424451"/>
                      <a:pt x="2017336" y="2253006"/>
                    </a:cubicBezTo>
                    <a:cubicBezTo>
                      <a:pt x="2018564" y="2240109"/>
                      <a:pt x="2023621" y="2227868"/>
                      <a:pt x="2026763" y="2215299"/>
                    </a:cubicBezTo>
                    <a:cubicBezTo>
                      <a:pt x="2029905" y="2187019"/>
                      <a:pt x="2033492" y="2158784"/>
                      <a:pt x="2036190" y="2130458"/>
                    </a:cubicBezTo>
                    <a:cubicBezTo>
                      <a:pt x="2045704" y="2030560"/>
                      <a:pt x="2043150" y="2023674"/>
                      <a:pt x="2055043" y="1932495"/>
                    </a:cubicBezTo>
                    <a:cubicBezTo>
                      <a:pt x="2102541" y="1568338"/>
                      <a:pt x="2047230" y="2000304"/>
                      <a:pt x="2092751" y="1696825"/>
                    </a:cubicBezTo>
                    <a:cubicBezTo>
                      <a:pt x="2096972" y="1668685"/>
                      <a:pt x="2099035" y="1640264"/>
                      <a:pt x="2102177" y="1611983"/>
                    </a:cubicBezTo>
                    <a:cubicBezTo>
                      <a:pt x="2095893" y="1514573"/>
                      <a:pt x="2090624" y="1417092"/>
                      <a:pt x="2083324" y="1319753"/>
                    </a:cubicBezTo>
                    <a:cubicBezTo>
                      <a:pt x="2080306" y="1279509"/>
                      <a:pt x="2072852" y="1220260"/>
                      <a:pt x="2064470" y="1178350"/>
                    </a:cubicBezTo>
                    <a:cubicBezTo>
                      <a:pt x="2046839" y="1090196"/>
                      <a:pt x="2063584" y="1184231"/>
                      <a:pt x="2045617" y="1112363"/>
                    </a:cubicBezTo>
                    <a:cubicBezTo>
                      <a:pt x="2028454" y="1043708"/>
                      <a:pt x="2043581" y="1084347"/>
                      <a:pt x="2026763" y="1008668"/>
                    </a:cubicBezTo>
                    <a:cubicBezTo>
                      <a:pt x="2019962" y="978063"/>
                      <a:pt x="2011781" y="973710"/>
                      <a:pt x="1998483" y="942680"/>
                    </a:cubicBezTo>
                    <a:cubicBezTo>
                      <a:pt x="1975069" y="888046"/>
                      <a:pt x="2006431" y="940461"/>
                      <a:pt x="1970202" y="886120"/>
                    </a:cubicBezTo>
                    <a:cubicBezTo>
                      <a:pt x="1946381" y="814654"/>
                      <a:pt x="1967248" y="841483"/>
                      <a:pt x="1913641" y="801278"/>
                    </a:cubicBezTo>
                    <a:cubicBezTo>
                      <a:pt x="1859606" y="720224"/>
                      <a:pt x="1924394" y="822782"/>
                      <a:pt x="1885361" y="744717"/>
                    </a:cubicBezTo>
                    <a:cubicBezTo>
                      <a:pt x="1880294" y="734584"/>
                      <a:pt x="1872792" y="725864"/>
                      <a:pt x="1866507" y="716437"/>
                    </a:cubicBezTo>
                    <a:cubicBezTo>
                      <a:pt x="1865147" y="709635"/>
                      <a:pt x="1855937" y="653448"/>
                      <a:pt x="1847654" y="641023"/>
                    </a:cubicBezTo>
                    <a:cubicBezTo>
                      <a:pt x="1840259" y="629930"/>
                      <a:pt x="1828800" y="622169"/>
                      <a:pt x="1819373" y="612742"/>
                    </a:cubicBezTo>
                    <a:cubicBezTo>
                      <a:pt x="1813089" y="593888"/>
                      <a:pt x="1811544" y="572717"/>
                      <a:pt x="1800520" y="556181"/>
                    </a:cubicBezTo>
                    <a:cubicBezTo>
                      <a:pt x="1794235" y="546754"/>
                      <a:pt x="1786267" y="538254"/>
                      <a:pt x="1781666" y="527901"/>
                    </a:cubicBezTo>
                    <a:cubicBezTo>
                      <a:pt x="1773595" y="509740"/>
                      <a:pt x="1773837" y="487876"/>
                      <a:pt x="1762813" y="471340"/>
                    </a:cubicBezTo>
                    <a:cubicBezTo>
                      <a:pt x="1716002" y="401126"/>
                      <a:pt x="1776165" y="487362"/>
                      <a:pt x="1715679" y="414779"/>
                    </a:cubicBezTo>
                    <a:cubicBezTo>
                      <a:pt x="1708426" y="406075"/>
                      <a:pt x="1704836" y="394510"/>
                      <a:pt x="1696825" y="386499"/>
                    </a:cubicBezTo>
                    <a:cubicBezTo>
                      <a:pt x="1685715" y="375389"/>
                      <a:pt x="1669556" y="369961"/>
                      <a:pt x="1659118" y="358218"/>
                    </a:cubicBezTo>
                    <a:cubicBezTo>
                      <a:pt x="1644064" y="341282"/>
                      <a:pt x="1642906" y="308824"/>
                      <a:pt x="1621410" y="301658"/>
                    </a:cubicBezTo>
                    <a:lnTo>
                      <a:pt x="1564850" y="282804"/>
                    </a:lnTo>
                    <a:cubicBezTo>
                      <a:pt x="1558565" y="273377"/>
                      <a:pt x="1554522" y="261985"/>
                      <a:pt x="1545996" y="254524"/>
                    </a:cubicBezTo>
                    <a:cubicBezTo>
                      <a:pt x="1528943" y="239603"/>
                      <a:pt x="1489435" y="216816"/>
                      <a:pt x="1489435" y="216816"/>
                    </a:cubicBezTo>
                    <a:cubicBezTo>
                      <a:pt x="1486293" y="207389"/>
                      <a:pt x="1485520" y="196804"/>
                      <a:pt x="1480008" y="188536"/>
                    </a:cubicBezTo>
                    <a:cubicBezTo>
                      <a:pt x="1467803" y="170229"/>
                      <a:pt x="1430355" y="143409"/>
                      <a:pt x="1414021" y="131975"/>
                    </a:cubicBezTo>
                    <a:cubicBezTo>
                      <a:pt x="1346685" y="84840"/>
                      <a:pt x="1373275" y="105332"/>
                      <a:pt x="1310326" y="65988"/>
                    </a:cubicBezTo>
                    <a:cubicBezTo>
                      <a:pt x="1300719" y="59983"/>
                      <a:pt x="1292179" y="52201"/>
                      <a:pt x="1282046" y="47134"/>
                    </a:cubicBezTo>
                    <a:cubicBezTo>
                      <a:pt x="1273158" y="42690"/>
                      <a:pt x="1262653" y="42151"/>
                      <a:pt x="1253765" y="37707"/>
                    </a:cubicBezTo>
                    <a:cubicBezTo>
                      <a:pt x="1243632" y="32640"/>
                      <a:pt x="1235898" y="23317"/>
                      <a:pt x="1225485" y="18854"/>
                    </a:cubicBezTo>
                    <a:cubicBezTo>
                      <a:pt x="1199838" y="7863"/>
                      <a:pt x="1128994" y="2079"/>
                      <a:pt x="1112363" y="0"/>
                    </a:cubicBezTo>
                    <a:cubicBezTo>
                      <a:pt x="970961" y="3142"/>
                      <a:pt x="829350" y="1122"/>
                      <a:pt x="688157" y="9427"/>
                    </a:cubicBezTo>
                    <a:cubicBezTo>
                      <a:pt x="668318" y="10594"/>
                      <a:pt x="631596" y="28280"/>
                      <a:pt x="631596" y="28280"/>
                    </a:cubicBezTo>
                    <a:cubicBezTo>
                      <a:pt x="622169" y="34565"/>
                      <a:pt x="613924" y="43156"/>
                      <a:pt x="603316" y="47134"/>
                    </a:cubicBezTo>
                    <a:cubicBezTo>
                      <a:pt x="588314" y="52760"/>
                      <a:pt x="568829" y="46724"/>
                      <a:pt x="556182" y="56561"/>
                    </a:cubicBezTo>
                    <a:cubicBezTo>
                      <a:pt x="538296" y="70473"/>
                      <a:pt x="534497" y="97099"/>
                      <a:pt x="518474" y="113122"/>
                    </a:cubicBezTo>
                    <a:cubicBezTo>
                      <a:pt x="509047" y="122549"/>
                      <a:pt x="498729" y="131161"/>
                      <a:pt x="490194" y="141402"/>
                    </a:cubicBezTo>
                    <a:cubicBezTo>
                      <a:pt x="477759" y="156323"/>
                      <a:pt x="458775" y="190621"/>
                      <a:pt x="452487" y="207390"/>
                    </a:cubicBezTo>
                    <a:cubicBezTo>
                      <a:pt x="443425" y="231556"/>
                      <a:pt x="445029" y="250585"/>
                      <a:pt x="433633" y="273377"/>
                    </a:cubicBezTo>
                    <a:cubicBezTo>
                      <a:pt x="428566" y="283511"/>
                      <a:pt x="420401" y="291821"/>
                      <a:pt x="414780" y="301658"/>
                    </a:cubicBezTo>
                    <a:cubicBezTo>
                      <a:pt x="381695" y="359558"/>
                      <a:pt x="413708" y="321583"/>
                      <a:pt x="367646" y="367645"/>
                    </a:cubicBezTo>
                    <a:cubicBezTo>
                      <a:pt x="361361" y="386499"/>
                      <a:pt x="359816" y="407670"/>
                      <a:pt x="348792" y="424206"/>
                    </a:cubicBezTo>
                    <a:cubicBezTo>
                      <a:pt x="302853" y="493115"/>
                      <a:pt x="358931" y="406464"/>
                      <a:pt x="311085" y="490194"/>
                    </a:cubicBezTo>
                    <a:cubicBezTo>
                      <a:pt x="305464" y="500031"/>
                      <a:pt x="298516" y="509047"/>
                      <a:pt x="292231" y="518474"/>
                    </a:cubicBezTo>
                    <a:lnTo>
                      <a:pt x="273377" y="575035"/>
                    </a:lnTo>
                    <a:cubicBezTo>
                      <a:pt x="270235" y="584462"/>
                      <a:pt x="269463" y="595047"/>
                      <a:pt x="263951" y="603315"/>
                    </a:cubicBezTo>
                    <a:lnTo>
                      <a:pt x="245097" y="631596"/>
                    </a:lnTo>
                    <a:cubicBezTo>
                      <a:pt x="244627" y="633944"/>
                      <a:pt x="233973" y="697347"/>
                      <a:pt x="226243" y="707010"/>
                    </a:cubicBezTo>
                    <a:cubicBezTo>
                      <a:pt x="219165" y="715857"/>
                      <a:pt x="207390" y="719579"/>
                      <a:pt x="197963" y="725864"/>
                    </a:cubicBezTo>
                    <a:cubicBezTo>
                      <a:pt x="183040" y="785553"/>
                      <a:pt x="195722" y="752793"/>
                      <a:pt x="150829" y="820132"/>
                    </a:cubicBezTo>
                    <a:lnTo>
                      <a:pt x="131975" y="848412"/>
                    </a:lnTo>
                    <a:cubicBezTo>
                      <a:pt x="125691" y="867266"/>
                      <a:pt x="117942" y="885693"/>
                      <a:pt x="113122" y="904973"/>
                    </a:cubicBezTo>
                    <a:cubicBezTo>
                      <a:pt x="108338" y="924108"/>
                      <a:pt x="102382" y="952027"/>
                      <a:pt x="94268" y="970961"/>
                    </a:cubicBezTo>
                    <a:cubicBezTo>
                      <a:pt x="79915" y="1004452"/>
                      <a:pt x="75497" y="1008545"/>
                      <a:pt x="56561" y="1036948"/>
                    </a:cubicBezTo>
                    <a:cubicBezTo>
                      <a:pt x="-23111" y="1275964"/>
                      <a:pt x="39362" y="1077772"/>
                      <a:pt x="65988" y="1734532"/>
                    </a:cubicBezTo>
                    <a:cubicBezTo>
                      <a:pt x="66391" y="1744460"/>
                      <a:pt x="73005" y="1753172"/>
                      <a:pt x="75415" y="1762812"/>
                    </a:cubicBezTo>
                    <a:cubicBezTo>
                      <a:pt x="79301" y="1778356"/>
                      <a:pt x="81365" y="1794305"/>
                      <a:pt x="84841" y="1809946"/>
                    </a:cubicBezTo>
                    <a:cubicBezTo>
                      <a:pt x="87651" y="1822594"/>
                      <a:pt x="91950" y="1834907"/>
                      <a:pt x="94268" y="1847654"/>
                    </a:cubicBezTo>
                    <a:cubicBezTo>
                      <a:pt x="98243" y="1869515"/>
                      <a:pt x="100939" y="1891594"/>
                      <a:pt x="103695" y="1913641"/>
                    </a:cubicBezTo>
                    <a:cubicBezTo>
                      <a:pt x="107224" y="1941876"/>
                      <a:pt x="107542" y="1970580"/>
                      <a:pt x="113122" y="1998482"/>
                    </a:cubicBezTo>
                    <a:cubicBezTo>
                      <a:pt x="117019" y="2017970"/>
                      <a:pt x="128077" y="2035556"/>
                      <a:pt x="131975" y="2055043"/>
                    </a:cubicBezTo>
                    <a:cubicBezTo>
                      <a:pt x="143943" y="2114881"/>
                      <a:pt x="137516" y="2086633"/>
                      <a:pt x="150829" y="2139884"/>
                    </a:cubicBezTo>
                    <a:cubicBezTo>
                      <a:pt x="153971" y="2180734"/>
                      <a:pt x="155469" y="2221743"/>
                      <a:pt x="160256" y="2262433"/>
                    </a:cubicBezTo>
                    <a:cubicBezTo>
                      <a:pt x="161770" y="2275300"/>
                      <a:pt x="169683" y="2287184"/>
                      <a:pt x="169683" y="2300140"/>
                    </a:cubicBezTo>
                    <a:cubicBezTo>
                      <a:pt x="169683" y="2505084"/>
                      <a:pt x="167883" y="2464467"/>
                      <a:pt x="150829" y="2592371"/>
                    </a:cubicBezTo>
                    <a:cubicBezTo>
                      <a:pt x="147481" y="2617482"/>
                      <a:pt x="146710" y="2643014"/>
                      <a:pt x="141402" y="2667785"/>
                    </a:cubicBezTo>
                    <a:cubicBezTo>
                      <a:pt x="127263" y="2733769"/>
                      <a:pt x="124905" y="2705494"/>
                      <a:pt x="113122" y="2752627"/>
                    </a:cubicBezTo>
                    <a:cubicBezTo>
                      <a:pt x="109980" y="2765196"/>
                      <a:pt x="106236" y="2777630"/>
                      <a:pt x="103695" y="2790334"/>
                    </a:cubicBezTo>
                    <a:cubicBezTo>
                      <a:pt x="99946" y="2809077"/>
                      <a:pt x="98414" y="2828236"/>
                      <a:pt x="94268" y="2846895"/>
                    </a:cubicBezTo>
                    <a:cubicBezTo>
                      <a:pt x="92112" y="2856595"/>
                      <a:pt x="88330" y="2865871"/>
                      <a:pt x="84841" y="2875175"/>
                    </a:cubicBezTo>
                    <a:cubicBezTo>
                      <a:pt x="72889" y="2907047"/>
                      <a:pt x="65119" y="2920636"/>
                      <a:pt x="56561" y="2950590"/>
                    </a:cubicBezTo>
                    <a:cubicBezTo>
                      <a:pt x="41964" y="3001678"/>
                      <a:pt x="50052" y="2983133"/>
                      <a:pt x="37707" y="3044858"/>
                    </a:cubicBezTo>
                    <a:cubicBezTo>
                      <a:pt x="35166" y="3057562"/>
                      <a:pt x="31423" y="3069996"/>
                      <a:pt x="28281" y="3082565"/>
                    </a:cubicBezTo>
                    <a:cubicBezTo>
                      <a:pt x="30862" y="3234846"/>
                      <a:pt x="7963" y="3499454"/>
                      <a:pt x="47134" y="3695307"/>
                    </a:cubicBezTo>
                    <a:cubicBezTo>
                      <a:pt x="49675" y="3708011"/>
                      <a:pt x="53750" y="3720367"/>
                      <a:pt x="56561" y="3733014"/>
                    </a:cubicBezTo>
                    <a:cubicBezTo>
                      <a:pt x="71729" y="3801269"/>
                      <a:pt x="58569" y="3757892"/>
                      <a:pt x="75415" y="3808429"/>
                    </a:cubicBezTo>
                    <a:cubicBezTo>
                      <a:pt x="89285" y="3905523"/>
                      <a:pt x="84841" y="3852197"/>
                      <a:pt x="84841" y="3968684"/>
                    </a:cubicBezTo>
                  </a:path>
                </a:pathLst>
              </a:custGeom>
              <a:noFill/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11" name="Groupe 10"/>
          <p:cNvGrpSpPr/>
          <p:nvPr/>
        </p:nvGrpSpPr>
        <p:grpSpPr>
          <a:xfrm>
            <a:off x="7564821" y="91307"/>
            <a:ext cx="1832441" cy="6672423"/>
            <a:chOff x="6651683" y="94269"/>
            <a:chExt cx="1832441" cy="667242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 rotWithShape="1">
            <a:blip r:embed="rId2"/>
            <a:srcRect l="14233" t="46142"/>
            <a:stretch/>
          </p:blipFill>
          <p:spPr>
            <a:xfrm>
              <a:off x="7410731" y="4801203"/>
              <a:ext cx="703274" cy="1965489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17" b="4228"/>
            <a:stretch/>
          </p:blipFill>
          <p:spPr>
            <a:xfrm>
              <a:off x="6651683" y="94269"/>
              <a:ext cx="1752696" cy="4590853"/>
            </a:xfrm>
            <a:prstGeom prst="rect">
              <a:avLst/>
            </a:prstGeom>
          </p:spPr>
        </p:pic>
        <p:sp>
          <p:nvSpPr>
            <p:cNvPr id="14" name="Forme libre 13"/>
            <p:cNvSpPr/>
            <p:nvPr/>
          </p:nvSpPr>
          <p:spPr>
            <a:xfrm>
              <a:off x="6777872" y="189811"/>
              <a:ext cx="1706252" cy="4589579"/>
            </a:xfrm>
            <a:custGeom>
              <a:avLst/>
              <a:gdLst>
                <a:gd name="connsiteX0" fmla="*/ 28281 w 1706252"/>
                <a:gd name="connsiteY0" fmla="*/ 4448177 h 4589579"/>
                <a:gd name="connsiteX1" fmla="*/ 103695 w 1706252"/>
                <a:gd name="connsiteY1" fmla="*/ 4504737 h 4589579"/>
                <a:gd name="connsiteX2" fmla="*/ 141402 w 1706252"/>
                <a:gd name="connsiteY2" fmla="*/ 4514164 h 4589579"/>
                <a:gd name="connsiteX3" fmla="*/ 169683 w 1706252"/>
                <a:gd name="connsiteY3" fmla="*/ 4523591 h 4589579"/>
                <a:gd name="connsiteX4" fmla="*/ 197963 w 1706252"/>
                <a:gd name="connsiteY4" fmla="*/ 4542445 h 4589579"/>
                <a:gd name="connsiteX5" fmla="*/ 301658 w 1706252"/>
                <a:gd name="connsiteY5" fmla="*/ 4570725 h 4589579"/>
                <a:gd name="connsiteX6" fmla="*/ 329938 w 1706252"/>
                <a:gd name="connsiteY6" fmla="*/ 4580152 h 4589579"/>
                <a:gd name="connsiteX7" fmla="*/ 377072 w 1706252"/>
                <a:gd name="connsiteY7" fmla="*/ 4589579 h 4589579"/>
                <a:gd name="connsiteX8" fmla="*/ 923827 w 1706252"/>
                <a:gd name="connsiteY8" fmla="*/ 4580152 h 4589579"/>
                <a:gd name="connsiteX9" fmla="*/ 1084083 w 1706252"/>
                <a:gd name="connsiteY9" fmla="*/ 4533018 h 4589579"/>
                <a:gd name="connsiteX10" fmla="*/ 1159497 w 1706252"/>
                <a:gd name="connsiteY10" fmla="*/ 4523591 h 4589579"/>
                <a:gd name="connsiteX11" fmla="*/ 1225485 w 1706252"/>
                <a:gd name="connsiteY11" fmla="*/ 4514164 h 4589579"/>
                <a:gd name="connsiteX12" fmla="*/ 1376314 w 1706252"/>
                <a:gd name="connsiteY12" fmla="*/ 4504737 h 4589579"/>
                <a:gd name="connsiteX13" fmla="*/ 1432874 w 1706252"/>
                <a:gd name="connsiteY13" fmla="*/ 4485884 h 4589579"/>
                <a:gd name="connsiteX14" fmla="*/ 1461155 w 1706252"/>
                <a:gd name="connsiteY14" fmla="*/ 4476457 h 4589579"/>
                <a:gd name="connsiteX15" fmla="*/ 1480008 w 1706252"/>
                <a:gd name="connsiteY15" fmla="*/ 4448177 h 4589579"/>
                <a:gd name="connsiteX16" fmla="*/ 1536569 w 1706252"/>
                <a:gd name="connsiteY16" fmla="*/ 4419896 h 4589579"/>
                <a:gd name="connsiteX17" fmla="*/ 1574276 w 1706252"/>
                <a:gd name="connsiteY17" fmla="*/ 4335055 h 4589579"/>
                <a:gd name="connsiteX18" fmla="*/ 1602557 w 1706252"/>
                <a:gd name="connsiteY18" fmla="*/ 4306775 h 4589579"/>
                <a:gd name="connsiteX19" fmla="*/ 1611984 w 1706252"/>
                <a:gd name="connsiteY19" fmla="*/ 4269067 h 4589579"/>
                <a:gd name="connsiteX20" fmla="*/ 1621410 w 1706252"/>
                <a:gd name="connsiteY20" fmla="*/ 4221933 h 4589579"/>
                <a:gd name="connsiteX21" fmla="*/ 1640264 w 1706252"/>
                <a:gd name="connsiteY21" fmla="*/ 4165373 h 4589579"/>
                <a:gd name="connsiteX22" fmla="*/ 1649691 w 1706252"/>
                <a:gd name="connsiteY22" fmla="*/ 4071104 h 4589579"/>
                <a:gd name="connsiteX23" fmla="*/ 1668544 w 1706252"/>
                <a:gd name="connsiteY23" fmla="*/ 4014544 h 4589579"/>
                <a:gd name="connsiteX24" fmla="*/ 1677971 w 1706252"/>
                <a:gd name="connsiteY24" fmla="*/ 3976836 h 4589579"/>
                <a:gd name="connsiteX25" fmla="*/ 1696825 w 1706252"/>
                <a:gd name="connsiteY25" fmla="*/ 3778874 h 4589579"/>
                <a:gd name="connsiteX26" fmla="*/ 1706252 w 1706252"/>
                <a:gd name="connsiteY26" fmla="*/ 3458362 h 4589579"/>
                <a:gd name="connsiteX27" fmla="*/ 1696825 w 1706252"/>
                <a:gd name="connsiteY27" fmla="*/ 3222692 h 4589579"/>
                <a:gd name="connsiteX28" fmla="*/ 1687398 w 1706252"/>
                <a:gd name="connsiteY28" fmla="*/ 3137851 h 4589579"/>
                <a:gd name="connsiteX29" fmla="*/ 1668544 w 1706252"/>
                <a:gd name="connsiteY29" fmla="*/ 2855047 h 4589579"/>
                <a:gd name="connsiteX30" fmla="*/ 1649691 w 1706252"/>
                <a:gd name="connsiteY30" fmla="*/ 2581669 h 4589579"/>
                <a:gd name="connsiteX31" fmla="*/ 1640264 w 1706252"/>
                <a:gd name="connsiteY31" fmla="*/ 2515682 h 4589579"/>
                <a:gd name="connsiteX32" fmla="*/ 1630837 w 1706252"/>
                <a:gd name="connsiteY32" fmla="*/ 2440267 h 4589579"/>
                <a:gd name="connsiteX33" fmla="*/ 1611984 w 1706252"/>
                <a:gd name="connsiteY33" fmla="*/ 2317719 h 4589579"/>
                <a:gd name="connsiteX34" fmla="*/ 1602557 w 1706252"/>
                <a:gd name="connsiteY34" fmla="*/ 2157463 h 4589579"/>
                <a:gd name="connsiteX35" fmla="*/ 1574276 w 1706252"/>
                <a:gd name="connsiteY35" fmla="*/ 2119756 h 4589579"/>
                <a:gd name="connsiteX36" fmla="*/ 1555423 w 1706252"/>
                <a:gd name="connsiteY36" fmla="*/ 2053768 h 4589579"/>
                <a:gd name="connsiteX37" fmla="*/ 1536569 w 1706252"/>
                <a:gd name="connsiteY37" fmla="*/ 1997208 h 4589579"/>
                <a:gd name="connsiteX38" fmla="*/ 1527142 w 1706252"/>
                <a:gd name="connsiteY38" fmla="*/ 1968927 h 4589579"/>
                <a:gd name="connsiteX39" fmla="*/ 1517716 w 1706252"/>
                <a:gd name="connsiteY39" fmla="*/ 1921793 h 4589579"/>
                <a:gd name="connsiteX40" fmla="*/ 1508289 w 1706252"/>
                <a:gd name="connsiteY40" fmla="*/ 1865232 h 4589579"/>
                <a:gd name="connsiteX41" fmla="*/ 1489435 w 1706252"/>
                <a:gd name="connsiteY41" fmla="*/ 1827525 h 4589579"/>
                <a:gd name="connsiteX42" fmla="*/ 1480008 w 1706252"/>
                <a:gd name="connsiteY42" fmla="*/ 1573001 h 4589579"/>
                <a:gd name="connsiteX43" fmla="*/ 1461155 w 1706252"/>
                <a:gd name="connsiteY43" fmla="*/ 1422173 h 4589579"/>
                <a:gd name="connsiteX44" fmla="*/ 1442301 w 1706252"/>
                <a:gd name="connsiteY44" fmla="*/ 1054527 h 4589579"/>
                <a:gd name="connsiteX45" fmla="*/ 1423448 w 1706252"/>
                <a:gd name="connsiteY45" fmla="*/ 960259 h 4589579"/>
                <a:gd name="connsiteX46" fmla="*/ 1414021 w 1706252"/>
                <a:gd name="connsiteY46" fmla="*/ 903698 h 4589579"/>
                <a:gd name="connsiteX47" fmla="*/ 1395167 w 1706252"/>
                <a:gd name="connsiteY47" fmla="*/ 847137 h 4589579"/>
                <a:gd name="connsiteX48" fmla="*/ 1376314 w 1706252"/>
                <a:gd name="connsiteY48" fmla="*/ 649175 h 4589579"/>
                <a:gd name="connsiteX49" fmla="*/ 1366887 w 1706252"/>
                <a:gd name="connsiteY49" fmla="*/ 554907 h 4589579"/>
                <a:gd name="connsiteX50" fmla="*/ 1348033 w 1706252"/>
                <a:gd name="connsiteY50" fmla="*/ 488919 h 4589579"/>
                <a:gd name="connsiteX51" fmla="*/ 1329180 w 1706252"/>
                <a:gd name="connsiteY51" fmla="*/ 328663 h 4589579"/>
                <a:gd name="connsiteX52" fmla="*/ 1310326 w 1706252"/>
                <a:gd name="connsiteY52" fmla="*/ 281529 h 4589579"/>
                <a:gd name="connsiteX53" fmla="*/ 1300899 w 1706252"/>
                <a:gd name="connsiteY53" fmla="*/ 243822 h 4589579"/>
                <a:gd name="connsiteX54" fmla="*/ 1282046 w 1706252"/>
                <a:gd name="connsiteY54" fmla="*/ 215542 h 4589579"/>
                <a:gd name="connsiteX55" fmla="*/ 1253765 w 1706252"/>
                <a:gd name="connsiteY55" fmla="*/ 168408 h 4589579"/>
                <a:gd name="connsiteX56" fmla="*/ 1187777 w 1706252"/>
                <a:gd name="connsiteY56" fmla="*/ 140127 h 4589579"/>
                <a:gd name="connsiteX57" fmla="*/ 1131217 w 1706252"/>
                <a:gd name="connsiteY57" fmla="*/ 111847 h 4589579"/>
                <a:gd name="connsiteX58" fmla="*/ 1102936 w 1706252"/>
                <a:gd name="connsiteY58" fmla="*/ 83566 h 4589579"/>
                <a:gd name="connsiteX59" fmla="*/ 1046375 w 1706252"/>
                <a:gd name="connsiteY59" fmla="*/ 64713 h 4589579"/>
                <a:gd name="connsiteX60" fmla="*/ 1018095 w 1706252"/>
                <a:gd name="connsiteY60" fmla="*/ 55286 h 4589579"/>
                <a:gd name="connsiteX61" fmla="*/ 989815 w 1706252"/>
                <a:gd name="connsiteY61" fmla="*/ 45859 h 4589579"/>
                <a:gd name="connsiteX62" fmla="*/ 961534 w 1706252"/>
                <a:gd name="connsiteY62" fmla="*/ 36432 h 4589579"/>
                <a:gd name="connsiteX63" fmla="*/ 763571 w 1706252"/>
                <a:gd name="connsiteY63" fmla="*/ 17579 h 4589579"/>
                <a:gd name="connsiteX64" fmla="*/ 641023 w 1706252"/>
                <a:gd name="connsiteY64" fmla="*/ 27005 h 4589579"/>
                <a:gd name="connsiteX65" fmla="*/ 518474 w 1706252"/>
                <a:gd name="connsiteY65" fmla="*/ 45859 h 4589579"/>
                <a:gd name="connsiteX66" fmla="*/ 490194 w 1706252"/>
                <a:gd name="connsiteY66" fmla="*/ 64713 h 4589579"/>
                <a:gd name="connsiteX67" fmla="*/ 443060 w 1706252"/>
                <a:gd name="connsiteY67" fmla="*/ 74140 h 4589579"/>
                <a:gd name="connsiteX68" fmla="*/ 414780 w 1706252"/>
                <a:gd name="connsiteY68" fmla="*/ 83566 h 4589579"/>
                <a:gd name="connsiteX69" fmla="*/ 358219 w 1706252"/>
                <a:gd name="connsiteY69" fmla="*/ 121274 h 4589579"/>
                <a:gd name="connsiteX70" fmla="*/ 329938 w 1706252"/>
                <a:gd name="connsiteY70" fmla="*/ 149554 h 4589579"/>
                <a:gd name="connsiteX71" fmla="*/ 254524 w 1706252"/>
                <a:gd name="connsiteY71" fmla="*/ 206115 h 4589579"/>
                <a:gd name="connsiteX72" fmla="*/ 216817 w 1706252"/>
                <a:gd name="connsiteY72" fmla="*/ 262676 h 4589579"/>
                <a:gd name="connsiteX73" fmla="*/ 197963 w 1706252"/>
                <a:gd name="connsiteY73" fmla="*/ 319236 h 4589579"/>
                <a:gd name="connsiteX74" fmla="*/ 188536 w 1706252"/>
                <a:gd name="connsiteY74" fmla="*/ 366370 h 4589579"/>
                <a:gd name="connsiteX75" fmla="*/ 169683 w 1706252"/>
                <a:gd name="connsiteY75" fmla="*/ 394651 h 4589579"/>
                <a:gd name="connsiteX76" fmla="*/ 150829 w 1706252"/>
                <a:gd name="connsiteY76" fmla="*/ 451212 h 4589579"/>
                <a:gd name="connsiteX77" fmla="*/ 131975 w 1706252"/>
                <a:gd name="connsiteY77" fmla="*/ 507773 h 4589579"/>
                <a:gd name="connsiteX78" fmla="*/ 122549 w 1706252"/>
                <a:gd name="connsiteY78" fmla="*/ 536053 h 4589579"/>
                <a:gd name="connsiteX79" fmla="*/ 103695 w 1706252"/>
                <a:gd name="connsiteY79" fmla="*/ 564333 h 4589579"/>
                <a:gd name="connsiteX80" fmla="*/ 84841 w 1706252"/>
                <a:gd name="connsiteY80" fmla="*/ 828284 h 4589579"/>
                <a:gd name="connsiteX81" fmla="*/ 75415 w 1706252"/>
                <a:gd name="connsiteY81" fmla="*/ 1016820 h 4589579"/>
                <a:gd name="connsiteX82" fmla="*/ 56561 w 1706252"/>
                <a:gd name="connsiteY82" fmla="*/ 1129942 h 4589579"/>
                <a:gd name="connsiteX83" fmla="*/ 37707 w 1706252"/>
                <a:gd name="connsiteY83" fmla="*/ 1733257 h 4589579"/>
                <a:gd name="connsiteX84" fmla="*/ 18854 w 1706252"/>
                <a:gd name="connsiteY84" fmla="*/ 1902940 h 4589579"/>
                <a:gd name="connsiteX85" fmla="*/ 0 w 1706252"/>
                <a:gd name="connsiteY85" fmla="*/ 2100902 h 4589579"/>
                <a:gd name="connsiteX86" fmla="*/ 18854 w 1706252"/>
                <a:gd name="connsiteY86" fmla="*/ 2741925 h 4589579"/>
                <a:gd name="connsiteX87" fmla="*/ 37707 w 1706252"/>
                <a:gd name="connsiteY87" fmla="*/ 2996449 h 4589579"/>
                <a:gd name="connsiteX88" fmla="*/ 47134 w 1706252"/>
                <a:gd name="connsiteY88" fmla="*/ 3269826 h 4589579"/>
                <a:gd name="connsiteX89" fmla="*/ 65988 w 1706252"/>
                <a:gd name="connsiteY89" fmla="*/ 3599764 h 4589579"/>
                <a:gd name="connsiteX90" fmla="*/ 56561 w 1706252"/>
                <a:gd name="connsiteY90" fmla="*/ 3807154 h 4589579"/>
                <a:gd name="connsiteX91" fmla="*/ 75415 w 1706252"/>
                <a:gd name="connsiteY91" fmla="*/ 4127665 h 4589579"/>
                <a:gd name="connsiteX92" fmla="*/ 94268 w 1706252"/>
                <a:gd name="connsiteY92" fmla="*/ 4429323 h 458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706252" h="4589579">
                  <a:moveTo>
                    <a:pt x="28281" y="4448177"/>
                  </a:moveTo>
                  <a:cubicBezTo>
                    <a:pt x="33010" y="4451961"/>
                    <a:pt x="87533" y="4497810"/>
                    <a:pt x="103695" y="4504737"/>
                  </a:cubicBezTo>
                  <a:cubicBezTo>
                    <a:pt x="115603" y="4509841"/>
                    <a:pt x="128945" y="4510605"/>
                    <a:pt x="141402" y="4514164"/>
                  </a:cubicBezTo>
                  <a:cubicBezTo>
                    <a:pt x="150957" y="4516894"/>
                    <a:pt x="160256" y="4520449"/>
                    <a:pt x="169683" y="4523591"/>
                  </a:cubicBezTo>
                  <a:cubicBezTo>
                    <a:pt x="179110" y="4529876"/>
                    <a:pt x="187610" y="4537844"/>
                    <a:pt x="197963" y="4542445"/>
                  </a:cubicBezTo>
                  <a:cubicBezTo>
                    <a:pt x="249963" y="4565556"/>
                    <a:pt x="250969" y="4558052"/>
                    <a:pt x="301658" y="4570725"/>
                  </a:cubicBezTo>
                  <a:cubicBezTo>
                    <a:pt x="311298" y="4573135"/>
                    <a:pt x="320298" y="4577742"/>
                    <a:pt x="329938" y="4580152"/>
                  </a:cubicBezTo>
                  <a:cubicBezTo>
                    <a:pt x="345482" y="4584038"/>
                    <a:pt x="361361" y="4586437"/>
                    <a:pt x="377072" y="4589579"/>
                  </a:cubicBezTo>
                  <a:cubicBezTo>
                    <a:pt x="559324" y="4586437"/>
                    <a:pt x="741736" y="4588429"/>
                    <a:pt x="923827" y="4580152"/>
                  </a:cubicBezTo>
                  <a:cubicBezTo>
                    <a:pt x="1008959" y="4576282"/>
                    <a:pt x="996750" y="4543935"/>
                    <a:pt x="1084083" y="4533018"/>
                  </a:cubicBezTo>
                  <a:lnTo>
                    <a:pt x="1159497" y="4523591"/>
                  </a:lnTo>
                  <a:cubicBezTo>
                    <a:pt x="1181521" y="4520654"/>
                    <a:pt x="1203349" y="4516089"/>
                    <a:pt x="1225485" y="4514164"/>
                  </a:cubicBezTo>
                  <a:cubicBezTo>
                    <a:pt x="1275670" y="4509800"/>
                    <a:pt x="1326038" y="4507879"/>
                    <a:pt x="1376314" y="4504737"/>
                  </a:cubicBezTo>
                  <a:lnTo>
                    <a:pt x="1432874" y="4485884"/>
                  </a:lnTo>
                  <a:lnTo>
                    <a:pt x="1461155" y="4476457"/>
                  </a:lnTo>
                  <a:cubicBezTo>
                    <a:pt x="1467439" y="4467030"/>
                    <a:pt x="1471997" y="4456188"/>
                    <a:pt x="1480008" y="4448177"/>
                  </a:cubicBezTo>
                  <a:cubicBezTo>
                    <a:pt x="1498282" y="4429903"/>
                    <a:pt x="1513568" y="4427563"/>
                    <a:pt x="1536569" y="4419896"/>
                  </a:cubicBezTo>
                  <a:cubicBezTo>
                    <a:pt x="1550270" y="4378795"/>
                    <a:pt x="1549380" y="4364930"/>
                    <a:pt x="1574276" y="4335055"/>
                  </a:cubicBezTo>
                  <a:cubicBezTo>
                    <a:pt x="1582811" y="4324813"/>
                    <a:pt x="1593130" y="4316202"/>
                    <a:pt x="1602557" y="4306775"/>
                  </a:cubicBezTo>
                  <a:cubicBezTo>
                    <a:pt x="1605699" y="4294206"/>
                    <a:pt x="1609174" y="4281715"/>
                    <a:pt x="1611984" y="4269067"/>
                  </a:cubicBezTo>
                  <a:cubicBezTo>
                    <a:pt x="1615460" y="4253426"/>
                    <a:pt x="1617194" y="4237391"/>
                    <a:pt x="1621410" y="4221933"/>
                  </a:cubicBezTo>
                  <a:cubicBezTo>
                    <a:pt x="1626639" y="4202760"/>
                    <a:pt x="1640264" y="4165373"/>
                    <a:pt x="1640264" y="4165373"/>
                  </a:cubicBezTo>
                  <a:cubicBezTo>
                    <a:pt x="1643406" y="4133950"/>
                    <a:pt x="1643871" y="4102143"/>
                    <a:pt x="1649691" y="4071104"/>
                  </a:cubicBezTo>
                  <a:cubicBezTo>
                    <a:pt x="1653353" y="4051571"/>
                    <a:pt x="1662834" y="4033579"/>
                    <a:pt x="1668544" y="4014544"/>
                  </a:cubicBezTo>
                  <a:cubicBezTo>
                    <a:pt x="1672267" y="4002134"/>
                    <a:pt x="1674829" y="3989405"/>
                    <a:pt x="1677971" y="3976836"/>
                  </a:cubicBezTo>
                  <a:cubicBezTo>
                    <a:pt x="1684610" y="3917085"/>
                    <a:pt x="1694299" y="3836980"/>
                    <a:pt x="1696825" y="3778874"/>
                  </a:cubicBezTo>
                  <a:cubicBezTo>
                    <a:pt x="1701468" y="3672091"/>
                    <a:pt x="1703110" y="3565199"/>
                    <a:pt x="1706252" y="3458362"/>
                  </a:cubicBezTo>
                  <a:cubicBezTo>
                    <a:pt x="1703110" y="3379805"/>
                    <a:pt x="1701442" y="3301176"/>
                    <a:pt x="1696825" y="3222692"/>
                  </a:cubicBezTo>
                  <a:cubicBezTo>
                    <a:pt x="1695154" y="3194287"/>
                    <a:pt x="1689580" y="3166222"/>
                    <a:pt x="1687398" y="3137851"/>
                  </a:cubicBezTo>
                  <a:cubicBezTo>
                    <a:pt x="1680152" y="3043652"/>
                    <a:pt x="1674317" y="2949348"/>
                    <a:pt x="1668544" y="2855047"/>
                  </a:cubicBezTo>
                  <a:cubicBezTo>
                    <a:pt x="1659257" y="2703351"/>
                    <a:pt x="1664117" y="2704289"/>
                    <a:pt x="1649691" y="2581669"/>
                  </a:cubicBezTo>
                  <a:cubicBezTo>
                    <a:pt x="1647095" y="2559602"/>
                    <a:pt x="1643201" y="2537706"/>
                    <a:pt x="1640264" y="2515682"/>
                  </a:cubicBezTo>
                  <a:cubicBezTo>
                    <a:pt x="1636916" y="2490570"/>
                    <a:pt x="1634689" y="2465306"/>
                    <a:pt x="1630837" y="2440267"/>
                  </a:cubicBezTo>
                  <a:cubicBezTo>
                    <a:pt x="1602053" y="2253176"/>
                    <a:pt x="1646147" y="2591044"/>
                    <a:pt x="1611984" y="2317719"/>
                  </a:cubicBezTo>
                  <a:cubicBezTo>
                    <a:pt x="1608842" y="2264300"/>
                    <a:pt x="1612570" y="2210029"/>
                    <a:pt x="1602557" y="2157463"/>
                  </a:cubicBezTo>
                  <a:cubicBezTo>
                    <a:pt x="1599617" y="2142029"/>
                    <a:pt x="1582071" y="2133397"/>
                    <a:pt x="1574276" y="2119756"/>
                  </a:cubicBezTo>
                  <a:cubicBezTo>
                    <a:pt x="1567608" y="2108088"/>
                    <a:pt x="1558321" y="2063429"/>
                    <a:pt x="1555423" y="2053768"/>
                  </a:cubicBezTo>
                  <a:cubicBezTo>
                    <a:pt x="1549712" y="2034733"/>
                    <a:pt x="1542854" y="2016061"/>
                    <a:pt x="1536569" y="1997208"/>
                  </a:cubicBezTo>
                  <a:cubicBezTo>
                    <a:pt x="1533427" y="1987781"/>
                    <a:pt x="1529091" y="1978671"/>
                    <a:pt x="1527142" y="1968927"/>
                  </a:cubicBezTo>
                  <a:cubicBezTo>
                    <a:pt x="1524000" y="1953216"/>
                    <a:pt x="1520582" y="1937557"/>
                    <a:pt x="1517716" y="1921793"/>
                  </a:cubicBezTo>
                  <a:cubicBezTo>
                    <a:pt x="1514297" y="1902988"/>
                    <a:pt x="1513781" y="1883540"/>
                    <a:pt x="1508289" y="1865232"/>
                  </a:cubicBezTo>
                  <a:cubicBezTo>
                    <a:pt x="1504251" y="1851772"/>
                    <a:pt x="1495720" y="1840094"/>
                    <a:pt x="1489435" y="1827525"/>
                  </a:cubicBezTo>
                  <a:cubicBezTo>
                    <a:pt x="1486293" y="1742684"/>
                    <a:pt x="1485917" y="1657695"/>
                    <a:pt x="1480008" y="1573001"/>
                  </a:cubicBezTo>
                  <a:cubicBezTo>
                    <a:pt x="1476482" y="1522457"/>
                    <a:pt x="1461155" y="1422173"/>
                    <a:pt x="1461155" y="1422173"/>
                  </a:cubicBezTo>
                  <a:cubicBezTo>
                    <a:pt x="1455727" y="1264759"/>
                    <a:pt x="1459039" y="1188429"/>
                    <a:pt x="1442301" y="1054527"/>
                  </a:cubicBezTo>
                  <a:cubicBezTo>
                    <a:pt x="1431535" y="968398"/>
                    <a:pt x="1436973" y="1027889"/>
                    <a:pt x="1423448" y="960259"/>
                  </a:cubicBezTo>
                  <a:cubicBezTo>
                    <a:pt x="1419700" y="941516"/>
                    <a:pt x="1418657" y="922241"/>
                    <a:pt x="1414021" y="903698"/>
                  </a:cubicBezTo>
                  <a:cubicBezTo>
                    <a:pt x="1409201" y="884418"/>
                    <a:pt x="1401452" y="865991"/>
                    <a:pt x="1395167" y="847137"/>
                  </a:cubicBezTo>
                  <a:cubicBezTo>
                    <a:pt x="1388883" y="781150"/>
                    <a:pt x="1382699" y="715153"/>
                    <a:pt x="1376314" y="649175"/>
                  </a:cubicBezTo>
                  <a:cubicBezTo>
                    <a:pt x="1373272" y="617742"/>
                    <a:pt x="1374546" y="585544"/>
                    <a:pt x="1366887" y="554907"/>
                  </a:cubicBezTo>
                  <a:cubicBezTo>
                    <a:pt x="1355050" y="507559"/>
                    <a:pt x="1361557" y="529490"/>
                    <a:pt x="1348033" y="488919"/>
                  </a:cubicBezTo>
                  <a:cubicBezTo>
                    <a:pt x="1346269" y="471281"/>
                    <a:pt x="1336124" y="356440"/>
                    <a:pt x="1329180" y="328663"/>
                  </a:cubicBezTo>
                  <a:cubicBezTo>
                    <a:pt x="1325076" y="312247"/>
                    <a:pt x="1315677" y="297582"/>
                    <a:pt x="1310326" y="281529"/>
                  </a:cubicBezTo>
                  <a:cubicBezTo>
                    <a:pt x="1306229" y="269238"/>
                    <a:pt x="1306003" y="255730"/>
                    <a:pt x="1300899" y="243822"/>
                  </a:cubicBezTo>
                  <a:cubicBezTo>
                    <a:pt x="1296436" y="233409"/>
                    <a:pt x="1288051" y="225149"/>
                    <a:pt x="1282046" y="215542"/>
                  </a:cubicBezTo>
                  <a:cubicBezTo>
                    <a:pt x="1272335" y="200005"/>
                    <a:pt x="1266721" y="181364"/>
                    <a:pt x="1253765" y="168408"/>
                  </a:cubicBezTo>
                  <a:cubicBezTo>
                    <a:pt x="1234148" y="148791"/>
                    <a:pt x="1210313" y="151395"/>
                    <a:pt x="1187777" y="140127"/>
                  </a:cubicBezTo>
                  <a:cubicBezTo>
                    <a:pt x="1114678" y="103578"/>
                    <a:pt x="1202303" y="135543"/>
                    <a:pt x="1131217" y="111847"/>
                  </a:cubicBezTo>
                  <a:cubicBezTo>
                    <a:pt x="1121790" y="102420"/>
                    <a:pt x="1114590" y="90040"/>
                    <a:pt x="1102936" y="83566"/>
                  </a:cubicBezTo>
                  <a:cubicBezTo>
                    <a:pt x="1085563" y="73915"/>
                    <a:pt x="1065229" y="70997"/>
                    <a:pt x="1046375" y="64713"/>
                  </a:cubicBezTo>
                  <a:lnTo>
                    <a:pt x="1018095" y="55286"/>
                  </a:lnTo>
                  <a:lnTo>
                    <a:pt x="989815" y="45859"/>
                  </a:lnTo>
                  <a:lnTo>
                    <a:pt x="961534" y="36432"/>
                  </a:lnTo>
                  <a:cubicBezTo>
                    <a:pt x="881514" y="-23582"/>
                    <a:pt x="937822" y="5963"/>
                    <a:pt x="763571" y="17579"/>
                  </a:cubicBezTo>
                  <a:cubicBezTo>
                    <a:pt x="722692" y="20304"/>
                    <a:pt x="681790" y="22928"/>
                    <a:pt x="641023" y="27005"/>
                  </a:cubicBezTo>
                  <a:cubicBezTo>
                    <a:pt x="610700" y="30037"/>
                    <a:pt x="549995" y="40605"/>
                    <a:pt x="518474" y="45859"/>
                  </a:cubicBezTo>
                  <a:cubicBezTo>
                    <a:pt x="509047" y="52144"/>
                    <a:pt x="500802" y="60735"/>
                    <a:pt x="490194" y="64713"/>
                  </a:cubicBezTo>
                  <a:cubicBezTo>
                    <a:pt x="475192" y="70339"/>
                    <a:pt x="458604" y="70254"/>
                    <a:pt x="443060" y="74140"/>
                  </a:cubicBezTo>
                  <a:cubicBezTo>
                    <a:pt x="433420" y="76550"/>
                    <a:pt x="424207" y="80424"/>
                    <a:pt x="414780" y="83566"/>
                  </a:cubicBezTo>
                  <a:cubicBezTo>
                    <a:pt x="324565" y="173781"/>
                    <a:pt x="440071" y="66706"/>
                    <a:pt x="358219" y="121274"/>
                  </a:cubicBezTo>
                  <a:cubicBezTo>
                    <a:pt x="347126" y="128669"/>
                    <a:pt x="339971" y="140775"/>
                    <a:pt x="329938" y="149554"/>
                  </a:cubicBezTo>
                  <a:cubicBezTo>
                    <a:pt x="294111" y="180902"/>
                    <a:pt x="288196" y="183666"/>
                    <a:pt x="254524" y="206115"/>
                  </a:cubicBezTo>
                  <a:cubicBezTo>
                    <a:pt x="241955" y="224969"/>
                    <a:pt x="223983" y="241180"/>
                    <a:pt x="216817" y="262676"/>
                  </a:cubicBezTo>
                  <a:cubicBezTo>
                    <a:pt x="210532" y="281529"/>
                    <a:pt x="203192" y="300063"/>
                    <a:pt x="197963" y="319236"/>
                  </a:cubicBezTo>
                  <a:cubicBezTo>
                    <a:pt x="193747" y="334694"/>
                    <a:pt x="194162" y="351368"/>
                    <a:pt x="188536" y="366370"/>
                  </a:cubicBezTo>
                  <a:cubicBezTo>
                    <a:pt x="184558" y="376978"/>
                    <a:pt x="174284" y="384298"/>
                    <a:pt x="169683" y="394651"/>
                  </a:cubicBezTo>
                  <a:cubicBezTo>
                    <a:pt x="161612" y="412812"/>
                    <a:pt x="157114" y="432358"/>
                    <a:pt x="150829" y="451212"/>
                  </a:cubicBezTo>
                  <a:lnTo>
                    <a:pt x="131975" y="507773"/>
                  </a:lnTo>
                  <a:cubicBezTo>
                    <a:pt x="128833" y="517200"/>
                    <a:pt x="128061" y="527785"/>
                    <a:pt x="122549" y="536053"/>
                  </a:cubicBezTo>
                  <a:lnTo>
                    <a:pt x="103695" y="564333"/>
                  </a:lnTo>
                  <a:cubicBezTo>
                    <a:pt x="97410" y="652317"/>
                    <a:pt x="90343" y="740248"/>
                    <a:pt x="84841" y="828284"/>
                  </a:cubicBezTo>
                  <a:cubicBezTo>
                    <a:pt x="80916" y="891085"/>
                    <a:pt x="81288" y="954171"/>
                    <a:pt x="75415" y="1016820"/>
                  </a:cubicBezTo>
                  <a:cubicBezTo>
                    <a:pt x="71847" y="1054881"/>
                    <a:pt x="56561" y="1129942"/>
                    <a:pt x="56561" y="1129942"/>
                  </a:cubicBezTo>
                  <a:cubicBezTo>
                    <a:pt x="32604" y="1489288"/>
                    <a:pt x="62069" y="1014550"/>
                    <a:pt x="37707" y="1733257"/>
                  </a:cubicBezTo>
                  <a:cubicBezTo>
                    <a:pt x="36001" y="1783599"/>
                    <a:pt x="23983" y="1851651"/>
                    <a:pt x="18854" y="1902940"/>
                  </a:cubicBezTo>
                  <a:cubicBezTo>
                    <a:pt x="-16515" y="2256622"/>
                    <a:pt x="31337" y="1818874"/>
                    <a:pt x="0" y="2100902"/>
                  </a:cubicBezTo>
                  <a:cubicBezTo>
                    <a:pt x="8966" y="2513313"/>
                    <a:pt x="3803" y="2433378"/>
                    <a:pt x="18854" y="2741925"/>
                  </a:cubicBezTo>
                  <a:cubicBezTo>
                    <a:pt x="28321" y="2936003"/>
                    <a:pt x="21413" y="2866087"/>
                    <a:pt x="37707" y="2996449"/>
                  </a:cubicBezTo>
                  <a:cubicBezTo>
                    <a:pt x="40849" y="3087575"/>
                    <a:pt x="42865" y="3178746"/>
                    <a:pt x="47134" y="3269826"/>
                  </a:cubicBezTo>
                  <a:cubicBezTo>
                    <a:pt x="52292" y="3379864"/>
                    <a:pt x="65988" y="3599764"/>
                    <a:pt x="65988" y="3599764"/>
                  </a:cubicBezTo>
                  <a:cubicBezTo>
                    <a:pt x="62846" y="3668894"/>
                    <a:pt x="55325" y="3737964"/>
                    <a:pt x="56561" y="3807154"/>
                  </a:cubicBezTo>
                  <a:cubicBezTo>
                    <a:pt x="58472" y="3914159"/>
                    <a:pt x="67790" y="4020915"/>
                    <a:pt x="75415" y="4127665"/>
                  </a:cubicBezTo>
                  <a:cubicBezTo>
                    <a:pt x="97113" y="4431436"/>
                    <a:pt x="94268" y="4236176"/>
                    <a:pt x="94268" y="4429323"/>
                  </a:cubicBezTo>
                </a:path>
              </a:pathLst>
            </a:cu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899302" y="1121258"/>
            <a:ext cx="1357491" cy="5550635"/>
            <a:chOff x="1234911" y="1216057"/>
            <a:chExt cx="1357491" cy="5550635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2"/>
            <a:srcRect t="38326"/>
            <a:stretch/>
          </p:blipFill>
          <p:spPr>
            <a:xfrm>
              <a:off x="1578501" y="4515968"/>
              <a:ext cx="819984" cy="2250724"/>
            </a:xfrm>
            <a:prstGeom prst="rect">
              <a:avLst/>
            </a:prstGeom>
          </p:spPr>
        </p:pic>
        <p:pic>
          <p:nvPicPr>
            <p:cNvPr id="16" name="Image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197" b="6483"/>
            <a:stretch/>
          </p:blipFill>
          <p:spPr>
            <a:xfrm>
              <a:off x="1234912" y="1216057"/>
              <a:ext cx="1253766" cy="3195687"/>
            </a:xfrm>
            <a:prstGeom prst="rect">
              <a:avLst/>
            </a:prstGeom>
          </p:spPr>
        </p:pic>
        <p:sp>
          <p:nvSpPr>
            <p:cNvPr id="17" name="Forme libre 16"/>
            <p:cNvSpPr/>
            <p:nvPr/>
          </p:nvSpPr>
          <p:spPr>
            <a:xfrm>
              <a:off x="1234911" y="1272619"/>
              <a:ext cx="1357491" cy="3195686"/>
            </a:xfrm>
            <a:custGeom>
              <a:avLst/>
              <a:gdLst>
                <a:gd name="connsiteX0" fmla="*/ 179110 w 1357491"/>
                <a:gd name="connsiteY0" fmla="*/ 3139125 h 3195686"/>
                <a:gd name="connsiteX1" fmla="*/ 263951 w 1357491"/>
                <a:gd name="connsiteY1" fmla="*/ 3167406 h 3195686"/>
                <a:gd name="connsiteX2" fmla="*/ 311085 w 1357491"/>
                <a:gd name="connsiteY2" fmla="*/ 3176833 h 3195686"/>
                <a:gd name="connsiteX3" fmla="*/ 480767 w 1357491"/>
                <a:gd name="connsiteY3" fmla="*/ 3186259 h 3195686"/>
                <a:gd name="connsiteX4" fmla="*/ 603316 w 1357491"/>
                <a:gd name="connsiteY4" fmla="*/ 3195686 h 3195686"/>
                <a:gd name="connsiteX5" fmla="*/ 838986 w 1357491"/>
                <a:gd name="connsiteY5" fmla="*/ 3176833 h 3195686"/>
                <a:gd name="connsiteX6" fmla="*/ 989815 w 1357491"/>
                <a:gd name="connsiteY6" fmla="*/ 3157979 h 3195686"/>
                <a:gd name="connsiteX7" fmla="*/ 1027522 w 1357491"/>
                <a:gd name="connsiteY7" fmla="*/ 3148552 h 3195686"/>
                <a:gd name="connsiteX8" fmla="*/ 1093510 w 1357491"/>
                <a:gd name="connsiteY8" fmla="*/ 3139125 h 3195686"/>
                <a:gd name="connsiteX9" fmla="*/ 1150070 w 1357491"/>
                <a:gd name="connsiteY9" fmla="*/ 3129699 h 3195686"/>
                <a:gd name="connsiteX10" fmla="*/ 1178351 w 1357491"/>
                <a:gd name="connsiteY10" fmla="*/ 3120272 h 3195686"/>
                <a:gd name="connsiteX11" fmla="*/ 1206631 w 1357491"/>
                <a:gd name="connsiteY11" fmla="*/ 3091991 h 3195686"/>
                <a:gd name="connsiteX12" fmla="*/ 1234912 w 1357491"/>
                <a:gd name="connsiteY12" fmla="*/ 3073138 h 3195686"/>
                <a:gd name="connsiteX13" fmla="*/ 1244338 w 1357491"/>
                <a:gd name="connsiteY13" fmla="*/ 3044857 h 3195686"/>
                <a:gd name="connsiteX14" fmla="*/ 1282046 w 1357491"/>
                <a:gd name="connsiteY14" fmla="*/ 2997723 h 3195686"/>
                <a:gd name="connsiteX15" fmla="*/ 1300899 w 1357491"/>
                <a:gd name="connsiteY15" fmla="*/ 2922309 h 3195686"/>
                <a:gd name="connsiteX16" fmla="*/ 1319753 w 1357491"/>
                <a:gd name="connsiteY16" fmla="*/ 2846894 h 3195686"/>
                <a:gd name="connsiteX17" fmla="*/ 1348033 w 1357491"/>
                <a:gd name="connsiteY17" fmla="*/ 2762053 h 3195686"/>
                <a:gd name="connsiteX18" fmla="*/ 1357460 w 1357491"/>
                <a:gd name="connsiteY18" fmla="*/ 2696066 h 3195686"/>
                <a:gd name="connsiteX19" fmla="*/ 1329180 w 1357491"/>
                <a:gd name="connsiteY19" fmla="*/ 2337847 h 3195686"/>
                <a:gd name="connsiteX20" fmla="*/ 1319753 w 1357491"/>
                <a:gd name="connsiteY20" fmla="*/ 1847653 h 3195686"/>
                <a:gd name="connsiteX21" fmla="*/ 1310326 w 1357491"/>
                <a:gd name="connsiteY21" fmla="*/ 1734532 h 3195686"/>
                <a:gd name="connsiteX22" fmla="*/ 1291473 w 1357491"/>
                <a:gd name="connsiteY22" fmla="*/ 1461154 h 3195686"/>
                <a:gd name="connsiteX23" fmla="*/ 1272619 w 1357491"/>
                <a:gd name="connsiteY23" fmla="*/ 1263191 h 3195686"/>
                <a:gd name="connsiteX24" fmla="*/ 1253765 w 1357491"/>
                <a:gd name="connsiteY24" fmla="*/ 1234911 h 3195686"/>
                <a:gd name="connsiteX25" fmla="*/ 1244338 w 1357491"/>
                <a:gd name="connsiteY25" fmla="*/ 1206630 h 3195686"/>
                <a:gd name="connsiteX26" fmla="*/ 1225485 w 1357491"/>
                <a:gd name="connsiteY26" fmla="*/ 1121789 h 3195686"/>
                <a:gd name="connsiteX27" fmla="*/ 1206631 w 1357491"/>
                <a:gd name="connsiteY27" fmla="*/ 1065228 h 3195686"/>
                <a:gd name="connsiteX28" fmla="*/ 1197204 w 1357491"/>
                <a:gd name="connsiteY28" fmla="*/ 1036948 h 3195686"/>
                <a:gd name="connsiteX29" fmla="*/ 1187778 w 1357491"/>
                <a:gd name="connsiteY29" fmla="*/ 1008668 h 3195686"/>
                <a:gd name="connsiteX30" fmla="*/ 1168924 w 1357491"/>
                <a:gd name="connsiteY30" fmla="*/ 980387 h 3195686"/>
                <a:gd name="connsiteX31" fmla="*/ 1150070 w 1357491"/>
                <a:gd name="connsiteY31" fmla="*/ 904973 h 3195686"/>
                <a:gd name="connsiteX32" fmla="*/ 1140644 w 1357491"/>
                <a:gd name="connsiteY32" fmla="*/ 876692 h 3195686"/>
                <a:gd name="connsiteX33" fmla="*/ 1121790 w 1357491"/>
                <a:gd name="connsiteY33" fmla="*/ 848412 h 3195686"/>
                <a:gd name="connsiteX34" fmla="*/ 1102936 w 1357491"/>
                <a:gd name="connsiteY34" fmla="*/ 782424 h 3195686"/>
                <a:gd name="connsiteX35" fmla="*/ 1084083 w 1357491"/>
                <a:gd name="connsiteY35" fmla="*/ 725863 h 3195686"/>
                <a:gd name="connsiteX36" fmla="*/ 1074656 w 1357491"/>
                <a:gd name="connsiteY36" fmla="*/ 499620 h 3195686"/>
                <a:gd name="connsiteX37" fmla="*/ 1046376 w 1357491"/>
                <a:gd name="connsiteY37" fmla="*/ 377072 h 3195686"/>
                <a:gd name="connsiteX38" fmla="*/ 1018095 w 1357491"/>
                <a:gd name="connsiteY38" fmla="*/ 320511 h 3195686"/>
                <a:gd name="connsiteX39" fmla="*/ 989815 w 1357491"/>
                <a:gd name="connsiteY39" fmla="*/ 245096 h 3195686"/>
                <a:gd name="connsiteX40" fmla="*/ 952108 w 1357491"/>
                <a:gd name="connsiteY40" fmla="*/ 160255 h 3195686"/>
                <a:gd name="connsiteX41" fmla="*/ 933254 w 1357491"/>
                <a:gd name="connsiteY41" fmla="*/ 94268 h 3195686"/>
                <a:gd name="connsiteX42" fmla="*/ 876693 w 1357491"/>
                <a:gd name="connsiteY42" fmla="*/ 56560 h 3195686"/>
                <a:gd name="connsiteX43" fmla="*/ 867266 w 1357491"/>
                <a:gd name="connsiteY43" fmla="*/ 28280 h 3195686"/>
                <a:gd name="connsiteX44" fmla="*/ 829559 w 1357491"/>
                <a:gd name="connsiteY44" fmla="*/ 18853 h 3195686"/>
                <a:gd name="connsiteX45" fmla="*/ 697584 w 1357491"/>
                <a:gd name="connsiteY45" fmla="*/ 0 h 3195686"/>
                <a:gd name="connsiteX46" fmla="*/ 452487 w 1357491"/>
                <a:gd name="connsiteY46" fmla="*/ 9426 h 3195686"/>
                <a:gd name="connsiteX47" fmla="*/ 386499 w 1357491"/>
                <a:gd name="connsiteY47" fmla="*/ 28280 h 3195686"/>
                <a:gd name="connsiteX48" fmla="*/ 358219 w 1357491"/>
                <a:gd name="connsiteY48" fmla="*/ 56560 h 3195686"/>
                <a:gd name="connsiteX49" fmla="*/ 292231 w 1357491"/>
                <a:gd name="connsiteY49" fmla="*/ 75414 h 3195686"/>
                <a:gd name="connsiteX50" fmla="*/ 254524 w 1357491"/>
                <a:gd name="connsiteY50" fmla="*/ 103694 h 3195686"/>
                <a:gd name="connsiteX51" fmla="*/ 207390 w 1357491"/>
                <a:gd name="connsiteY51" fmla="*/ 141402 h 3195686"/>
                <a:gd name="connsiteX52" fmla="*/ 160256 w 1357491"/>
                <a:gd name="connsiteY52" fmla="*/ 197962 h 3195686"/>
                <a:gd name="connsiteX53" fmla="*/ 150829 w 1357491"/>
                <a:gd name="connsiteY53" fmla="*/ 226243 h 3195686"/>
                <a:gd name="connsiteX54" fmla="*/ 103695 w 1357491"/>
                <a:gd name="connsiteY54" fmla="*/ 282804 h 3195686"/>
                <a:gd name="connsiteX55" fmla="*/ 94268 w 1357491"/>
                <a:gd name="connsiteY55" fmla="*/ 311084 h 3195686"/>
                <a:gd name="connsiteX56" fmla="*/ 75415 w 1357491"/>
                <a:gd name="connsiteY56" fmla="*/ 339365 h 3195686"/>
                <a:gd name="connsiteX57" fmla="*/ 47134 w 1357491"/>
                <a:gd name="connsiteY57" fmla="*/ 433633 h 3195686"/>
                <a:gd name="connsiteX58" fmla="*/ 37708 w 1357491"/>
                <a:gd name="connsiteY58" fmla="*/ 546754 h 3195686"/>
                <a:gd name="connsiteX59" fmla="*/ 18854 w 1357491"/>
                <a:gd name="connsiteY59" fmla="*/ 584461 h 3195686"/>
                <a:gd name="connsiteX60" fmla="*/ 0 w 1357491"/>
                <a:gd name="connsiteY60" fmla="*/ 669303 h 3195686"/>
                <a:gd name="connsiteX61" fmla="*/ 28281 w 1357491"/>
                <a:gd name="connsiteY61" fmla="*/ 2413261 h 3195686"/>
                <a:gd name="connsiteX62" fmla="*/ 37708 w 1357491"/>
                <a:gd name="connsiteY62" fmla="*/ 2592371 h 3195686"/>
                <a:gd name="connsiteX63" fmla="*/ 56561 w 1357491"/>
                <a:gd name="connsiteY63" fmla="*/ 2941162 h 3195686"/>
                <a:gd name="connsiteX64" fmla="*/ 65988 w 1357491"/>
                <a:gd name="connsiteY64" fmla="*/ 3063711 h 3195686"/>
                <a:gd name="connsiteX65" fmla="*/ 84842 w 1357491"/>
                <a:gd name="connsiteY65" fmla="*/ 3120272 h 3195686"/>
                <a:gd name="connsiteX66" fmla="*/ 141402 w 1357491"/>
                <a:gd name="connsiteY66" fmla="*/ 3139125 h 3195686"/>
                <a:gd name="connsiteX67" fmla="*/ 169683 w 1357491"/>
                <a:gd name="connsiteY67" fmla="*/ 3148552 h 3195686"/>
                <a:gd name="connsiteX68" fmla="*/ 179110 w 1357491"/>
                <a:gd name="connsiteY68" fmla="*/ 3139125 h 319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357491" h="3195686">
                  <a:moveTo>
                    <a:pt x="179110" y="3139125"/>
                  </a:moveTo>
                  <a:cubicBezTo>
                    <a:pt x="194821" y="3142267"/>
                    <a:pt x="218285" y="3157258"/>
                    <a:pt x="263951" y="3167406"/>
                  </a:cubicBezTo>
                  <a:cubicBezTo>
                    <a:pt x="279592" y="3170882"/>
                    <a:pt x="295123" y="3175445"/>
                    <a:pt x="311085" y="3176833"/>
                  </a:cubicBezTo>
                  <a:cubicBezTo>
                    <a:pt x="367520" y="3181740"/>
                    <a:pt x="424237" y="3182612"/>
                    <a:pt x="480767" y="3186259"/>
                  </a:cubicBezTo>
                  <a:cubicBezTo>
                    <a:pt x="521652" y="3188897"/>
                    <a:pt x="562466" y="3192544"/>
                    <a:pt x="603316" y="3195686"/>
                  </a:cubicBezTo>
                  <a:cubicBezTo>
                    <a:pt x="932247" y="3178373"/>
                    <a:pt x="681656" y="3198287"/>
                    <a:pt x="838986" y="3176833"/>
                  </a:cubicBezTo>
                  <a:cubicBezTo>
                    <a:pt x="889189" y="3169987"/>
                    <a:pt x="989815" y="3157979"/>
                    <a:pt x="989815" y="3157979"/>
                  </a:cubicBezTo>
                  <a:cubicBezTo>
                    <a:pt x="1002384" y="3154837"/>
                    <a:pt x="1014775" y="3150870"/>
                    <a:pt x="1027522" y="3148552"/>
                  </a:cubicBezTo>
                  <a:cubicBezTo>
                    <a:pt x="1049383" y="3144577"/>
                    <a:pt x="1071549" y="3142504"/>
                    <a:pt x="1093510" y="3139125"/>
                  </a:cubicBezTo>
                  <a:cubicBezTo>
                    <a:pt x="1112401" y="3136219"/>
                    <a:pt x="1131217" y="3132841"/>
                    <a:pt x="1150070" y="3129699"/>
                  </a:cubicBezTo>
                  <a:cubicBezTo>
                    <a:pt x="1159497" y="3126557"/>
                    <a:pt x="1170083" y="3125784"/>
                    <a:pt x="1178351" y="3120272"/>
                  </a:cubicBezTo>
                  <a:cubicBezTo>
                    <a:pt x="1189443" y="3112877"/>
                    <a:pt x="1196389" y="3100526"/>
                    <a:pt x="1206631" y="3091991"/>
                  </a:cubicBezTo>
                  <a:cubicBezTo>
                    <a:pt x="1215335" y="3084738"/>
                    <a:pt x="1225485" y="3079422"/>
                    <a:pt x="1234912" y="3073138"/>
                  </a:cubicBezTo>
                  <a:cubicBezTo>
                    <a:pt x="1238054" y="3063711"/>
                    <a:pt x="1238131" y="3052616"/>
                    <a:pt x="1244338" y="3044857"/>
                  </a:cubicBezTo>
                  <a:cubicBezTo>
                    <a:pt x="1285618" y="2993257"/>
                    <a:pt x="1264887" y="3060639"/>
                    <a:pt x="1282046" y="2997723"/>
                  </a:cubicBezTo>
                  <a:cubicBezTo>
                    <a:pt x="1288864" y="2972724"/>
                    <a:pt x="1294615" y="2947447"/>
                    <a:pt x="1300899" y="2922309"/>
                  </a:cubicBezTo>
                  <a:cubicBezTo>
                    <a:pt x="1300900" y="2922304"/>
                    <a:pt x="1319752" y="2846898"/>
                    <a:pt x="1319753" y="2846894"/>
                  </a:cubicBezTo>
                  <a:cubicBezTo>
                    <a:pt x="1331043" y="2779159"/>
                    <a:pt x="1318578" y="2806238"/>
                    <a:pt x="1348033" y="2762053"/>
                  </a:cubicBezTo>
                  <a:cubicBezTo>
                    <a:pt x="1351175" y="2740057"/>
                    <a:pt x="1358015" y="2718278"/>
                    <a:pt x="1357460" y="2696066"/>
                  </a:cubicBezTo>
                  <a:cubicBezTo>
                    <a:pt x="1350947" y="2435534"/>
                    <a:pt x="1356928" y="2476585"/>
                    <a:pt x="1329180" y="2337847"/>
                  </a:cubicBezTo>
                  <a:cubicBezTo>
                    <a:pt x="1326038" y="2174449"/>
                    <a:pt x="1324858" y="2011001"/>
                    <a:pt x="1319753" y="1847653"/>
                  </a:cubicBezTo>
                  <a:cubicBezTo>
                    <a:pt x="1318571" y="1809834"/>
                    <a:pt x="1312485" y="1772308"/>
                    <a:pt x="1310326" y="1734532"/>
                  </a:cubicBezTo>
                  <a:cubicBezTo>
                    <a:pt x="1295163" y="1469181"/>
                    <a:pt x="1314087" y="1596850"/>
                    <a:pt x="1291473" y="1461154"/>
                  </a:cubicBezTo>
                  <a:cubicBezTo>
                    <a:pt x="1291237" y="1456901"/>
                    <a:pt x="1298251" y="1314454"/>
                    <a:pt x="1272619" y="1263191"/>
                  </a:cubicBezTo>
                  <a:cubicBezTo>
                    <a:pt x="1267552" y="1253058"/>
                    <a:pt x="1260050" y="1244338"/>
                    <a:pt x="1253765" y="1234911"/>
                  </a:cubicBezTo>
                  <a:cubicBezTo>
                    <a:pt x="1250623" y="1225484"/>
                    <a:pt x="1246748" y="1216270"/>
                    <a:pt x="1244338" y="1206630"/>
                  </a:cubicBezTo>
                  <a:cubicBezTo>
                    <a:pt x="1230881" y="1152798"/>
                    <a:pt x="1240004" y="1170183"/>
                    <a:pt x="1225485" y="1121789"/>
                  </a:cubicBezTo>
                  <a:cubicBezTo>
                    <a:pt x="1219774" y="1102754"/>
                    <a:pt x="1212916" y="1084082"/>
                    <a:pt x="1206631" y="1065228"/>
                  </a:cubicBezTo>
                  <a:lnTo>
                    <a:pt x="1197204" y="1036948"/>
                  </a:lnTo>
                  <a:cubicBezTo>
                    <a:pt x="1194062" y="1027521"/>
                    <a:pt x="1193290" y="1016936"/>
                    <a:pt x="1187778" y="1008668"/>
                  </a:cubicBezTo>
                  <a:lnTo>
                    <a:pt x="1168924" y="980387"/>
                  </a:lnTo>
                  <a:cubicBezTo>
                    <a:pt x="1162639" y="955249"/>
                    <a:pt x="1158263" y="929555"/>
                    <a:pt x="1150070" y="904973"/>
                  </a:cubicBezTo>
                  <a:cubicBezTo>
                    <a:pt x="1146928" y="895546"/>
                    <a:pt x="1145088" y="885580"/>
                    <a:pt x="1140644" y="876692"/>
                  </a:cubicBezTo>
                  <a:cubicBezTo>
                    <a:pt x="1135577" y="866558"/>
                    <a:pt x="1126857" y="858545"/>
                    <a:pt x="1121790" y="848412"/>
                  </a:cubicBezTo>
                  <a:cubicBezTo>
                    <a:pt x="1113869" y="832571"/>
                    <a:pt x="1107467" y="797526"/>
                    <a:pt x="1102936" y="782424"/>
                  </a:cubicBezTo>
                  <a:cubicBezTo>
                    <a:pt x="1097226" y="763389"/>
                    <a:pt x="1090367" y="744717"/>
                    <a:pt x="1084083" y="725863"/>
                  </a:cubicBezTo>
                  <a:cubicBezTo>
                    <a:pt x="1080941" y="650449"/>
                    <a:pt x="1079849" y="574921"/>
                    <a:pt x="1074656" y="499620"/>
                  </a:cubicBezTo>
                  <a:cubicBezTo>
                    <a:pt x="1073454" y="482191"/>
                    <a:pt x="1047595" y="378901"/>
                    <a:pt x="1046376" y="377072"/>
                  </a:cubicBezTo>
                  <a:cubicBezTo>
                    <a:pt x="1027944" y="349424"/>
                    <a:pt x="1025901" y="351733"/>
                    <a:pt x="1018095" y="320511"/>
                  </a:cubicBezTo>
                  <a:cubicBezTo>
                    <a:pt x="982976" y="180041"/>
                    <a:pt x="1034151" y="344852"/>
                    <a:pt x="989815" y="245096"/>
                  </a:cubicBezTo>
                  <a:cubicBezTo>
                    <a:pt x="944942" y="144132"/>
                    <a:pt x="994775" y="224259"/>
                    <a:pt x="952108" y="160255"/>
                  </a:cubicBezTo>
                  <a:cubicBezTo>
                    <a:pt x="952026" y="159928"/>
                    <a:pt x="937762" y="98776"/>
                    <a:pt x="933254" y="94268"/>
                  </a:cubicBezTo>
                  <a:cubicBezTo>
                    <a:pt x="917231" y="78245"/>
                    <a:pt x="876693" y="56560"/>
                    <a:pt x="876693" y="56560"/>
                  </a:cubicBezTo>
                  <a:cubicBezTo>
                    <a:pt x="873551" y="47133"/>
                    <a:pt x="875025" y="34487"/>
                    <a:pt x="867266" y="28280"/>
                  </a:cubicBezTo>
                  <a:cubicBezTo>
                    <a:pt x="857149" y="20187"/>
                    <a:pt x="842016" y="22412"/>
                    <a:pt x="829559" y="18853"/>
                  </a:cubicBezTo>
                  <a:cubicBezTo>
                    <a:pt x="753391" y="-2910"/>
                    <a:pt x="863433" y="15076"/>
                    <a:pt x="697584" y="0"/>
                  </a:cubicBezTo>
                  <a:cubicBezTo>
                    <a:pt x="615885" y="3142"/>
                    <a:pt x="534065" y="3988"/>
                    <a:pt x="452487" y="9426"/>
                  </a:cubicBezTo>
                  <a:cubicBezTo>
                    <a:pt x="437692" y="10412"/>
                    <a:pt x="402104" y="23078"/>
                    <a:pt x="386499" y="28280"/>
                  </a:cubicBezTo>
                  <a:cubicBezTo>
                    <a:pt x="377072" y="37707"/>
                    <a:pt x="369311" y="49165"/>
                    <a:pt x="358219" y="56560"/>
                  </a:cubicBezTo>
                  <a:cubicBezTo>
                    <a:pt x="350105" y="61969"/>
                    <a:pt x="297259" y="74157"/>
                    <a:pt x="292231" y="75414"/>
                  </a:cubicBezTo>
                  <a:cubicBezTo>
                    <a:pt x="279662" y="84841"/>
                    <a:pt x="265633" y="92585"/>
                    <a:pt x="254524" y="103694"/>
                  </a:cubicBezTo>
                  <a:cubicBezTo>
                    <a:pt x="211883" y="146335"/>
                    <a:pt x="262446" y="123049"/>
                    <a:pt x="207390" y="141402"/>
                  </a:cubicBezTo>
                  <a:cubicBezTo>
                    <a:pt x="186543" y="162249"/>
                    <a:pt x="173380" y="171715"/>
                    <a:pt x="160256" y="197962"/>
                  </a:cubicBezTo>
                  <a:cubicBezTo>
                    <a:pt x="155812" y="206850"/>
                    <a:pt x="156341" y="217975"/>
                    <a:pt x="150829" y="226243"/>
                  </a:cubicBezTo>
                  <a:cubicBezTo>
                    <a:pt x="109128" y="288794"/>
                    <a:pt x="134541" y="221113"/>
                    <a:pt x="103695" y="282804"/>
                  </a:cubicBezTo>
                  <a:cubicBezTo>
                    <a:pt x="99251" y="291692"/>
                    <a:pt x="98712" y="302196"/>
                    <a:pt x="94268" y="311084"/>
                  </a:cubicBezTo>
                  <a:cubicBezTo>
                    <a:pt x="89201" y="321218"/>
                    <a:pt x="80016" y="329012"/>
                    <a:pt x="75415" y="339365"/>
                  </a:cubicBezTo>
                  <a:cubicBezTo>
                    <a:pt x="62299" y="368877"/>
                    <a:pt x="54969" y="402292"/>
                    <a:pt x="47134" y="433633"/>
                  </a:cubicBezTo>
                  <a:cubicBezTo>
                    <a:pt x="43992" y="471340"/>
                    <a:pt x="44681" y="509564"/>
                    <a:pt x="37708" y="546754"/>
                  </a:cubicBezTo>
                  <a:cubicBezTo>
                    <a:pt x="35118" y="560566"/>
                    <a:pt x="24390" y="571545"/>
                    <a:pt x="18854" y="584461"/>
                  </a:cubicBezTo>
                  <a:cubicBezTo>
                    <a:pt x="6196" y="613996"/>
                    <a:pt x="5650" y="635407"/>
                    <a:pt x="0" y="669303"/>
                  </a:cubicBezTo>
                  <a:cubicBezTo>
                    <a:pt x="8383" y="1524393"/>
                    <a:pt x="4637" y="1609369"/>
                    <a:pt x="28281" y="2413261"/>
                  </a:cubicBezTo>
                  <a:cubicBezTo>
                    <a:pt x="30039" y="2473021"/>
                    <a:pt x="35454" y="2532628"/>
                    <a:pt x="37708" y="2592371"/>
                  </a:cubicBezTo>
                  <a:cubicBezTo>
                    <a:pt x="50528" y="2932121"/>
                    <a:pt x="13045" y="2810619"/>
                    <a:pt x="56561" y="2941162"/>
                  </a:cubicBezTo>
                  <a:cubicBezTo>
                    <a:pt x="59703" y="2982012"/>
                    <a:pt x="59598" y="3023242"/>
                    <a:pt x="65988" y="3063711"/>
                  </a:cubicBezTo>
                  <a:cubicBezTo>
                    <a:pt x="69088" y="3083341"/>
                    <a:pt x="65988" y="3113988"/>
                    <a:pt x="84842" y="3120272"/>
                  </a:cubicBezTo>
                  <a:lnTo>
                    <a:pt x="141402" y="3139125"/>
                  </a:lnTo>
                  <a:lnTo>
                    <a:pt x="169683" y="3148552"/>
                  </a:lnTo>
                  <a:cubicBezTo>
                    <a:pt x="200945" y="3158973"/>
                    <a:pt x="163399" y="3135983"/>
                    <a:pt x="179110" y="3139125"/>
                  </a:cubicBezTo>
                  <a:close/>
                </a:path>
              </a:pathLst>
            </a:cu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 rot="16200000">
            <a:off x="-3041458" y="2923995"/>
            <a:ext cx="650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Découper et coller les deux faces des personnages sur un bâtonnet </a:t>
            </a: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95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9967473" y="1272617"/>
            <a:ext cx="1668545" cy="5355828"/>
            <a:chOff x="9769506" y="1366887"/>
            <a:chExt cx="1668545" cy="5355828"/>
          </a:xfrm>
        </p:grpSpPr>
        <p:grpSp>
          <p:nvGrpSpPr>
            <p:cNvPr id="23" name="Groupe 22"/>
            <p:cNvGrpSpPr/>
            <p:nvPr/>
          </p:nvGrpSpPr>
          <p:grpSpPr>
            <a:xfrm>
              <a:off x="9769506" y="1366887"/>
              <a:ext cx="1668545" cy="5355828"/>
              <a:chOff x="10039546" y="1366887"/>
              <a:chExt cx="1668545" cy="5355828"/>
            </a:xfrm>
          </p:grpSpPr>
          <p:pic>
            <p:nvPicPr>
              <p:cNvPr id="13" name="Image 12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613827" y="3073338"/>
                <a:ext cx="819984" cy="3649377"/>
              </a:xfrm>
              <a:prstGeom prst="rect">
                <a:avLst/>
              </a:prstGeom>
            </p:spPr>
          </p:pic>
          <p:sp>
            <p:nvSpPr>
              <p:cNvPr id="6" name="Forme libre 5"/>
              <p:cNvSpPr/>
              <p:nvPr/>
            </p:nvSpPr>
            <p:spPr>
              <a:xfrm>
                <a:off x="10039546" y="1366887"/>
                <a:ext cx="1668545" cy="3440783"/>
              </a:xfrm>
              <a:custGeom>
                <a:avLst/>
                <a:gdLst>
                  <a:gd name="connsiteX0" fmla="*/ 386499 w 1668545"/>
                  <a:gd name="connsiteY0" fmla="*/ 2780907 h 3440783"/>
                  <a:gd name="connsiteX1" fmla="*/ 339365 w 1668545"/>
                  <a:gd name="connsiteY1" fmla="*/ 2809187 h 3440783"/>
                  <a:gd name="connsiteX2" fmla="*/ 311085 w 1668545"/>
                  <a:gd name="connsiteY2" fmla="*/ 2828041 h 3440783"/>
                  <a:gd name="connsiteX3" fmla="*/ 282805 w 1668545"/>
                  <a:gd name="connsiteY3" fmla="*/ 2837468 h 3440783"/>
                  <a:gd name="connsiteX4" fmla="*/ 235670 w 1668545"/>
                  <a:gd name="connsiteY4" fmla="*/ 2875175 h 3440783"/>
                  <a:gd name="connsiteX5" fmla="*/ 179110 w 1668545"/>
                  <a:gd name="connsiteY5" fmla="*/ 2912882 h 3440783"/>
                  <a:gd name="connsiteX6" fmla="*/ 141402 w 1668545"/>
                  <a:gd name="connsiteY6" fmla="*/ 2978870 h 3440783"/>
                  <a:gd name="connsiteX7" fmla="*/ 113122 w 1668545"/>
                  <a:gd name="connsiteY7" fmla="*/ 3054284 h 3440783"/>
                  <a:gd name="connsiteX8" fmla="*/ 94268 w 1668545"/>
                  <a:gd name="connsiteY8" fmla="*/ 3091991 h 3440783"/>
                  <a:gd name="connsiteX9" fmla="*/ 94268 w 1668545"/>
                  <a:gd name="connsiteY9" fmla="*/ 3271101 h 3440783"/>
                  <a:gd name="connsiteX10" fmla="*/ 103695 w 1668545"/>
                  <a:gd name="connsiteY10" fmla="*/ 3299381 h 3440783"/>
                  <a:gd name="connsiteX11" fmla="*/ 160256 w 1668545"/>
                  <a:gd name="connsiteY11" fmla="*/ 3327661 h 3440783"/>
                  <a:gd name="connsiteX12" fmla="*/ 188536 w 1668545"/>
                  <a:gd name="connsiteY12" fmla="*/ 3346515 h 3440783"/>
                  <a:gd name="connsiteX13" fmla="*/ 207390 w 1668545"/>
                  <a:gd name="connsiteY13" fmla="*/ 3374795 h 3440783"/>
                  <a:gd name="connsiteX14" fmla="*/ 263951 w 1668545"/>
                  <a:gd name="connsiteY14" fmla="*/ 3393649 h 3440783"/>
                  <a:gd name="connsiteX15" fmla="*/ 358219 w 1668545"/>
                  <a:gd name="connsiteY15" fmla="*/ 3412503 h 3440783"/>
                  <a:gd name="connsiteX16" fmla="*/ 395926 w 1668545"/>
                  <a:gd name="connsiteY16" fmla="*/ 3421929 h 3440783"/>
                  <a:gd name="connsiteX17" fmla="*/ 424207 w 1668545"/>
                  <a:gd name="connsiteY17" fmla="*/ 3431356 h 3440783"/>
                  <a:gd name="connsiteX18" fmla="*/ 527901 w 1668545"/>
                  <a:gd name="connsiteY18" fmla="*/ 3440783 h 3440783"/>
                  <a:gd name="connsiteX19" fmla="*/ 669303 w 1668545"/>
                  <a:gd name="connsiteY19" fmla="*/ 3431356 h 3440783"/>
                  <a:gd name="connsiteX20" fmla="*/ 838986 w 1668545"/>
                  <a:gd name="connsiteY20" fmla="*/ 3412503 h 3440783"/>
                  <a:gd name="connsiteX21" fmla="*/ 1036949 w 1668545"/>
                  <a:gd name="connsiteY21" fmla="*/ 3393649 h 3440783"/>
                  <a:gd name="connsiteX22" fmla="*/ 1159497 w 1668545"/>
                  <a:gd name="connsiteY22" fmla="*/ 3355942 h 3440783"/>
                  <a:gd name="connsiteX23" fmla="*/ 1329180 w 1668545"/>
                  <a:gd name="connsiteY23" fmla="*/ 3337088 h 3440783"/>
                  <a:gd name="connsiteX24" fmla="*/ 1480009 w 1668545"/>
                  <a:gd name="connsiteY24" fmla="*/ 3327661 h 3440783"/>
                  <a:gd name="connsiteX25" fmla="*/ 1536569 w 1668545"/>
                  <a:gd name="connsiteY25" fmla="*/ 3308808 h 3440783"/>
                  <a:gd name="connsiteX26" fmla="*/ 1621411 w 1668545"/>
                  <a:gd name="connsiteY26" fmla="*/ 3289954 h 3440783"/>
                  <a:gd name="connsiteX27" fmla="*/ 1640264 w 1668545"/>
                  <a:gd name="connsiteY27" fmla="*/ 3261674 h 3440783"/>
                  <a:gd name="connsiteX28" fmla="*/ 1659118 w 1668545"/>
                  <a:gd name="connsiteY28" fmla="*/ 3186259 h 3440783"/>
                  <a:gd name="connsiteX29" fmla="*/ 1668545 w 1668545"/>
                  <a:gd name="connsiteY29" fmla="*/ 3157979 h 3440783"/>
                  <a:gd name="connsiteX30" fmla="*/ 1649691 w 1668545"/>
                  <a:gd name="connsiteY30" fmla="*/ 2960016 h 3440783"/>
                  <a:gd name="connsiteX31" fmla="*/ 1640264 w 1668545"/>
                  <a:gd name="connsiteY31" fmla="*/ 2894028 h 3440783"/>
                  <a:gd name="connsiteX32" fmla="*/ 1602557 w 1668545"/>
                  <a:gd name="connsiteY32" fmla="*/ 2809187 h 3440783"/>
                  <a:gd name="connsiteX33" fmla="*/ 1583703 w 1668545"/>
                  <a:gd name="connsiteY33" fmla="*/ 2752626 h 3440783"/>
                  <a:gd name="connsiteX34" fmla="*/ 1527143 w 1668545"/>
                  <a:gd name="connsiteY34" fmla="*/ 2686639 h 3440783"/>
                  <a:gd name="connsiteX35" fmla="*/ 1517716 w 1668545"/>
                  <a:gd name="connsiteY35" fmla="*/ 2648932 h 3440783"/>
                  <a:gd name="connsiteX36" fmla="*/ 1498862 w 1668545"/>
                  <a:gd name="connsiteY36" fmla="*/ 2620651 h 3440783"/>
                  <a:gd name="connsiteX37" fmla="*/ 1480009 w 1668545"/>
                  <a:gd name="connsiteY37" fmla="*/ 2545237 h 3440783"/>
                  <a:gd name="connsiteX38" fmla="*/ 1470582 w 1668545"/>
                  <a:gd name="connsiteY38" fmla="*/ 2507529 h 3440783"/>
                  <a:gd name="connsiteX39" fmla="*/ 1480009 w 1668545"/>
                  <a:gd name="connsiteY39" fmla="*/ 2337847 h 3440783"/>
                  <a:gd name="connsiteX40" fmla="*/ 1508289 w 1668545"/>
                  <a:gd name="connsiteY40" fmla="*/ 2281286 h 3440783"/>
                  <a:gd name="connsiteX41" fmla="*/ 1527143 w 1668545"/>
                  <a:gd name="connsiteY41" fmla="*/ 2224725 h 3440783"/>
                  <a:gd name="connsiteX42" fmla="*/ 1545996 w 1668545"/>
                  <a:gd name="connsiteY42" fmla="*/ 2196445 h 3440783"/>
                  <a:gd name="connsiteX43" fmla="*/ 1564850 w 1668545"/>
                  <a:gd name="connsiteY43" fmla="*/ 2139884 h 3440783"/>
                  <a:gd name="connsiteX44" fmla="*/ 1574277 w 1668545"/>
                  <a:gd name="connsiteY44" fmla="*/ 2102177 h 3440783"/>
                  <a:gd name="connsiteX45" fmla="*/ 1602557 w 1668545"/>
                  <a:gd name="connsiteY45" fmla="*/ 2073897 h 3440783"/>
                  <a:gd name="connsiteX46" fmla="*/ 1630838 w 1668545"/>
                  <a:gd name="connsiteY46" fmla="*/ 2017336 h 3440783"/>
                  <a:gd name="connsiteX47" fmla="*/ 1640264 w 1668545"/>
                  <a:gd name="connsiteY47" fmla="*/ 1989055 h 3440783"/>
                  <a:gd name="connsiteX48" fmla="*/ 1602557 w 1668545"/>
                  <a:gd name="connsiteY48" fmla="*/ 1809946 h 3440783"/>
                  <a:gd name="connsiteX49" fmla="*/ 1564850 w 1668545"/>
                  <a:gd name="connsiteY49" fmla="*/ 1753385 h 3440783"/>
                  <a:gd name="connsiteX50" fmla="*/ 1555423 w 1668545"/>
                  <a:gd name="connsiteY50" fmla="*/ 1715678 h 3440783"/>
                  <a:gd name="connsiteX51" fmla="*/ 1489435 w 1668545"/>
                  <a:gd name="connsiteY51" fmla="*/ 1602556 h 3440783"/>
                  <a:gd name="connsiteX52" fmla="*/ 1480009 w 1668545"/>
                  <a:gd name="connsiteY52" fmla="*/ 1574276 h 3440783"/>
                  <a:gd name="connsiteX53" fmla="*/ 1461155 w 1668545"/>
                  <a:gd name="connsiteY53" fmla="*/ 1508288 h 3440783"/>
                  <a:gd name="connsiteX54" fmla="*/ 1442301 w 1668545"/>
                  <a:gd name="connsiteY54" fmla="*/ 1480008 h 3440783"/>
                  <a:gd name="connsiteX55" fmla="*/ 1423448 w 1668545"/>
                  <a:gd name="connsiteY55" fmla="*/ 1423447 h 3440783"/>
                  <a:gd name="connsiteX56" fmla="*/ 1414021 w 1668545"/>
                  <a:gd name="connsiteY56" fmla="*/ 1395167 h 3440783"/>
                  <a:gd name="connsiteX57" fmla="*/ 1404594 w 1668545"/>
                  <a:gd name="connsiteY57" fmla="*/ 1102936 h 3440783"/>
                  <a:gd name="connsiteX58" fmla="*/ 1395167 w 1668545"/>
                  <a:gd name="connsiteY58" fmla="*/ 970960 h 3440783"/>
                  <a:gd name="connsiteX59" fmla="*/ 1376314 w 1668545"/>
                  <a:gd name="connsiteY59" fmla="*/ 914400 h 3440783"/>
                  <a:gd name="connsiteX60" fmla="*/ 1348033 w 1668545"/>
                  <a:gd name="connsiteY60" fmla="*/ 829558 h 3440783"/>
                  <a:gd name="connsiteX61" fmla="*/ 1329180 w 1668545"/>
                  <a:gd name="connsiteY61" fmla="*/ 772998 h 3440783"/>
                  <a:gd name="connsiteX62" fmla="*/ 1319753 w 1668545"/>
                  <a:gd name="connsiteY62" fmla="*/ 744717 h 3440783"/>
                  <a:gd name="connsiteX63" fmla="*/ 1310326 w 1668545"/>
                  <a:gd name="connsiteY63" fmla="*/ 678729 h 3440783"/>
                  <a:gd name="connsiteX64" fmla="*/ 1272619 w 1668545"/>
                  <a:gd name="connsiteY64" fmla="*/ 612742 h 3440783"/>
                  <a:gd name="connsiteX65" fmla="*/ 1253765 w 1668545"/>
                  <a:gd name="connsiteY65" fmla="*/ 546754 h 3440783"/>
                  <a:gd name="connsiteX66" fmla="*/ 1225485 w 1668545"/>
                  <a:gd name="connsiteY66" fmla="*/ 461913 h 3440783"/>
                  <a:gd name="connsiteX67" fmla="*/ 1216058 w 1668545"/>
                  <a:gd name="connsiteY67" fmla="*/ 433633 h 3440783"/>
                  <a:gd name="connsiteX68" fmla="*/ 1206631 w 1668545"/>
                  <a:gd name="connsiteY68" fmla="*/ 405352 h 3440783"/>
                  <a:gd name="connsiteX69" fmla="*/ 1159497 w 1668545"/>
                  <a:gd name="connsiteY69" fmla="*/ 339365 h 3440783"/>
                  <a:gd name="connsiteX70" fmla="*/ 1140644 w 1668545"/>
                  <a:gd name="connsiteY70" fmla="*/ 311084 h 3440783"/>
                  <a:gd name="connsiteX71" fmla="*/ 1121790 w 1668545"/>
                  <a:gd name="connsiteY71" fmla="*/ 254523 h 3440783"/>
                  <a:gd name="connsiteX72" fmla="*/ 1112363 w 1668545"/>
                  <a:gd name="connsiteY72" fmla="*/ 226243 h 3440783"/>
                  <a:gd name="connsiteX73" fmla="*/ 1084083 w 1668545"/>
                  <a:gd name="connsiteY73" fmla="*/ 197962 h 3440783"/>
                  <a:gd name="connsiteX74" fmla="*/ 1027522 w 1668545"/>
                  <a:gd name="connsiteY74" fmla="*/ 131975 h 3440783"/>
                  <a:gd name="connsiteX75" fmla="*/ 961534 w 1668545"/>
                  <a:gd name="connsiteY75" fmla="*/ 84841 h 3440783"/>
                  <a:gd name="connsiteX76" fmla="*/ 942681 w 1668545"/>
                  <a:gd name="connsiteY76" fmla="*/ 56560 h 3440783"/>
                  <a:gd name="connsiteX77" fmla="*/ 876693 w 1668545"/>
                  <a:gd name="connsiteY77" fmla="*/ 28280 h 3440783"/>
                  <a:gd name="connsiteX78" fmla="*/ 829559 w 1668545"/>
                  <a:gd name="connsiteY78" fmla="*/ 9426 h 3440783"/>
                  <a:gd name="connsiteX79" fmla="*/ 801279 w 1668545"/>
                  <a:gd name="connsiteY79" fmla="*/ 0 h 3440783"/>
                  <a:gd name="connsiteX80" fmla="*/ 678730 w 1668545"/>
                  <a:gd name="connsiteY80" fmla="*/ 9426 h 3440783"/>
                  <a:gd name="connsiteX81" fmla="*/ 603316 w 1668545"/>
                  <a:gd name="connsiteY81" fmla="*/ 28280 h 3440783"/>
                  <a:gd name="connsiteX82" fmla="*/ 537328 w 1668545"/>
                  <a:gd name="connsiteY82" fmla="*/ 47134 h 3440783"/>
                  <a:gd name="connsiteX83" fmla="*/ 509048 w 1668545"/>
                  <a:gd name="connsiteY83" fmla="*/ 75414 h 3440783"/>
                  <a:gd name="connsiteX84" fmla="*/ 452487 w 1668545"/>
                  <a:gd name="connsiteY84" fmla="*/ 113121 h 3440783"/>
                  <a:gd name="connsiteX85" fmla="*/ 414780 w 1668545"/>
                  <a:gd name="connsiteY85" fmla="*/ 179109 h 3440783"/>
                  <a:gd name="connsiteX86" fmla="*/ 386499 w 1668545"/>
                  <a:gd name="connsiteY86" fmla="*/ 207389 h 3440783"/>
                  <a:gd name="connsiteX87" fmla="*/ 367646 w 1668545"/>
                  <a:gd name="connsiteY87" fmla="*/ 273377 h 3440783"/>
                  <a:gd name="connsiteX88" fmla="*/ 339365 w 1668545"/>
                  <a:gd name="connsiteY88" fmla="*/ 292231 h 3440783"/>
                  <a:gd name="connsiteX89" fmla="*/ 329939 w 1668545"/>
                  <a:gd name="connsiteY89" fmla="*/ 320511 h 3440783"/>
                  <a:gd name="connsiteX90" fmla="*/ 292231 w 1668545"/>
                  <a:gd name="connsiteY90" fmla="*/ 377072 h 3440783"/>
                  <a:gd name="connsiteX91" fmla="*/ 273378 w 1668545"/>
                  <a:gd name="connsiteY91" fmla="*/ 443059 h 3440783"/>
                  <a:gd name="connsiteX92" fmla="*/ 254524 w 1668545"/>
                  <a:gd name="connsiteY92" fmla="*/ 471340 h 3440783"/>
                  <a:gd name="connsiteX93" fmla="*/ 245097 w 1668545"/>
                  <a:gd name="connsiteY93" fmla="*/ 509047 h 3440783"/>
                  <a:gd name="connsiteX94" fmla="*/ 226244 w 1668545"/>
                  <a:gd name="connsiteY94" fmla="*/ 565608 h 3440783"/>
                  <a:gd name="connsiteX95" fmla="*/ 207390 w 1668545"/>
                  <a:gd name="connsiteY95" fmla="*/ 659876 h 3440783"/>
                  <a:gd name="connsiteX96" fmla="*/ 197963 w 1668545"/>
                  <a:gd name="connsiteY96" fmla="*/ 697583 h 3440783"/>
                  <a:gd name="connsiteX97" fmla="*/ 179110 w 1668545"/>
                  <a:gd name="connsiteY97" fmla="*/ 801278 h 3440783"/>
                  <a:gd name="connsiteX98" fmla="*/ 160256 w 1668545"/>
                  <a:gd name="connsiteY98" fmla="*/ 829558 h 3440783"/>
                  <a:gd name="connsiteX99" fmla="*/ 150829 w 1668545"/>
                  <a:gd name="connsiteY99" fmla="*/ 867266 h 3440783"/>
                  <a:gd name="connsiteX100" fmla="*/ 141402 w 1668545"/>
                  <a:gd name="connsiteY100" fmla="*/ 895546 h 3440783"/>
                  <a:gd name="connsiteX101" fmla="*/ 131976 w 1668545"/>
                  <a:gd name="connsiteY101" fmla="*/ 942680 h 3440783"/>
                  <a:gd name="connsiteX102" fmla="*/ 150829 w 1668545"/>
                  <a:gd name="connsiteY102" fmla="*/ 1187777 h 3440783"/>
                  <a:gd name="connsiteX103" fmla="*/ 160256 w 1668545"/>
                  <a:gd name="connsiteY103" fmla="*/ 1225484 h 3440783"/>
                  <a:gd name="connsiteX104" fmla="*/ 179110 w 1668545"/>
                  <a:gd name="connsiteY104" fmla="*/ 1329179 h 3440783"/>
                  <a:gd name="connsiteX105" fmla="*/ 150829 w 1668545"/>
                  <a:gd name="connsiteY105" fmla="*/ 1470581 h 3440783"/>
                  <a:gd name="connsiteX106" fmla="*/ 141402 w 1668545"/>
                  <a:gd name="connsiteY106" fmla="*/ 1498861 h 3440783"/>
                  <a:gd name="connsiteX107" fmla="*/ 103695 w 1668545"/>
                  <a:gd name="connsiteY107" fmla="*/ 1564849 h 3440783"/>
                  <a:gd name="connsiteX108" fmla="*/ 84842 w 1668545"/>
                  <a:gd name="connsiteY108" fmla="*/ 1593129 h 3440783"/>
                  <a:gd name="connsiteX109" fmla="*/ 65988 w 1668545"/>
                  <a:gd name="connsiteY109" fmla="*/ 1649690 h 3440783"/>
                  <a:gd name="connsiteX110" fmla="*/ 28281 w 1668545"/>
                  <a:gd name="connsiteY110" fmla="*/ 1706251 h 3440783"/>
                  <a:gd name="connsiteX111" fmla="*/ 0 w 1668545"/>
                  <a:gd name="connsiteY111" fmla="*/ 1781666 h 3440783"/>
                  <a:gd name="connsiteX112" fmla="*/ 9427 w 1668545"/>
                  <a:gd name="connsiteY112" fmla="*/ 1951348 h 3440783"/>
                  <a:gd name="connsiteX113" fmla="*/ 18854 w 1668545"/>
                  <a:gd name="connsiteY113" fmla="*/ 1979628 h 3440783"/>
                  <a:gd name="connsiteX114" fmla="*/ 28281 w 1668545"/>
                  <a:gd name="connsiteY114" fmla="*/ 2017336 h 3440783"/>
                  <a:gd name="connsiteX115" fmla="*/ 37708 w 1668545"/>
                  <a:gd name="connsiteY115" fmla="*/ 2073897 h 3440783"/>
                  <a:gd name="connsiteX116" fmla="*/ 47134 w 1668545"/>
                  <a:gd name="connsiteY116" fmla="*/ 2111604 h 3440783"/>
                  <a:gd name="connsiteX117" fmla="*/ 65988 w 1668545"/>
                  <a:gd name="connsiteY117" fmla="*/ 2215299 h 3440783"/>
                  <a:gd name="connsiteX118" fmla="*/ 103695 w 1668545"/>
                  <a:gd name="connsiteY118" fmla="*/ 2281286 h 3440783"/>
                  <a:gd name="connsiteX119" fmla="*/ 131976 w 1668545"/>
                  <a:gd name="connsiteY119" fmla="*/ 2337847 h 3440783"/>
                  <a:gd name="connsiteX120" fmla="*/ 150829 w 1668545"/>
                  <a:gd name="connsiteY120" fmla="*/ 2394408 h 3440783"/>
                  <a:gd name="connsiteX121" fmla="*/ 160256 w 1668545"/>
                  <a:gd name="connsiteY121" fmla="*/ 2422688 h 3440783"/>
                  <a:gd name="connsiteX122" fmla="*/ 188536 w 1668545"/>
                  <a:gd name="connsiteY122" fmla="*/ 2450969 h 3440783"/>
                  <a:gd name="connsiteX123" fmla="*/ 197963 w 1668545"/>
                  <a:gd name="connsiteY123" fmla="*/ 2488676 h 3440783"/>
                  <a:gd name="connsiteX124" fmla="*/ 207390 w 1668545"/>
                  <a:gd name="connsiteY124" fmla="*/ 2516956 h 3440783"/>
                  <a:gd name="connsiteX125" fmla="*/ 226244 w 1668545"/>
                  <a:gd name="connsiteY125" fmla="*/ 2592371 h 3440783"/>
                  <a:gd name="connsiteX126" fmla="*/ 226244 w 1668545"/>
                  <a:gd name="connsiteY126" fmla="*/ 2856321 h 3440783"/>
                  <a:gd name="connsiteX127" fmla="*/ 179110 w 1668545"/>
                  <a:gd name="connsiteY127" fmla="*/ 2894028 h 3440783"/>
                  <a:gd name="connsiteX128" fmla="*/ 179110 w 1668545"/>
                  <a:gd name="connsiteY128" fmla="*/ 2941162 h 3440783"/>
                  <a:gd name="connsiteX0" fmla="*/ 386499 w 1668545"/>
                  <a:gd name="connsiteY0" fmla="*/ 2780907 h 3440783"/>
                  <a:gd name="connsiteX1" fmla="*/ 339365 w 1668545"/>
                  <a:gd name="connsiteY1" fmla="*/ 2809187 h 3440783"/>
                  <a:gd name="connsiteX2" fmla="*/ 311085 w 1668545"/>
                  <a:gd name="connsiteY2" fmla="*/ 2828041 h 3440783"/>
                  <a:gd name="connsiteX3" fmla="*/ 227772 w 1668545"/>
                  <a:gd name="connsiteY3" fmla="*/ 2786668 h 3440783"/>
                  <a:gd name="connsiteX4" fmla="*/ 235670 w 1668545"/>
                  <a:gd name="connsiteY4" fmla="*/ 2875175 h 3440783"/>
                  <a:gd name="connsiteX5" fmla="*/ 179110 w 1668545"/>
                  <a:gd name="connsiteY5" fmla="*/ 2912882 h 3440783"/>
                  <a:gd name="connsiteX6" fmla="*/ 141402 w 1668545"/>
                  <a:gd name="connsiteY6" fmla="*/ 2978870 h 3440783"/>
                  <a:gd name="connsiteX7" fmla="*/ 113122 w 1668545"/>
                  <a:gd name="connsiteY7" fmla="*/ 3054284 h 3440783"/>
                  <a:gd name="connsiteX8" fmla="*/ 94268 w 1668545"/>
                  <a:gd name="connsiteY8" fmla="*/ 3091991 h 3440783"/>
                  <a:gd name="connsiteX9" fmla="*/ 94268 w 1668545"/>
                  <a:gd name="connsiteY9" fmla="*/ 3271101 h 3440783"/>
                  <a:gd name="connsiteX10" fmla="*/ 103695 w 1668545"/>
                  <a:gd name="connsiteY10" fmla="*/ 3299381 h 3440783"/>
                  <a:gd name="connsiteX11" fmla="*/ 160256 w 1668545"/>
                  <a:gd name="connsiteY11" fmla="*/ 3327661 h 3440783"/>
                  <a:gd name="connsiteX12" fmla="*/ 188536 w 1668545"/>
                  <a:gd name="connsiteY12" fmla="*/ 3346515 h 3440783"/>
                  <a:gd name="connsiteX13" fmla="*/ 207390 w 1668545"/>
                  <a:gd name="connsiteY13" fmla="*/ 3374795 h 3440783"/>
                  <a:gd name="connsiteX14" fmla="*/ 263951 w 1668545"/>
                  <a:gd name="connsiteY14" fmla="*/ 3393649 h 3440783"/>
                  <a:gd name="connsiteX15" fmla="*/ 358219 w 1668545"/>
                  <a:gd name="connsiteY15" fmla="*/ 3412503 h 3440783"/>
                  <a:gd name="connsiteX16" fmla="*/ 395926 w 1668545"/>
                  <a:gd name="connsiteY16" fmla="*/ 3421929 h 3440783"/>
                  <a:gd name="connsiteX17" fmla="*/ 424207 w 1668545"/>
                  <a:gd name="connsiteY17" fmla="*/ 3431356 h 3440783"/>
                  <a:gd name="connsiteX18" fmla="*/ 527901 w 1668545"/>
                  <a:gd name="connsiteY18" fmla="*/ 3440783 h 3440783"/>
                  <a:gd name="connsiteX19" fmla="*/ 669303 w 1668545"/>
                  <a:gd name="connsiteY19" fmla="*/ 3431356 h 3440783"/>
                  <a:gd name="connsiteX20" fmla="*/ 838986 w 1668545"/>
                  <a:gd name="connsiteY20" fmla="*/ 3412503 h 3440783"/>
                  <a:gd name="connsiteX21" fmla="*/ 1036949 w 1668545"/>
                  <a:gd name="connsiteY21" fmla="*/ 3393649 h 3440783"/>
                  <a:gd name="connsiteX22" fmla="*/ 1159497 w 1668545"/>
                  <a:gd name="connsiteY22" fmla="*/ 3355942 h 3440783"/>
                  <a:gd name="connsiteX23" fmla="*/ 1329180 w 1668545"/>
                  <a:gd name="connsiteY23" fmla="*/ 3337088 h 3440783"/>
                  <a:gd name="connsiteX24" fmla="*/ 1480009 w 1668545"/>
                  <a:gd name="connsiteY24" fmla="*/ 3327661 h 3440783"/>
                  <a:gd name="connsiteX25" fmla="*/ 1536569 w 1668545"/>
                  <a:gd name="connsiteY25" fmla="*/ 3308808 h 3440783"/>
                  <a:gd name="connsiteX26" fmla="*/ 1621411 w 1668545"/>
                  <a:gd name="connsiteY26" fmla="*/ 3289954 h 3440783"/>
                  <a:gd name="connsiteX27" fmla="*/ 1640264 w 1668545"/>
                  <a:gd name="connsiteY27" fmla="*/ 3261674 h 3440783"/>
                  <a:gd name="connsiteX28" fmla="*/ 1659118 w 1668545"/>
                  <a:gd name="connsiteY28" fmla="*/ 3186259 h 3440783"/>
                  <a:gd name="connsiteX29" fmla="*/ 1668545 w 1668545"/>
                  <a:gd name="connsiteY29" fmla="*/ 3157979 h 3440783"/>
                  <a:gd name="connsiteX30" fmla="*/ 1649691 w 1668545"/>
                  <a:gd name="connsiteY30" fmla="*/ 2960016 h 3440783"/>
                  <a:gd name="connsiteX31" fmla="*/ 1640264 w 1668545"/>
                  <a:gd name="connsiteY31" fmla="*/ 2894028 h 3440783"/>
                  <a:gd name="connsiteX32" fmla="*/ 1602557 w 1668545"/>
                  <a:gd name="connsiteY32" fmla="*/ 2809187 h 3440783"/>
                  <a:gd name="connsiteX33" fmla="*/ 1583703 w 1668545"/>
                  <a:gd name="connsiteY33" fmla="*/ 2752626 h 3440783"/>
                  <a:gd name="connsiteX34" fmla="*/ 1527143 w 1668545"/>
                  <a:gd name="connsiteY34" fmla="*/ 2686639 h 3440783"/>
                  <a:gd name="connsiteX35" fmla="*/ 1517716 w 1668545"/>
                  <a:gd name="connsiteY35" fmla="*/ 2648932 h 3440783"/>
                  <a:gd name="connsiteX36" fmla="*/ 1498862 w 1668545"/>
                  <a:gd name="connsiteY36" fmla="*/ 2620651 h 3440783"/>
                  <a:gd name="connsiteX37" fmla="*/ 1480009 w 1668545"/>
                  <a:gd name="connsiteY37" fmla="*/ 2545237 h 3440783"/>
                  <a:gd name="connsiteX38" fmla="*/ 1470582 w 1668545"/>
                  <a:gd name="connsiteY38" fmla="*/ 2507529 h 3440783"/>
                  <a:gd name="connsiteX39" fmla="*/ 1480009 w 1668545"/>
                  <a:gd name="connsiteY39" fmla="*/ 2337847 h 3440783"/>
                  <a:gd name="connsiteX40" fmla="*/ 1508289 w 1668545"/>
                  <a:gd name="connsiteY40" fmla="*/ 2281286 h 3440783"/>
                  <a:gd name="connsiteX41" fmla="*/ 1527143 w 1668545"/>
                  <a:gd name="connsiteY41" fmla="*/ 2224725 h 3440783"/>
                  <a:gd name="connsiteX42" fmla="*/ 1545996 w 1668545"/>
                  <a:gd name="connsiteY42" fmla="*/ 2196445 h 3440783"/>
                  <a:gd name="connsiteX43" fmla="*/ 1564850 w 1668545"/>
                  <a:gd name="connsiteY43" fmla="*/ 2139884 h 3440783"/>
                  <a:gd name="connsiteX44" fmla="*/ 1574277 w 1668545"/>
                  <a:gd name="connsiteY44" fmla="*/ 2102177 h 3440783"/>
                  <a:gd name="connsiteX45" fmla="*/ 1602557 w 1668545"/>
                  <a:gd name="connsiteY45" fmla="*/ 2073897 h 3440783"/>
                  <a:gd name="connsiteX46" fmla="*/ 1630838 w 1668545"/>
                  <a:gd name="connsiteY46" fmla="*/ 2017336 h 3440783"/>
                  <a:gd name="connsiteX47" fmla="*/ 1640264 w 1668545"/>
                  <a:gd name="connsiteY47" fmla="*/ 1989055 h 3440783"/>
                  <a:gd name="connsiteX48" fmla="*/ 1602557 w 1668545"/>
                  <a:gd name="connsiteY48" fmla="*/ 1809946 h 3440783"/>
                  <a:gd name="connsiteX49" fmla="*/ 1564850 w 1668545"/>
                  <a:gd name="connsiteY49" fmla="*/ 1753385 h 3440783"/>
                  <a:gd name="connsiteX50" fmla="*/ 1555423 w 1668545"/>
                  <a:gd name="connsiteY50" fmla="*/ 1715678 h 3440783"/>
                  <a:gd name="connsiteX51" fmla="*/ 1489435 w 1668545"/>
                  <a:gd name="connsiteY51" fmla="*/ 1602556 h 3440783"/>
                  <a:gd name="connsiteX52" fmla="*/ 1480009 w 1668545"/>
                  <a:gd name="connsiteY52" fmla="*/ 1574276 h 3440783"/>
                  <a:gd name="connsiteX53" fmla="*/ 1461155 w 1668545"/>
                  <a:gd name="connsiteY53" fmla="*/ 1508288 h 3440783"/>
                  <a:gd name="connsiteX54" fmla="*/ 1442301 w 1668545"/>
                  <a:gd name="connsiteY54" fmla="*/ 1480008 h 3440783"/>
                  <a:gd name="connsiteX55" fmla="*/ 1423448 w 1668545"/>
                  <a:gd name="connsiteY55" fmla="*/ 1423447 h 3440783"/>
                  <a:gd name="connsiteX56" fmla="*/ 1414021 w 1668545"/>
                  <a:gd name="connsiteY56" fmla="*/ 1395167 h 3440783"/>
                  <a:gd name="connsiteX57" fmla="*/ 1404594 w 1668545"/>
                  <a:gd name="connsiteY57" fmla="*/ 1102936 h 3440783"/>
                  <a:gd name="connsiteX58" fmla="*/ 1395167 w 1668545"/>
                  <a:gd name="connsiteY58" fmla="*/ 970960 h 3440783"/>
                  <a:gd name="connsiteX59" fmla="*/ 1376314 w 1668545"/>
                  <a:gd name="connsiteY59" fmla="*/ 914400 h 3440783"/>
                  <a:gd name="connsiteX60" fmla="*/ 1348033 w 1668545"/>
                  <a:gd name="connsiteY60" fmla="*/ 829558 h 3440783"/>
                  <a:gd name="connsiteX61" fmla="*/ 1329180 w 1668545"/>
                  <a:gd name="connsiteY61" fmla="*/ 772998 h 3440783"/>
                  <a:gd name="connsiteX62" fmla="*/ 1319753 w 1668545"/>
                  <a:gd name="connsiteY62" fmla="*/ 744717 h 3440783"/>
                  <a:gd name="connsiteX63" fmla="*/ 1310326 w 1668545"/>
                  <a:gd name="connsiteY63" fmla="*/ 678729 h 3440783"/>
                  <a:gd name="connsiteX64" fmla="*/ 1272619 w 1668545"/>
                  <a:gd name="connsiteY64" fmla="*/ 612742 h 3440783"/>
                  <a:gd name="connsiteX65" fmla="*/ 1253765 w 1668545"/>
                  <a:gd name="connsiteY65" fmla="*/ 546754 h 3440783"/>
                  <a:gd name="connsiteX66" fmla="*/ 1225485 w 1668545"/>
                  <a:gd name="connsiteY66" fmla="*/ 461913 h 3440783"/>
                  <a:gd name="connsiteX67" fmla="*/ 1216058 w 1668545"/>
                  <a:gd name="connsiteY67" fmla="*/ 433633 h 3440783"/>
                  <a:gd name="connsiteX68" fmla="*/ 1206631 w 1668545"/>
                  <a:gd name="connsiteY68" fmla="*/ 405352 h 3440783"/>
                  <a:gd name="connsiteX69" fmla="*/ 1159497 w 1668545"/>
                  <a:gd name="connsiteY69" fmla="*/ 339365 h 3440783"/>
                  <a:gd name="connsiteX70" fmla="*/ 1140644 w 1668545"/>
                  <a:gd name="connsiteY70" fmla="*/ 311084 h 3440783"/>
                  <a:gd name="connsiteX71" fmla="*/ 1121790 w 1668545"/>
                  <a:gd name="connsiteY71" fmla="*/ 254523 h 3440783"/>
                  <a:gd name="connsiteX72" fmla="*/ 1112363 w 1668545"/>
                  <a:gd name="connsiteY72" fmla="*/ 226243 h 3440783"/>
                  <a:gd name="connsiteX73" fmla="*/ 1084083 w 1668545"/>
                  <a:gd name="connsiteY73" fmla="*/ 197962 h 3440783"/>
                  <a:gd name="connsiteX74" fmla="*/ 1027522 w 1668545"/>
                  <a:gd name="connsiteY74" fmla="*/ 131975 h 3440783"/>
                  <a:gd name="connsiteX75" fmla="*/ 961534 w 1668545"/>
                  <a:gd name="connsiteY75" fmla="*/ 84841 h 3440783"/>
                  <a:gd name="connsiteX76" fmla="*/ 942681 w 1668545"/>
                  <a:gd name="connsiteY76" fmla="*/ 56560 h 3440783"/>
                  <a:gd name="connsiteX77" fmla="*/ 876693 w 1668545"/>
                  <a:gd name="connsiteY77" fmla="*/ 28280 h 3440783"/>
                  <a:gd name="connsiteX78" fmla="*/ 829559 w 1668545"/>
                  <a:gd name="connsiteY78" fmla="*/ 9426 h 3440783"/>
                  <a:gd name="connsiteX79" fmla="*/ 801279 w 1668545"/>
                  <a:gd name="connsiteY79" fmla="*/ 0 h 3440783"/>
                  <a:gd name="connsiteX80" fmla="*/ 678730 w 1668545"/>
                  <a:gd name="connsiteY80" fmla="*/ 9426 h 3440783"/>
                  <a:gd name="connsiteX81" fmla="*/ 603316 w 1668545"/>
                  <a:gd name="connsiteY81" fmla="*/ 28280 h 3440783"/>
                  <a:gd name="connsiteX82" fmla="*/ 537328 w 1668545"/>
                  <a:gd name="connsiteY82" fmla="*/ 47134 h 3440783"/>
                  <a:gd name="connsiteX83" fmla="*/ 509048 w 1668545"/>
                  <a:gd name="connsiteY83" fmla="*/ 75414 h 3440783"/>
                  <a:gd name="connsiteX84" fmla="*/ 452487 w 1668545"/>
                  <a:gd name="connsiteY84" fmla="*/ 113121 h 3440783"/>
                  <a:gd name="connsiteX85" fmla="*/ 414780 w 1668545"/>
                  <a:gd name="connsiteY85" fmla="*/ 179109 h 3440783"/>
                  <a:gd name="connsiteX86" fmla="*/ 386499 w 1668545"/>
                  <a:gd name="connsiteY86" fmla="*/ 207389 h 3440783"/>
                  <a:gd name="connsiteX87" fmla="*/ 367646 w 1668545"/>
                  <a:gd name="connsiteY87" fmla="*/ 273377 h 3440783"/>
                  <a:gd name="connsiteX88" fmla="*/ 339365 w 1668545"/>
                  <a:gd name="connsiteY88" fmla="*/ 292231 h 3440783"/>
                  <a:gd name="connsiteX89" fmla="*/ 329939 w 1668545"/>
                  <a:gd name="connsiteY89" fmla="*/ 320511 h 3440783"/>
                  <a:gd name="connsiteX90" fmla="*/ 292231 w 1668545"/>
                  <a:gd name="connsiteY90" fmla="*/ 377072 h 3440783"/>
                  <a:gd name="connsiteX91" fmla="*/ 273378 w 1668545"/>
                  <a:gd name="connsiteY91" fmla="*/ 443059 h 3440783"/>
                  <a:gd name="connsiteX92" fmla="*/ 254524 w 1668545"/>
                  <a:gd name="connsiteY92" fmla="*/ 471340 h 3440783"/>
                  <a:gd name="connsiteX93" fmla="*/ 245097 w 1668545"/>
                  <a:gd name="connsiteY93" fmla="*/ 509047 h 3440783"/>
                  <a:gd name="connsiteX94" fmla="*/ 226244 w 1668545"/>
                  <a:gd name="connsiteY94" fmla="*/ 565608 h 3440783"/>
                  <a:gd name="connsiteX95" fmla="*/ 207390 w 1668545"/>
                  <a:gd name="connsiteY95" fmla="*/ 659876 h 3440783"/>
                  <a:gd name="connsiteX96" fmla="*/ 197963 w 1668545"/>
                  <a:gd name="connsiteY96" fmla="*/ 697583 h 3440783"/>
                  <a:gd name="connsiteX97" fmla="*/ 179110 w 1668545"/>
                  <a:gd name="connsiteY97" fmla="*/ 801278 h 3440783"/>
                  <a:gd name="connsiteX98" fmla="*/ 160256 w 1668545"/>
                  <a:gd name="connsiteY98" fmla="*/ 829558 h 3440783"/>
                  <a:gd name="connsiteX99" fmla="*/ 150829 w 1668545"/>
                  <a:gd name="connsiteY99" fmla="*/ 867266 h 3440783"/>
                  <a:gd name="connsiteX100" fmla="*/ 141402 w 1668545"/>
                  <a:gd name="connsiteY100" fmla="*/ 895546 h 3440783"/>
                  <a:gd name="connsiteX101" fmla="*/ 131976 w 1668545"/>
                  <a:gd name="connsiteY101" fmla="*/ 942680 h 3440783"/>
                  <a:gd name="connsiteX102" fmla="*/ 150829 w 1668545"/>
                  <a:gd name="connsiteY102" fmla="*/ 1187777 h 3440783"/>
                  <a:gd name="connsiteX103" fmla="*/ 160256 w 1668545"/>
                  <a:gd name="connsiteY103" fmla="*/ 1225484 h 3440783"/>
                  <a:gd name="connsiteX104" fmla="*/ 179110 w 1668545"/>
                  <a:gd name="connsiteY104" fmla="*/ 1329179 h 3440783"/>
                  <a:gd name="connsiteX105" fmla="*/ 150829 w 1668545"/>
                  <a:gd name="connsiteY105" fmla="*/ 1470581 h 3440783"/>
                  <a:gd name="connsiteX106" fmla="*/ 141402 w 1668545"/>
                  <a:gd name="connsiteY106" fmla="*/ 1498861 h 3440783"/>
                  <a:gd name="connsiteX107" fmla="*/ 103695 w 1668545"/>
                  <a:gd name="connsiteY107" fmla="*/ 1564849 h 3440783"/>
                  <a:gd name="connsiteX108" fmla="*/ 84842 w 1668545"/>
                  <a:gd name="connsiteY108" fmla="*/ 1593129 h 3440783"/>
                  <a:gd name="connsiteX109" fmla="*/ 65988 w 1668545"/>
                  <a:gd name="connsiteY109" fmla="*/ 1649690 h 3440783"/>
                  <a:gd name="connsiteX110" fmla="*/ 28281 w 1668545"/>
                  <a:gd name="connsiteY110" fmla="*/ 1706251 h 3440783"/>
                  <a:gd name="connsiteX111" fmla="*/ 0 w 1668545"/>
                  <a:gd name="connsiteY111" fmla="*/ 1781666 h 3440783"/>
                  <a:gd name="connsiteX112" fmla="*/ 9427 w 1668545"/>
                  <a:gd name="connsiteY112" fmla="*/ 1951348 h 3440783"/>
                  <a:gd name="connsiteX113" fmla="*/ 18854 w 1668545"/>
                  <a:gd name="connsiteY113" fmla="*/ 1979628 h 3440783"/>
                  <a:gd name="connsiteX114" fmla="*/ 28281 w 1668545"/>
                  <a:gd name="connsiteY114" fmla="*/ 2017336 h 3440783"/>
                  <a:gd name="connsiteX115" fmla="*/ 37708 w 1668545"/>
                  <a:gd name="connsiteY115" fmla="*/ 2073897 h 3440783"/>
                  <a:gd name="connsiteX116" fmla="*/ 47134 w 1668545"/>
                  <a:gd name="connsiteY116" fmla="*/ 2111604 h 3440783"/>
                  <a:gd name="connsiteX117" fmla="*/ 65988 w 1668545"/>
                  <a:gd name="connsiteY117" fmla="*/ 2215299 h 3440783"/>
                  <a:gd name="connsiteX118" fmla="*/ 103695 w 1668545"/>
                  <a:gd name="connsiteY118" fmla="*/ 2281286 h 3440783"/>
                  <a:gd name="connsiteX119" fmla="*/ 131976 w 1668545"/>
                  <a:gd name="connsiteY119" fmla="*/ 2337847 h 3440783"/>
                  <a:gd name="connsiteX120" fmla="*/ 150829 w 1668545"/>
                  <a:gd name="connsiteY120" fmla="*/ 2394408 h 3440783"/>
                  <a:gd name="connsiteX121" fmla="*/ 160256 w 1668545"/>
                  <a:gd name="connsiteY121" fmla="*/ 2422688 h 3440783"/>
                  <a:gd name="connsiteX122" fmla="*/ 188536 w 1668545"/>
                  <a:gd name="connsiteY122" fmla="*/ 2450969 h 3440783"/>
                  <a:gd name="connsiteX123" fmla="*/ 197963 w 1668545"/>
                  <a:gd name="connsiteY123" fmla="*/ 2488676 h 3440783"/>
                  <a:gd name="connsiteX124" fmla="*/ 207390 w 1668545"/>
                  <a:gd name="connsiteY124" fmla="*/ 2516956 h 3440783"/>
                  <a:gd name="connsiteX125" fmla="*/ 226244 w 1668545"/>
                  <a:gd name="connsiteY125" fmla="*/ 2592371 h 3440783"/>
                  <a:gd name="connsiteX126" fmla="*/ 226244 w 1668545"/>
                  <a:gd name="connsiteY126" fmla="*/ 2856321 h 3440783"/>
                  <a:gd name="connsiteX127" fmla="*/ 179110 w 1668545"/>
                  <a:gd name="connsiteY127" fmla="*/ 2894028 h 3440783"/>
                  <a:gd name="connsiteX128" fmla="*/ 179110 w 1668545"/>
                  <a:gd name="connsiteY128" fmla="*/ 2941162 h 3440783"/>
                  <a:gd name="connsiteX0" fmla="*/ 386499 w 1668545"/>
                  <a:gd name="connsiteY0" fmla="*/ 2780907 h 3440783"/>
                  <a:gd name="connsiteX1" fmla="*/ 339365 w 1668545"/>
                  <a:gd name="connsiteY1" fmla="*/ 2809187 h 3440783"/>
                  <a:gd name="connsiteX2" fmla="*/ 230652 w 1668545"/>
                  <a:gd name="connsiteY2" fmla="*/ 2734908 h 3440783"/>
                  <a:gd name="connsiteX3" fmla="*/ 227772 w 1668545"/>
                  <a:gd name="connsiteY3" fmla="*/ 2786668 h 3440783"/>
                  <a:gd name="connsiteX4" fmla="*/ 235670 w 1668545"/>
                  <a:gd name="connsiteY4" fmla="*/ 2875175 h 3440783"/>
                  <a:gd name="connsiteX5" fmla="*/ 179110 w 1668545"/>
                  <a:gd name="connsiteY5" fmla="*/ 2912882 h 3440783"/>
                  <a:gd name="connsiteX6" fmla="*/ 141402 w 1668545"/>
                  <a:gd name="connsiteY6" fmla="*/ 2978870 h 3440783"/>
                  <a:gd name="connsiteX7" fmla="*/ 113122 w 1668545"/>
                  <a:gd name="connsiteY7" fmla="*/ 3054284 h 3440783"/>
                  <a:gd name="connsiteX8" fmla="*/ 94268 w 1668545"/>
                  <a:gd name="connsiteY8" fmla="*/ 3091991 h 3440783"/>
                  <a:gd name="connsiteX9" fmla="*/ 94268 w 1668545"/>
                  <a:gd name="connsiteY9" fmla="*/ 3271101 h 3440783"/>
                  <a:gd name="connsiteX10" fmla="*/ 103695 w 1668545"/>
                  <a:gd name="connsiteY10" fmla="*/ 3299381 h 3440783"/>
                  <a:gd name="connsiteX11" fmla="*/ 160256 w 1668545"/>
                  <a:gd name="connsiteY11" fmla="*/ 3327661 h 3440783"/>
                  <a:gd name="connsiteX12" fmla="*/ 188536 w 1668545"/>
                  <a:gd name="connsiteY12" fmla="*/ 3346515 h 3440783"/>
                  <a:gd name="connsiteX13" fmla="*/ 207390 w 1668545"/>
                  <a:gd name="connsiteY13" fmla="*/ 3374795 h 3440783"/>
                  <a:gd name="connsiteX14" fmla="*/ 263951 w 1668545"/>
                  <a:gd name="connsiteY14" fmla="*/ 3393649 h 3440783"/>
                  <a:gd name="connsiteX15" fmla="*/ 358219 w 1668545"/>
                  <a:gd name="connsiteY15" fmla="*/ 3412503 h 3440783"/>
                  <a:gd name="connsiteX16" fmla="*/ 395926 w 1668545"/>
                  <a:gd name="connsiteY16" fmla="*/ 3421929 h 3440783"/>
                  <a:gd name="connsiteX17" fmla="*/ 424207 w 1668545"/>
                  <a:gd name="connsiteY17" fmla="*/ 3431356 h 3440783"/>
                  <a:gd name="connsiteX18" fmla="*/ 527901 w 1668545"/>
                  <a:gd name="connsiteY18" fmla="*/ 3440783 h 3440783"/>
                  <a:gd name="connsiteX19" fmla="*/ 669303 w 1668545"/>
                  <a:gd name="connsiteY19" fmla="*/ 3431356 h 3440783"/>
                  <a:gd name="connsiteX20" fmla="*/ 838986 w 1668545"/>
                  <a:gd name="connsiteY20" fmla="*/ 3412503 h 3440783"/>
                  <a:gd name="connsiteX21" fmla="*/ 1036949 w 1668545"/>
                  <a:gd name="connsiteY21" fmla="*/ 3393649 h 3440783"/>
                  <a:gd name="connsiteX22" fmla="*/ 1159497 w 1668545"/>
                  <a:gd name="connsiteY22" fmla="*/ 3355942 h 3440783"/>
                  <a:gd name="connsiteX23" fmla="*/ 1329180 w 1668545"/>
                  <a:gd name="connsiteY23" fmla="*/ 3337088 h 3440783"/>
                  <a:gd name="connsiteX24" fmla="*/ 1480009 w 1668545"/>
                  <a:gd name="connsiteY24" fmla="*/ 3327661 h 3440783"/>
                  <a:gd name="connsiteX25" fmla="*/ 1536569 w 1668545"/>
                  <a:gd name="connsiteY25" fmla="*/ 3308808 h 3440783"/>
                  <a:gd name="connsiteX26" fmla="*/ 1621411 w 1668545"/>
                  <a:gd name="connsiteY26" fmla="*/ 3289954 h 3440783"/>
                  <a:gd name="connsiteX27" fmla="*/ 1640264 w 1668545"/>
                  <a:gd name="connsiteY27" fmla="*/ 3261674 h 3440783"/>
                  <a:gd name="connsiteX28" fmla="*/ 1659118 w 1668545"/>
                  <a:gd name="connsiteY28" fmla="*/ 3186259 h 3440783"/>
                  <a:gd name="connsiteX29" fmla="*/ 1668545 w 1668545"/>
                  <a:gd name="connsiteY29" fmla="*/ 3157979 h 3440783"/>
                  <a:gd name="connsiteX30" fmla="*/ 1649691 w 1668545"/>
                  <a:gd name="connsiteY30" fmla="*/ 2960016 h 3440783"/>
                  <a:gd name="connsiteX31" fmla="*/ 1640264 w 1668545"/>
                  <a:gd name="connsiteY31" fmla="*/ 2894028 h 3440783"/>
                  <a:gd name="connsiteX32" fmla="*/ 1602557 w 1668545"/>
                  <a:gd name="connsiteY32" fmla="*/ 2809187 h 3440783"/>
                  <a:gd name="connsiteX33" fmla="*/ 1583703 w 1668545"/>
                  <a:gd name="connsiteY33" fmla="*/ 2752626 h 3440783"/>
                  <a:gd name="connsiteX34" fmla="*/ 1527143 w 1668545"/>
                  <a:gd name="connsiteY34" fmla="*/ 2686639 h 3440783"/>
                  <a:gd name="connsiteX35" fmla="*/ 1517716 w 1668545"/>
                  <a:gd name="connsiteY35" fmla="*/ 2648932 h 3440783"/>
                  <a:gd name="connsiteX36" fmla="*/ 1498862 w 1668545"/>
                  <a:gd name="connsiteY36" fmla="*/ 2620651 h 3440783"/>
                  <a:gd name="connsiteX37" fmla="*/ 1480009 w 1668545"/>
                  <a:gd name="connsiteY37" fmla="*/ 2545237 h 3440783"/>
                  <a:gd name="connsiteX38" fmla="*/ 1470582 w 1668545"/>
                  <a:gd name="connsiteY38" fmla="*/ 2507529 h 3440783"/>
                  <a:gd name="connsiteX39" fmla="*/ 1480009 w 1668545"/>
                  <a:gd name="connsiteY39" fmla="*/ 2337847 h 3440783"/>
                  <a:gd name="connsiteX40" fmla="*/ 1508289 w 1668545"/>
                  <a:gd name="connsiteY40" fmla="*/ 2281286 h 3440783"/>
                  <a:gd name="connsiteX41" fmla="*/ 1527143 w 1668545"/>
                  <a:gd name="connsiteY41" fmla="*/ 2224725 h 3440783"/>
                  <a:gd name="connsiteX42" fmla="*/ 1545996 w 1668545"/>
                  <a:gd name="connsiteY42" fmla="*/ 2196445 h 3440783"/>
                  <a:gd name="connsiteX43" fmla="*/ 1564850 w 1668545"/>
                  <a:gd name="connsiteY43" fmla="*/ 2139884 h 3440783"/>
                  <a:gd name="connsiteX44" fmla="*/ 1574277 w 1668545"/>
                  <a:gd name="connsiteY44" fmla="*/ 2102177 h 3440783"/>
                  <a:gd name="connsiteX45" fmla="*/ 1602557 w 1668545"/>
                  <a:gd name="connsiteY45" fmla="*/ 2073897 h 3440783"/>
                  <a:gd name="connsiteX46" fmla="*/ 1630838 w 1668545"/>
                  <a:gd name="connsiteY46" fmla="*/ 2017336 h 3440783"/>
                  <a:gd name="connsiteX47" fmla="*/ 1640264 w 1668545"/>
                  <a:gd name="connsiteY47" fmla="*/ 1989055 h 3440783"/>
                  <a:gd name="connsiteX48" fmla="*/ 1602557 w 1668545"/>
                  <a:gd name="connsiteY48" fmla="*/ 1809946 h 3440783"/>
                  <a:gd name="connsiteX49" fmla="*/ 1564850 w 1668545"/>
                  <a:gd name="connsiteY49" fmla="*/ 1753385 h 3440783"/>
                  <a:gd name="connsiteX50" fmla="*/ 1555423 w 1668545"/>
                  <a:gd name="connsiteY50" fmla="*/ 1715678 h 3440783"/>
                  <a:gd name="connsiteX51" fmla="*/ 1489435 w 1668545"/>
                  <a:gd name="connsiteY51" fmla="*/ 1602556 h 3440783"/>
                  <a:gd name="connsiteX52" fmla="*/ 1480009 w 1668545"/>
                  <a:gd name="connsiteY52" fmla="*/ 1574276 h 3440783"/>
                  <a:gd name="connsiteX53" fmla="*/ 1461155 w 1668545"/>
                  <a:gd name="connsiteY53" fmla="*/ 1508288 h 3440783"/>
                  <a:gd name="connsiteX54" fmla="*/ 1442301 w 1668545"/>
                  <a:gd name="connsiteY54" fmla="*/ 1480008 h 3440783"/>
                  <a:gd name="connsiteX55" fmla="*/ 1423448 w 1668545"/>
                  <a:gd name="connsiteY55" fmla="*/ 1423447 h 3440783"/>
                  <a:gd name="connsiteX56" fmla="*/ 1414021 w 1668545"/>
                  <a:gd name="connsiteY56" fmla="*/ 1395167 h 3440783"/>
                  <a:gd name="connsiteX57" fmla="*/ 1404594 w 1668545"/>
                  <a:gd name="connsiteY57" fmla="*/ 1102936 h 3440783"/>
                  <a:gd name="connsiteX58" fmla="*/ 1395167 w 1668545"/>
                  <a:gd name="connsiteY58" fmla="*/ 970960 h 3440783"/>
                  <a:gd name="connsiteX59" fmla="*/ 1376314 w 1668545"/>
                  <a:gd name="connsiteY59" fmla="*/ 914400 h 3440783"/>
                  <a:gd name="connsiteX60" fmla="*/ 1348033 w 1668545"/>
                  <a:gd name="connsiteY60" fmla="*/ 829558 h 3440783"/>
                  <a:gd name="connsiteX61" fmla="*/ 1329180 w 1668545"/>
                  <a:gd name="connsiteY61" fmla="*/ 772998 h 3440783"/>
                  <a:gd name="connsiteX62" fmla="*/ 1319753 w 1668545"/>
                  <a:gd name="connsiteY62" fmla="*/ 744717 h 3440783"/>
                  <a:gd name="connsiteX63" fmla="*/ 1310326 w 1668545"/>
                  <a:gd name="connsiteY63" fmla="*/ 678729 h 3440783"/>
                  <a:gd name="connsiteX64" fmla="*/ 1272619 w 1668545"/>
                  <a:gd name="connsiteY64" fmla="*/ 612742 h 3440783"/>
                  <a:gd name="connsiteX65" fmla="*/ 1253765 w 1668545"/>
                  <a:gd name="connsiteY65" fmla="*/ 546754 h 3440783"/>
                  <a:gd name="connsiteX66" fmla="*/ 1225485 w 1668545"/>
                  <a:gd name="connsiteY66" fmla="*/ 461913 h 3440783"/>
                  <a:gd name="connsiteX67" fmla="*/ 1216058 w 1668545"/>
                  <a:gd name="connsiteY67" fmla="*/ 433633 h 3440783"/>
                  <a:gd name="connsiteX68" fmla="*/ 1206631 w 1668545"/>
                  <a:gd name="connsiteY68" fmla="*/ 405352 h 3440783"/>
                  <a:gd name="connsiteX69" fmla="*/ 1159497 w 1668545"/>
                  <a:gd name="connsiteY69" fmla="*/ 339365 h 3440783"/>
                  <a:gd name="connsiteX70" fmla="*/ 1140644 w 1668545"/>
                  <a:gd name="connsiteY70" fmla="*/ 311084 h 3440783"/>
                  <a:gd name="connsiteX71" fmla="*/ 1121790 w 1668545"/>
                  <a:gd name="connsiteY71" fmla="*/ 254523 h 3440783"/>
                  <a:gd name="connsiteX72" fmla="*/ 1112363 w 1668545"/>
                  <a:gd name="connsiteY72" fmla="*/ 226243 h 3440783"/>
                  <a:gd name="connsiteX73" fmla="*/ 1084083 w 1668545"/>
                  <a:gd name="connsiteY73" fmla="*/ 197962 h 3440783"/>
                  <a:gd name="connsiteX74" fmla="*/ 1027522 w 1668545"/>
                  <a:gd name="connsiteY74" fmla="*/ 131975 h 3440783"/>
                  <a:gd name="connsiteX75" fmla="*/ 961534 w 1668545"/>
                  <a:gd name="connsiteY75" fmla="*/ 84841 h 3440783"/>
                  <a:gd name="connsiteX76" fmla="*/ 942681 w 1668545"/>
                  <a:gd name="connsiteY76" fmla="*/ 56560 h 3440783"/>
                  <a:gd name="connsiteX77" fmla="*/ 876693 w 1668545"/>
                  <a:gd name="connsiteY77" fmla="*/ 28280 h 3440783"/>
                  <a:gd name="connsiteX78" fmla="*/ 829559 w 1668545"/>
                  <a:gd name="connsiteY78" fmla="*/ 9426 h 3440783"/>
                  <a:gd name="connsiteX79" fmla="*/ 801279 w 1668545"/>
                  <a:gd name="connsiteY79" fmla="*/ 0 h 3440783"/>
                  <a:gd name="connsiteX80" fmla="*/ 678730 w 1668545"/>
                  <a:gd name="connsiteY80" fmla="*/ 9426 h 3440783"/>
                  <a:gd name="connsiteX81" fmla="*/ 603316 w 1668545"/>
                  <a:gd name="connsiteY81" fmla="*/ 28280 h 3440783"/>
                  <a:gd name="connsiteX82" fmla="*/ 537328 w 1668545"/>
                  <a:gd name="connsiteY82" fmla="*/ 47134 h 3440783"/>
                  <a:gd name="connsiteX83" fmla="*/ 509048 w 1668545"/>
                  <a:gd name="connsiteY83" fmla="*/ 75414 h 3440783"/>
                  <a:gd name="connsiteX84" fmla="*/ 452487 w 1668545"/>
                  <a:gd name="connsiteY84" fmla="*/ 113121 h 3440783"/>
                  <a:gd name="connsiteX85" fmla="*/ 414780 w 1668545"/>
                  <a:gd name="connsiteY85" fmla="*/ 179109 h 3440783"/>
                  <a:gd name="connsiteX86" fmla="*/ 386499 w 1668545"/>
                  <a:gd name="connsiteY86" fmla="*/ 207389 h 3440783"/>
                  <a:gd name="connsiteX87" fmla="*/ 367646 w 1668545"/>
                  <a:gd name="connsiteY87" fmla="*/ 273377 h 3440783"/>
                  <a:gd name="connsiteX88" fmla="*/ 339365 w 1668545"/>
                  <a:gd name="connsiteY88" fmla="*/ 292231 h 3440783"/>
                  <a:gd name="connsiteX89" fmla="*/ 329939 w 1668545"/>
                  <a:gd name="connsiteY89" fmla="*/ 320511 h 3440783"/>
                  <a:gd name="connsiteX90" fmla="*/ 292231 w 1668545"/>
                  <a:gd name="connsiteY90" fmla="*/ 377072 h 3440783"/>
                  <a:gd name="connsiteX91" fmla="*/ 273378 w 1668545"/>
                  <a:gd name="connsiteY91" fmla="*/ 443059 h 3440783"/>
                  <a:gd name="connsiteX92" fmla="*/ 254524 w 1668545"/>
                  <a:gd name="connsiteY92" fmla="*/ 471340 h 3440783"/>
                  <a:gd name="connsiteX93" fmla="*/ 245097 w 1668545"/>
                  <a:gd name="connsiteY93" fmla="*/ 509047 h 3440783"/>
                  <a:gd name="connsiteX94" fmla="*/ 226244 w 1668545"/>
                  <a:gd name="connsiteY94" fmla="*/ 565608 h 3440783"/>
                  <a:gd name="connsiteX95" fmla="*/ 207390 w 1668545"/>
                  <a:gd name="connsiteY95" fmla="*/ 659876 h 3440783"/>
                  <a:gd name="connsiteX96" fmla="*/ 197963 w 1668545"/>
                  <a:gd name="connsiteY96" fmla="*/ 697583 h 3440783"/>
                  <a:gd name="connsiteX97" fmla="*/ 179110 w 1668545"/>
                  <a:gd name="connsiteY97" fmla="*/ 801278 h 3440783"/>
                  <a:gd name="connsiteX98" fmla="*/ 160256 w 1668545"/>
                  <a:gd name="connsiteY98" fmla="*/ 829558 h 3440783"/>
                  <a:gd name="connsiteX99" fmla="*/ 150829 w 1668545"/>
                  <a:gd name="connsiteY99" fmla="*/ 867266 h 3440783"/>
                  <a:gd name="connsiteX100" fmla="*/ 141402 w 1668545"/>
                  <a:gd name="connsiteY100" fmla="*/ 895546 h 3440783"/>
                  <a:gd name="connsiteX101" fmla="*/ 131976 w 1668545"/>
                  <a:gd name="connsiteY101" fmla="*/ 942680 h 3440783"/>
                  <a:gd name="connsiteX102" fmla="*/ 150829 w 1668545"/>
                  <a:gd name="connsiteY102" fmla="*/ 1187777 h 3440783"/>
                  <a:gd name="connsiteX103" fmla="*/ 160256 w 1668545"/>
                  <a:gd name="connsiteY103" fmla="*/ 1225484 h 3440783"/>
                  <a:gd name="connsiteX104" fmla="*/ 179110 w 1668545"/>
                  <a:gd name="connsiteY104" fmla="*/ 1329179 h 3440783"/>
                  <a:gd name="connsiteX105" fmla="*/ 150829 w 1668545"/>
                  <a:gd name="connsiteY105" fmla="*/ 1470581 h 3440783"/>
                  <a:gd name="connsiteX106" fmla="*/ 141402 w 1668545"/>
                  <a:gd name="connsiteY106" fmla="*/ 1498861 h 3440783"/>
                  <a:gd name="connsiteX107" fmla="*/ 103695 w 1668545"/>
                  <a:gd name="connsiteY107" fmla="*/ 1564849 h 3440783"/>
                  <a:gd name="connsiteX108" fmla="*/ 84842 w 1668545"/>
                  <a:gd name="connsiteY108" fmla="*/ 1593129 h 3440783"/>
                  <a:gd name="connsiteX109" fmla="*/ 65988 w 1668545"/>
                  <a:gd name="connsiteY109" fmla="*/ 1649690 h 3440783"/>
                  <a:gd name="connsiteX110" fmla="*/ 28281 w 1668545"/>
                  <a:gd name="connsiteY110" fmla="*/ 1706251 h 3440783"/>
                  <a:gd name="connsiteX111" fmla="*/ 0 w 1668545"/>
                  <a:gd name="connsiteY111" fmla="*/ 1781666 h 3440783"/>
                  <a:gd name="connsiteX112" fmla="*/ 9427 w 1668545"/>
                  <a:gd name="connsiteY112" fmla="*/ 1951348 h 3440783"/>
                  <a:gd name="connsiteX113" fmla="*/ 18854 w 1668545"/>
                  <a:gd name="connsiteY113" fmla="*/ 1979628 h 3440783"/>
                  <a:gd name="connsiteX114" fmla="*/ 28281 w 1668545"/>
                  <a:gd name="connsiteY114" fmla="*/ 2017336 h 3440783"/>
                  <a:gd name="connsiteX115" fmla="*/ 37708 w 1668545"/>
                  <a:gd name="connsiteY115" fmla="*/ 2073897 h 3440783"/>
                  <a:gd name="connsiteX116" fmla="*/ 47134 w 1668545"/>
                  <a:gd name="connsiteY116" fmla="*/ 2111604 h 3440783"/>
                  <a:gd name="connsiteX117" fmla="*/ 65988 w 1668545"/>
                  <a:gd name="connsiteY117" fmla="*/ 2215299 h 3440783"/>
                  <a:gd name="connsiteX118" fmla="*/ 103695 w 1668545"/>
                  <a:gd name="connsiteY118" fmla="*/ 2281286 h 3440783"/>
                  <a:gd name="connsiteX119" fmla="*/ 131976 w 1668545"/>
                  <a:gd name="connsiteY119" fmla="*/ 2337847 h 3440783"/>
                  <a:gd name="connsiteX120" fmla="*/ 150829 w 1668545"/>
                  <a:gd name="connsiteY120" fmla="*/ 2394408 h 3440783"/>
                  <a:gd name="connsiteX121" fmla="*/ 160256 w 1668545"/>
                  <a:gd name="connsiteY121" fmla="*/ 2422688 h 3440783"/>
                  <a:gd name="connsiteX122" fmla="*/ 188536 w 1668545"/>
                  <a:gd name="connsiteY122" fmla="*/ 2450969 h 3440783"/>
                  <a:gd name="connsiteX123" fmla="*/ 197963 w 1668545"/>
                  <a:gd name="connsiteY123" fmla="*/ 2488676 h 3440783"/>
                  <a:gd name="connsiteX124" fmla="*/ 207390 w 1668545"/>
                  <a:gd name="connsiteY124" fmla="*/ 2516956 h 3440783"/>
                  <a:gd name="connsiteX125" fmla="*/ 226244 w 1668545"/>
                  <a:gd name="connsiteY125" fmla="*/ 2592371 h 3440783"/>
                  <a:gd name="connsiteX126" fmla="*/ 226244 w 1668545"/>
                  <a:gd name="connsiteY126" fmla="*/ 2856321 h 3440783"/>
                  <a:gd name="connsiteX127" fmla="*/ 179110 w 1668545"/>
                  <a:gd name="connsiteY127" fmla="*/ 2894028 h 3440783"/>
                  <a:gd name="connsiteX128" fmla="*/ 179110 w 1668545"/>
                  <a:gd name="connsiteY128" fmla="*/ 2941162 h 3440783"/>
                  <a:gd name="connsiteX0" fmla="*/ 386499 w 1668545"/>
                  <a:gd name="connsiteY0" fmla="*/ 2780907 h 3440783"/>
                  <a:gd name="connsiteX1" fmla="*/ 229298 w 1668545"/>
                  <a:gd name="connsiteY1" fmla="*/ 2677954 h 3440783"/>
                  <a:gd name="connsiteX2" fmla="*/ 230652 w 1668545"/>
                  <a:gd name="connsiteY2" fmla="*/ 2734908 h 3440783"/>
                  <a:gd name="connsiteX3" fmla="*/ 227772 w 1668545"/>
                  <a:gd name="connsiteY3" fmla="*/ 2786668 h 3440783"/>
                  <a:gd name="connsiteX4" fmla="*/ 235670 w 1668545"/>
                  <a:gd name="connsiteY4" fmla="*/ 2875175 h 3440783"/>
                  <a:gd name="connsiteX5" fmla="*/ 179110 w 1668545"/>
                  <a:gd name="connsiteY5" fmla="*/ 2912882 h 3440783"/>
                  <a:gd name="connsiteX6" fmla="*/ 141402 w 1668545"/>
                  <a:gd name="connsiteY6" fmla="*/ 2978870 h 3440783"/>
                  <a:gd name="connsiteX7" fmla="*/ 113122 w 1668545"/>
                  <a:gd name="connsiteY7" fmla="*/ 3054284 h 3440783"/>
                  <a:gd name="connsiteX8" fmla="*/ 94268 w 1668545"/>
                  <a:gd name="connsiteY8" fmla="*/ 3091991 h 3440783"/>
                  <a:gd name="connsiteX9" fmla="*/ 94268 w 1668545"/>
                  <a:gd name="connsiteY9" fmla="*/ 3271101 h 3440783"/>
                  <a:gd name="connsiteX10" fmla="*/ 103695 w 1668545"/>
                  <a:gd name="connsiteY10" fmla="*/ 3299381 h 3440783"/>
                  <a:gd name="connsiteX11" fmla="*/ 160256 w 1668545"/>
                  <a:gd name="connsiteY11" fmla="*/ 3327661 h 3440783"/>
                  <a:gd name="connsiteX12" fmla="*/ 188536 w 1668545"/>
                  <a:gd name="connsiteY12" fmla="*/ 3346515 h 3440783"/>
                  <a:gd name="connsiteX13" fmla="*/ 207390 w 1668545"/>
                  <a:gd name="connsiteY13" fmla="*/ 3374795 h 3440783"/>
                  <a:gd name="connsiteX14" fmla="*/ 263951 w 1668545"/>
                  <a:gd name="connsiteY14" fmla="*/ 3393649 h 3440783"/>
                  <a:gd name="connsiteX15" fmla="*/ 358219 w 1668545"/>
                  <a:gd name="connsiteY15" fmla="*/ 3412503 h 3440783"/>
                  <a:gd name="connsiteX16" fmla="*/ 395926 w 1668545"/>
                  <a:gd name="connsiteY16" fmla="*/ 3421929 h 3440783"/>
                  <a:gd name="connsiteX17" fmla="*/ 424207 w 1668545"/>
                  <a:gd name="connsiteY17" fmla="*/ 3431356 h 3440783"/>
                  <a:gd name="connsiteX18" fmla="*/ 527901 w 1668545"/>
                  <a:gd name="connsiteY18" fmla="*/ 3440783 h 3440783"/>
                  <a:gd name="connsiteX19" fmla="*/ 669303 w 1668545"/>
                  <a:gd name="connsiteY19" fmla="*/ 3431356 h 3440783"/>
                  <a:gd name="connsiteX20" fmla="*/ 838986 w 1668545"/>
                  <a:gd name="connsiteY20" fmla="*/ 3412503 h 3440783"/>
                  <a:gd name="connsiteX21" fmla="*/ 1036949 w 1668545"/>
                  <a:gd name="connsiteY21" fmla="*/ 3393649 h 3440783"/>
                  <a:gd name="connsiteX22" fmla="*/ 1159497 w 1668545"/>
                  <a:gd name="connsiteY22" fmla="*/ 3355942 h 3440783"/>
                  <a:gd name="connsiteX23" fmla="*/ 1329180 w 1668545"/>
                  <a:gd name="connsiteY23" fmla="*/ 3337088 h 3440783"/>
                  <a:gd name="connsiteX24" fmla="*/ 1480009 w 1668545"/>
                  <a:gd name="connsiteY24" fmla="*/ 3327661 h 3440783"/>
                  <a:gd name="connsiteX25" fmla="*/ 1536569 w 1668545"/>
                  <a:gd name="connsiteY25" fmla="*/ 3308808 h 3440783"/>
                  <a:gd name="connsiteX26" fmla="*/ 1621411 w 1668545"/>
                  <a:gd name="connsiteY26" fmla="*/ 3289954 h 3440783"/>
                  <a:gd name="connsiteX27" fmla="*/ 1640264 w 1668545"/>
                  <a:gd name="connsiteY27" fmla="*/ 3261674 h 3440783"/>
                  <a:gd name="connsiteX28" fmla="*/ 1659118 w 1668545"/>
                  <a:gd name="connsiteY28" fmla="*/ 3186259 h 3440783"/>
                  <a:gd name="connsiteX29" fmla="*/ 1668545 w 1668545"/>
                  <a:gd name="connsiteY29" fmla="*/ 3157979 h 3440783"/>
                  <a:gd name="connsiteX30" fmla="*/ 1649691 w 1668545"/>
                  <a:gd name="connsiteY30" fmla="*/ 2960016 h 3440783"/>
                  <a:gd name="connsiteX31" fmla="*/ 1640264 w 1668545"/>
                  <a:gd name="connsiteY31" fmla="*/ 2894028 h 3440783"/>
                  <a:gd name="connsiteX32" fmla="*/ 1602557 w 1668545"/>
                  <a:gd name="connsiteY32" fmla="*/ 2809187 h 3440783"/>
                  <a:gd name="connsiteX33" fmla="*/ 1583703 w 1668545"/>
                  <a:gd name="connsiteY33" fmla="*/ 2752626 h 3440783"/>
                  <a:gd name="connsiteX34" fmla="*/ 1527143 w 1668545"/>
                  <a:gd name="connsiteY34" fmla="*/ 2686639 h 3440783"/>
                  <a:gd name="connsiteX35" fmla="*/ 1517716 w 1668545"/>
                  <a:gd name="connsiteY35" fmla="*/ 2648932 h 3440783"/>
                  <a:gd name="connsiteX36" fmla="*/ 1498862 w 1668545"/>
                  <a:gd name="connsiteY36" fmla="*/ 2620651 h 3440783"/>
                  <a:gd name="connsiteX37" fmla="*/ 1480009 w 1668545"/>
                  <a:gd name="connsiteY37" fmla="*/ 2545237 h 3440783"/>
                  <a:gd name="connsiteX38" fmla="*/ 1470582 w 1668545"/>
                  <a:gd name="connsiteY38" fmla="*/ 2507529 h 3440783"/>
                  <a:gd name="connsiteX39" fmla="*/ 1480009 w 1668545"/>
                  <a:gd name="connsiteY39" fmla="*/ 2337847 h 3440783"/>
                  <a:gd name="connsiteX40" fmla="*/ 1508289 w 1668545"/>
                  <a:gd name="connsiteY40" fmla="*/ 2281286 h 3440783"/>
                  <a:gd name="connsiteX41" fmla="*/ 1527143 w 1668545"/>
                  <a:gd name="connsiteY41" fmla="*/ 2224725 h 3440783"/>
                  <a:gd name="connsiteX42" fmla="*/ 1545996 w 1668545"/>
                  <a:gd name="connsiteY42" fmla="*/ 2196445 h 3440783"/>
                  <a:gd name="connsiteX43" fmla="*/ 1564850 w 1668545"/>
                  <a:gd name="connsiteY43" fmla="*/ 2139884 h 3440783"/>
                  <a:gd name="connsiteX44" fmla="*/ 1574277 w 1668545"/>
                  <a:gd name="connsiteY44" fmla="*/ 2102177 h 3440783"/>
                  <a:gd name="connsiteX45" fmla="*/ 1602557 w 1668545"/>
                  <a:gd name="connsiteY45" fmla="*/ 2073897 h 3440783"/>
                  <a:gd name="connsiteX46" fmla="*/ 1630838 w 1668545"/>
                  <a:gd name="connsiteY46" fmla="*/ 2017336 h 3440783"/>
                  <a:gd name="connsiteX47" fmla="*/ 1640264 w 1668545"/>
                  <a:gd name="connsiteY47" fmla="*/ 1989055 h 3440783"/>
                  <a:gd name="connsiteX48" fmla="*/ 1602557 w 1668545"/>
                  <a:gd name="connsiteY48" fmla="*/ 1809946 h 3440783"/>
                  <a:gd name="connsiteX49" fmla="*/ 1564850 w 1668545"/>
                  <a:gd name="connsiteY49" fmla="*/ 1753385 h 3440783"/>
                  <a:gd name="connsiteX50" fmla="*/ 1555423 w 1668545"/>
                  <a:gd name="connsiteY50" fmla="*/ 1715678 h 3440783"/>
                  <a:gd name="connsiteX51" fmla="*/ 1489435 w 1668545"/>
                  <a:gd name="connsiteY51" fmla="*/ 1602556 h 3440783"/>
                  <a:gd name="connsiteX52" fmla="*/ 1480009 w 1668545"/>
                  <a:gd name="connsiteY52" fmla="*/ 1574276 h 3440783"/>
                  <a:gd name="connsiteX53" fmla="*/ 1461155 w 1668545"/>
                  <a:gd name="connsiteY53" fmla="*/ 1508288 h 3440783"/>
                  <a:gd name="connsiteX54" fmla="*/ 1442301 w 1668545"/>
                  <a:gd name="connsiteY54" fmla="*/ 1480008 h 3440783"/>
                  <a:gd name="connsiteX55" fmla="*/ 1423448 w 1668545"/>
                  <a:gd name="connsiteY55" fmla="*/ 1423447 h 3440783"/>
                  <a:gd name="connsiteX56" fmla="*/ 1414021 w 1668545"/>
                  <a:gd name="connsiteY56" fmla="*/ 1395167 h 3440783"/>
                  <a:gd name="connsiteX57" fmla="*/ 1404594 w 1668545"/>
                  <a:gd name="connsiteY57" fmla="*/ 1102936 h 3440783"/>
                  <a:gd name="connsiteX58" fmla="*/ 1395167 w 1668545"/>
                  <a:gd name="connsiteY58" fmla="*/ 970960 h 3440783"/>
                  <a:gd name="connsiteX59" fmla="*/ 1376314 w 1668545"/>
                  <a:gd name="connsiteY59" fmla="*/ 914400 h 3440783"/>
                  <a:gd name="connsiteX60" fmla="*/ 1348033 w 1668545"/>
                  <a:gd name="connsiteY60" fmla="*/ 829558 h 3440783"/>
                  <a:gd name="connsiteX61" fmla="*/ 1329180 w 1668545"/>
                  <a:gd name="connsiteY61" fmla="*/ 772998 h 3440783"/>
                  <a:gd name="connsiteX62" fmla="*/ 1319753 w 1668545"/>
                  <a:gd name="connsiteY62" fmla="*/ 744717 h 3440783"/>
                  <a:gd name="connsiteX63" fmla="*/ 1310326 w 1668545"/>
                  <a:gd name="connsiteY63" fmla="*/ 678729 h 3440783"/>
                  <a:gd name="connsiteX64" fmla="*/ 1272619 w 1668545"/>
                  <a:gd name="connsiteY64" fmla="*/ 612742 h 3440783"/>
                  <a:gd name="connsiteX65" fmla="*/ 1253765 w 1668545"/>
                  <a:gd name="connsiteY65" fmla="*/ 546754 h 3440783"/>
                  <a:gd name="connsiteX66" fmla="*/ 1225485 w 1668545"/>
                  <a:gd name="connsiteY66" fmla="*/ 461913 h 3440783"/>
                  <a:gd name="connsiteX67" fmla="*/ 1216058 w 1668545"/>
                  <a:gd name="connsiteY67" fmla="*/ 433633 h 3440783"/>
                  <a:gd name="connsiteX68" fmla="*/ 1206631 w 1668545"/>
                  <a:gd name="connsiteY68" fmla="*/ 405352 h 3440783"/>
                  <a:gd name="connsiteX69" fmla="*/ 1159497 w 1668545"/>
                  <a:gd name="connsiteY69" fmla="*/ 339365 h 3440783"/>
                  <a:gd name="connsiteX70" fmla="*/ 1140644 w 1668545"/>
                  <a:gd name="connsiteY70" fmla="*/ 311084 h 3440783"/>
                  <a:gd name="connsiteX71" fmla="*/ 1121790 w 1668545"/>
                  <a:gd name="connsiteY71" fmla="*/ 254523 h 3440783"/>
                  <a:gd name="connsiteX72" fmla="*/ 1112363 w 1668545"/>
                  <a:gd name="connsiteY72" fmla="*/ 226243 h 3440783"/>
                  <a:gd name="connsiteX73" fmla="*/ 1084083 w 1668545"/>
                  <a:gd name="connsiteY73" fmla="*/ 197962 h 3440783"/>
                  <a:gd name="connsiteX74" fmla="*/ 1027522 w 1668545"/>
                  <a:gd name="connsiteY74" fmla="*/ 131975 h 3440783"/>
                  <a:gd name="connsiteX75" fmla="*/ 961534 w 1668545"/>
                  <a:gd name="connsiteY75" fmla="*/ 84841 h 3440783"/>
                  <a:gd name="connsiteX76" fmla="*/ 942681 w 1668545"/>
                  <a:gd name="connsiteY76" fmla="*/ 56560 h 3440783"/>
                  <a:gd name="connsiteX77" fmla="*/ 876693 w 1668545"/>
                  <a:gd name="connsiteY77" fmla="*/ 28280 h 3440783"/>
                  <a:gd name="connsiteX78" fmla="*/ 829559 w 1668545"/>
                  <a:gd name="connsiteY78" fmla="*/ 9426 h 3440783"/>
                  <a:gd name="connsiteX79" fmla="*/ 801279 w 1668545"/>
                  <a:gd name="connsiteY79" fmla="*/ 0 h 3440783"/>
                  <a:gd name="connsiteX80" fmla="*/ 678730 w 1668545"/>
                  <a:gd name="connsiteY80" fmla="*/ 9426 h 3440783"/>
                  <a:gd name="connsiteX81" fmla="*/ 603316 w 1668545"/>
                  <a:gd name="connsiteY81" fmla="*/ 28280 h 3440783"/>
                  <a:gd name="connsiteX82" fmla="*/ 537328 w 1668545"/>
                  <a:gd name="connsiteY82" fmla="*/ 47134 h 3440783"/>
                  <a:gd name="connsiteX83" fmla="*/ 509048 w 1668545"/>
                  <a:gd name="connsiteY83" fmla="*/ 75414 h 3440783"/>
                  <a:gd name="connsiteX84" fmla="*/ 452487 w 1668545"/>
                  <a:gd name="connsiteY84" fmla="*/ 113121 h 3440783"/>
                  <a:gd name="connsiteX85" fmla="*/ 414780 w 1668545"/>
                  <a:gd name="connsiteY85" fmla="*/ 179109 h 3440783"/>
                  <a:gd name="connsiteX86" fmla="*/ 386499 w 1668545"/>
                  <a:gd name="connsiteY86" fmla="*/ 207389 h 3440783"/>
                  <a:gd name="connsiteX87" fmla="*/ 367646 w 1668545"/>
                  <a:gd name="connsiteY87" fmla="*/ 273377 h 3440783"/>
                  <a:gd name="connsiteX88" fmla="*/ 339365 w 1668545"/>
                  <a:gd name="connsiteY88" fmla="*/ 292231 h 3440783"/>
                  <a:gd name="connsiteX89" fmla="*/ 329939 w 1668545"/>
                  <a:gd name="connsiteY89" fmla="*/ 320511 h 3440783"/>
                  <a:gd name="connsiteX90" fmla="*/ 292231 w 1668545"/>
                  <a:gd name="connsiteY90" fmla="*/ 377072 h 3440783"/>
                  <a:gd name="connsiteX91" fmla="*/ 273378 w 1668545"/>
                  <a:gd name="connsiteY91" fmla="*/ 443059 h 3440783"/>
                  <a:gd name="connsiteX92" fmla="*/ 254524 w 1668545"/>
                  <a:gd name="connsiteY92" fmla="*/ 471340 h 3440783"/>
                  <a:gd name="connsiteX93" fmla="*/ 245097 w 1668545"/>
                  <a:gd name="connsiteY93" fmla="*/ 509047 h 3440783"/>
                  <a:gd name="connsiteX94" fmla="*/ 226244 w 1668545"/>
                  <a:gd name="connsiteY94" fmla="*/ 565608 h 3440783"/>
                  <a:gd name="connsiteX95" fmla="*/ 207390 w 1668545"/>
                  <a:gd name="connsiteY95" fmla="*/ 659876 h 3440783"/>
                  <a:gd name="connsiteX96" fmla="*/ 197963 w 1668545"/>
                  <a:gd name="connsiteY96" fmla="*/ 697583 h 3440783"/>
                  <a:gd name="connsiteX97" fmla="*/ 179110 w 1668545"/>
                  <a:gd name="connsiteY97" fmla="*/ 801278 h 3440783"/>
                  <a:gd name="connsiteX98" fmla="*/ 160256 w 1668545"/>
                  <a:gd name="connsiteY98" fmla="*/ 829558 h 3440783"/>
                  <a:gd name="connsiteX99" fmla="*/ 150829 w 1668545"/>
                  <a:gd name="connsiteY99" fmla="*/ 867266 h 3440783"/>
                  <a:gd name="connsiteX100" fmla="*/ 141402 w 1668545"/>
                  <a:gd name="connsiteY100" fmla="*/ 895546 h 3440783"/>
                  <a:gd name="connsiteX101" fmla="*/ 131976 w 1668545"/>
                  <a:gd name="connsiteY101" fmla="*/ 942680 h 3440783"/>
                  <a:gd name="connsiteX102" fmla="*/ 150829 w 1668545"/>
                  <a:gd name="connsiteY102" fmla="*/ 1187777 h 3440783"/>
                  <a:gd name="connsiteX103" fmla="*/ 160256 w 1668545"/>
                  <a:gd name="connsiteY103" fmla="*/ 1225484 h 3440783"/>
                  <a:gd name="connsiteX104" fmla="*/ 179110 w 1668545"/>
                  <a:gd name="connsiteY104" fmla="*/ 1329179 h 3440783"/>
                  <a:gd name="connsiteX105" fmla="*/ 150829 w 1668545"/>
                  <a:gd name="connsiteY105" fmla="*/ 1470581 h 3440783"/>
                  <a:gd name="connsiteX106" fmla="*/ 141402 w 1668545"/>
                  <a:gd name="connsiteY106" fmla="*/ 1498861 h 3440783"/>
                  <a:gd name="connsiteX107" fmla="*/ 103695 w 1668545"/>
                  <a:gd name="connsiteY107" fmla="*/ 1564849 h 3440783"/>
                  <a:gd name="connsiteX108" fmla="*/ 84842 w 1668545"/>
                  <a:gd name="connsiteY108" fmla="*/ 1593129 h 3440783"/>
                  <a:gd name="connsiteX109" fmla="*/ 65988 w 1668545"/>
                  <a:gd name="connsiteY109" fmla="*/ 1649690 h 3440783"/>
                  <a:gd name="connsiteX110" fmla="*/ 28281 w 1668545"/>
                  <a:gd name="connsiteY110" fmla="*/ 1706251 h 3440783"/>
                  <a:gd name="connsiteX111" fmla="*/ 0 w 1668545"/>
                  <a:gd name="connsiteY111" fmla="*/ 1781666 h 3440783"/>
                  <a:gd name="connsiteX112" fmla="*/ 9427 w 1668545"/>
                  <a:gd name="connsiteY112" fmla="*/ 1951348 h 3440783"/>
                  <a:gd name="connsiteX113" fmla="*/ 18854 w 1668545"/>
                  <a:gd name="connsiteY113" fmla="*/ 1979628 h 3440783"/>
                  <a:gd name="connsiteX114" fmla="*/ 28281 w 1668545"/>
                  <a:gd name="connsiteY114" fmla="*/ 2017336 h 3440783"/>
                  <a:gd name="connsiteX115" fmla="*/ 37708 w 1668545"/>
                  <a:gd name="connsiteY115" fmla="*/ 2073897 h 3440783"/>
                  <a:gd name="connsiteX116" fmla="*/ 47134 w 1668545"/>
                  <a:gd name="connsiteY116" fmla="*/ 2111604 h 3440783"/>
                  <a:gd name="connsiteX117" fmla="*/ 65988 w 1668545"/>
                  <a:gd name="connsiteY117" fmla="*/ 2215299 h 3440783"/>
                  <a:gd name="connsiteX118" fmla="*/ 103695 w 1668545"/>
                  <a:gd name="connsiteY118" fmla="*/ 2281286 h 3440783"/>
                  <a:gd name="connsiteX119" fmla="*/ 131976 w 1668545"/>
                  <a:gd name="connsiteY119" fmla="*/ 2337847 h 3440783"/>
                  <a:gd name="connsiteX120" fmla="*/ 150829 w 1668545"/>
                  <a:gd name="connsiteY120" fmla="*/ 2394408 h 3440783"/>
                  <a:gd name="connsiteX121" fmla="*/ 160256 w 1668545"/>
                  <a:gd name="connsiteY121" fmla="*/ 2422688 h 3440783"/>
                  <a:gd name="connsiteX122" fmla="*/ 188536 w 1668545"/>
                  <a:gd name="connsiteY122" fmla="*/ 2450969 h 3440783"/>
                  <a:gd name="connsiteX123" fmla="*/ 197963 w 1668545"/>
                  <a:gd name="connsiteY123" fmla="*/ 2488676 h 3440783"/>
                  <a:gd name="connsiteX124" fmla="*/ 207390 w 1668545"/>
                  <a:gd name="connsiteY124" fmla="*/ 2516956 h 3440783"/>
                  <a:gd name="connsiteX125" fmla="*/ 226244 w 1668545"/>
                  <a:gd name="connsiteY125" fmla="*/ 2592371 h 3440783"/>
                  <a:gd name="connsiteX126" fmla="*/ 226244 w 1668545"/>
                  <a:gd name="connsiteY126" fmla="*/ 2856321 h 3440783"/>
                  <a:gd name="connsiteX127" fmla="*/ 179110 w 1668545"/>
                  <a:gd name="connsiteY127" fmla="*/ 2894028 h 3440783"/>
                  <a:gd name="connsiteX128" fmla="*/ 179110 w 1668545"/>
                  <a:gd name="connsiteY128" fmla="*/ 2941162 h 3440783"/>
                  <a:gd name="connsiteX0" fmla="*/ 238332 w 1668545"/>
                  <a:gd name="connsiteY0" fmla="*/ 2700473 h 3440783"/>
                  <a:gd name="connsiteX1" fmla="*/ 229298 w 1668545"/>
                  <a:gd name="connsiteY1" fmla="*/ 2677954 h 3440783"/>
                  <a:gd name="connsiteX2" fmla="*/ 230652 w 1668545"/>
                  <a:gd name="connsiteY2" fmla="*/ 2734908 h 3440783"/>
                  <a:gd name="connsiteX3" fmla="*/ 227772 w 1668545"/>
                  <a:gd name="connsiteY3" fmla="*/ 2786668 h 3440783"/>
                  <a:gd name="connsiteX4" fmla="*/ 235670 w 1668545"/>
                  <a:gd name="connsiteY4" fmla="*/ 2875175 h 3440783"/>
                  <a:gd name="connsiteX5" fmla="*/ 179110 w 1668545"/>
                  <a:gd name="connsiteY5" fmla="*/ 2912882 h 3440783"/>
                  <a:gd name="connsiteX6" fmla="*/ 141402 w 1668545"/>
                  <a:gd name="connsiteY6" fmla="*/ 2978870 h 3440783"/>
                  <a:gd name="connsiteX7" fmla="*/ 113122 w 1668545"/>
                  <a:gd name="connsiteY7" fmla="*/ 3054284 h 3440783"/>
                  <a:gd name="connsiteX8" fmla="*/ 94268 w 1668545"/>
                  <a:gd name="connsiteY8" fmla="*/ 3091991 h 3440783"/>
                  <a:gd name="connsiteX9" fmla="*/ 94268 w 1668545"/>
                  <a:gd name="connsiteY9" fmla="*/ 3271101 h 3440783"/>
                  <a:gd name="connsiteX10" fmla="*/ 103695 w 1668545"/>
                  <a:gd name="connsiteY10" fmla="*/ 3299381 h 3440783"/>
                  <a:gd name="connsiteX11" fmla="*/ 160256 w 1668545"/>
                  <a:gd name="connsiteY11" fmla="*/ 3327661 h 3440783"/>
                  <a:gd name="connsiteX12" fmla="*/ 188536 w 1668545"/>
                  <a:gd name="connsiteY12" fmla="*/ 3346515 h 3440783"/>
                  <a:gd name="connsiteX13" fmla="*/ 207390 w 1668545"/>
                  <a:gd name="connsiteY13" fmla="*/ 3374795 h 3440783"/>
                  <a:gd name="connsiteX14" fmla="*/ 263951 w 1668545"/>
                  <a:gd name="connsiteY14" fmla="*/ 3393649 h 3440783"/>
                  <a:gd name="connsiteX15" fmla="*/ 358219 w 1668545"/>
                  <a:gd name="connsiteY15" fmla="*/ 3412503 h 3440783"/>
                  <a:gd name="connsiteX16" fmla="*/ 395926 w 1668545"/>
                  <a:gd name="connsiteY16" fmla="*/ 3421929 h 3440783"/>
                  <a:gd name="connsiteX17" fmla="*/ 424207 w 1668545"/>
                  <a:gd name="connsiteY17" fmla="*/ 3431356 h 3440783"/>
                  <a:gd name="connsiteX18" fmla="*/ 527901 w 1668545"/>
                  <a:gd name="connsiteY18" fmla="*/ 3440783 h 3440783"/>
                  <a:gd name="connsiteX19" fmla="*/ 669303 w 1668545"/>
                  <a:gd name="connsiteY19" fmla="*/ 3431356 h 3440783"/>
                  <a:gd name="connsiteX20" fmla="*/ 838986 w 1668545"/>
                  <a:gd name="connsiteY20" fmla="*/ 3412503 h 3440783"/>
                  <a:gd name="connsiteX21" fmla="*/ 1036949 w 1668545"/>
                  <a:gd name="connsiteY21" fmla="*/ 3393649 h 3440783"/>
                  <a:gd name="connsiteX22" fmla="*/ 1159497 w 1668545"/>
                  <a:gd name="connsiteY22" fmla="*/ 3355942 h 3440783"/>
                  <a:gd name="connsiteX23" fmla="*/ 1329180 w 1668545"/>
                  <a:gd name="connsiteY23" fmla="*/ 3337088 h 3440783"/>
                  <a:gd name="connsiteX24" fmla="*/ 1480009 w 1668545"/>
                  <a:gd name="connsiteY24" fmla="*/ 3327661 h 3440783"/>
                  <a:gd name="connsiteX25" fmla="*/ 1536569 w 1668545"/>
                  <a:gd name="connsiteY25" fmla="*/ 3308808 h 3440783"/>
                  <a:gd name="connsiteX26" fmla="*/ 1621411 w 1668545"/>
                  <a:gd name="connsiteY26" fmla="*/ 3289954 h 3440783"/>
                  <a:gd name="connsiteX27" fmla="*/ 1640264 w 1668545"/>
                  <a:gd name="connsiteY27" fmla="*/ 3261674 h 3440783"/>
                  <a:gd name="connsiteX28" fmla="*/ 1659118 w 1668545"/>
                  <a:gd name="connsiteY28" fmla="*/ 3186259 h 3440783"/>
                  <a:gd name="connsiteX29" fmla="*/ 1668545 w 1668545"/>
                  <a:gd name="connsiteY29" fmla="*/ 3157979 h 3440783"/>
                  <a:gd name="connsiteX30" fmla="*/ 1649691 w 1668545"/>
                  <a:gd name="connsiteY30" fmla="*/ 2960016 h 3440783"/>
                  <a:gd name="connsiteX31" fmla="*/ 1640264 w 1668545"/>
                  <a:gd name="connsiteY31" fmla="*/ 2894028 h 3440783"/>
                  <a:gd name="connsiteX32" fmla="*/ 1602557 w 1668545"/>
                  <a:gd name="connsiteY32" fmla="*/ 2809187 h 3440783"/>
                  <a:gd name="connsiteX33" fmla="*/ 1583703 w 1668545"/>
                  <a:gd name="connsiteY33" fmla="*/ 2752626 h 3440783"/>
                  <a:gd name="connsiteX34" fmla="*/ 1527143 w 1668545"/>
                  <a:gd name="connsiteY34" fmla="*/ 2686639 h 3440783"/>
                  <a:gd name="connsiteX35" fmla="*/ 1517716 w 1668545"/>
                  <a:gd name="connsiteY35" fmla="*/ 2648932 h 3440783"/>
                  <a:gd name="connsiteX36" fmla="*/ 1498862 w 1668545"/>
                  <a:gd name="connsiteY36" fmla="*/ 2620651 h 3440783"/>
                  <a:gd name="connsiteX37" fmla="*/ 1480009 w 1668545"/>
                  <a:gd name="connsiteY37" fmla="*/ 2545237 h 3440783"/>
                  <a:gd name="connsiteX38" fmla="*/ 1470582 w 1668545"/>
                  <a:gd name="connsiteY38" fmla="*/ 2507529 h 3440783"/>
                  <a:gd name="connsiteX39" fmla="*/ 1480009 w 1668545"/>
                  <a:gd name="connsiteY39" fmla="*/ 2337847 h 3440783"/>
                  <a:gd name="connsiteX40" fmla="*/ 1508289 w 1668545"/>
                  <a:gd name="connsiteY40" fmla="*/ 2281286 h 3440783"/>
                  <a:gd name="connsiteX41" fmla="*/ 1527143 w 1668545"/>
                  <a:gd name="connsiteY41" fmla="*/ 2224725 h 3440783"/>
                  <a:gd name="connsiteX42" fmla="*/ 1545996 w 1668545"/>
                  <a:gd name="connsiteY42" fmla="*/ 2196445 h 3440783"/>
                  <a:gd name="connsiteX43" fmla="*/ 1564850 w 1668545"/>
                  <a:gd name="connsiteY43" fmla="*/ 2139884 h 3440783"/>
                  <a:gd name="connsiteX44" fmla="*/ 1574277 w 1668545"/>
                  <a:gd name="connsiteY44" fmla="*/ 2102177 h 3440783"/>
                  <a:gd name="connsiteX45" fmla="*/ 1602557 w 1668545"/>
                  <a:gd name="connsiteY45" fmla="*/ 2073897 h 3440783"/>
                  <a:gd name="connsiteX46" fmla="*/ 1630838 w 1668545"/>
                  <a:gd name="connsiteY46" fmla="*/ 2017336 h 3440783"/>
                  <a:gd name="connsiteX47" fmla="*/ 1640264 w 1668545"/>
                  <a:gd name="connsiteY47" fmla="*/ 1989055 h 3440783"/>
                  <a:gd name="connsiteX48" fmla="*/ 1602557 w 1668545"/>
                  <a:gd name="connsiteY48" fmla="*/ 1809946 h 3440783"/>
                  <a:gd name="connsiteX49" fmla="*/ 1564850 w 1668545"/>
                  <a:gd name="connsiteY49" fmla="*/ 1753385 h 3440783"/>
                  <a:gd name="connsiteX50" fmla="*/ 1555423 w 1668545"/>
                  <a:gd name="connsiteY50" fmla="*/ 1715678 h 3440783"/>
                  <a:gd name="connsiteX51" fmla="*/ 1489435 w 1668545"/>
                  <a:gd name="connsiteY51" fmla="*/ 1602556 h 3440783"/>
                  <a:gd name="connsiteX52" fmla="*/ 1480009 w 1668545"/>
                  <a:gd name="connsiteY52" fmla="*/ 1574276 h 3440783"/>
                  <a:gd name="connsiteX53" fmla="*/ 1461155 w 1668545"/>
                  <a:gd name="connsiteY53" fmla="*/ 1508288 h 3440783"/>
                  <a:gd name="connsiteX54" fmla="*/ 1442301 w 1668545"/>
                  <a:gd name="connsiteY54" fmla="*/ 1480008 h 3440783"/>
                  <a:gd name="connsiteX55" fmla="*/ 1423448 w 1668545"/>
                  <a:gd name="connsiteY55" fmla="*/ 1423447 h 3440783"/>
                  <a:gd name="connsiteX56" fmla="*/ 1414021 w 1668545"/>
                  <a:gd name="connsiteY56" fmla="*/ 1395167 h 3440783"/>
                  <a:gd name="connsiteX57" fmla="*/ 1404594 w 1668545"/>
                  <a:gd name="connsiteY57" fmla="*/ 1102936 h 3440783"/>
                  <a:gd name="connsiteX58" fmla="*/ 1395167 w 1668545"/>
                  <a:gd name="connsiteY58" fmla="*/ 970960 h 3440783"/>
                  <a:gd name="connsiteX59" fmla="*/ 1376314 w 1668545"/>
                  <a:gd name="connsiteY59" fmla="*/ 914400 h 3440783"/>
                  <a:gd name="connsiteX60" fmla="*/ 1348033 w 1668545"/>
                  <a:gd name="connsiteY60" fmla="*/ 829558 h 3440783"/>
                  <a:gd name="connsiteX61" fmla="*/ 1329180 w 1668545"/>
                  <a:gd name="connsiteY61" fmla="*/ 772998 h 3440783"/>
                  <a:gd name="connsiteX62" fmla="*/ 1319753 w 1668545"/>
                  <a:gd name="connsiteY62" fmla="*/ 744717 h 3440783"/>
                  <a:gd name="connsiteX63" fmla="*/ 1310326 w 1668545"/>
                  <a:gd name="connsiteY63" fmla="*/ 678729 h 3440783"/>
                  <a:gd name="connsiteX64" fmla="*/ 1272619 w 1668545"/>
                  <a:gd name="connsiteY64" fmla="*/ 612742 h 3440783"/>
                  <a:gd name="connsiteX65" fmla="*/ 1253765 w 1668545"/>
                  <a:gd name="connsiteY65" fmla="*/ 546754 h 3440783"/>
                  <a:gd name="connsiteX66" fmla="*/ 1225485 w 1668545"/>
                  <a:gd name="connsiteY66" fmla="*/ 461913 h 3440783"/>
                  <a:gd name="connsiteX67" fmla="*/ 1216058 w 1668545"/>
                  <a:gd name="connsiteY67" fmla="*/ 433633 h 3440783"/>
                  <a:gd name="connsiteX68" fmla="*/ 1206631 w 1668545"/>
                  <a:gd name="connsiteY68" fmla="*/ 405352 h 3440783"/>
                  <a:gd name="connsiteX69" fmla="*/ 1159497 w 1668545"/>
                  <a:gd name="connsiteY69" fmla="*/ 339365 h 3440783"/>
                  <a:gd name="connsiteX70" fmla="*/ 1140644 w 1668545"/>
                  <a:gd name="connsiteY70" fmla="*/ 311084 h 3440783"/>
                  <a:gd name="connsiteX71" fmla="*/ 1121790 w 1668545"/>
                  <a:gd name="connsiteY71" fmla="*/ 254523 h 3440783"/>
                  <a:gd name="connsiteX72" fmla="*/ 1112363 w 1668545"/>
                  <a:gd name="connsiteY72" fmla="*/ 226243 h 3440783"/>
                  <a:gd name="connsiteX73" fmla="*/ 1084083 w 1668545"/>
                  <a:gd name="connsiteY73" fmla="*/ 197962 h 3440783"/>
                  <a:gd name="connsiteX74" fmla="*/ 1027522 w 1668545"/>
                  <a:gd name="connsiteY74" fmla="*/ 131975 h 3440783"/>
                  <a:gd name="connsiteX75" fmla="*/ 961534 w 1668545"/>
                  <a:gd name="connsiteY75" fmla="*/ 84841 h 3440783"/>
                  <a:gd name="connsiteX76" fmla="*/ 942681 w 1668545"/>
                  <a:gd name="connsiteY76" fmla="*/ 56560 h 3440783"/>
                  <a:gd name="connsiteX77" fmla="*/ 876693 w 1668545"/>
                  <a:gd name="connsiteY77" fmla="*/ 28280 h 3440783"/>
                  <a:gd name="connsiteX78" fmla="*/ 829559 w 1668545"/>
                  <a:gd name="connsiteY78" fmla="*/ 9426 h 3440783"/>
                  <a:gd name="connsiteX79" fmla="*/ 801279 w 1668545"/>
                  <a:gd name="connsiteY79" fmla="*/ 0 h 3440783"/>
                  <a:gd name="connsiteX80" fmla="*/ 678730 w 1668545"/>
                  <a:gd name="connsiteY80" fmla="*/ 9426 h 3440783"/>
                  <a:gd name="connsiteX81" fmla="*/ 603316 w 1668545"/>
                  <a:gd name="connsiteY81" fmla="*/ 28280 h 3440783"/>
                  <a:gd name="connsiteX82" fmla="*/ 537328 w 1668545"/>
                  <a:gd name="connsiteY82" fmla="*/ 47134 h 3440783"/>
                  <a:gd name="connsiteX83" fmla="*/ 509048 w 1668545"/>
                  <a:gd name="connsiteY83" fmla="*/ 75414 h 3440783"/>
                  <a:gd name="connsiteX84" fmla="*/ 452487 w 1668545"/>
                  <a:gd name="connsiteY84" fmla="*/ 113121 h 3440783"/>
                  <a:gd name="connsiteX85" fmla="*/ 414780 w 1668545"/>
                  <a:gd name="connsiteY85" fmla="*/ 179109 h 3440783"/>
                  <a:gd name="connsiteX86" fmla="*/ 386499 w 1668545"/>
                  <a:gd name="connsiteY86" fmla="*/ 207389 h 3440783"/>
                  <a:gd name="connsiteX87" fmla="*/ 367646 w 1668545"/>
                  <a:gd name="connsiteY87" fmla="*/ 273377 h 3440783"/>
                  <a:gd name="connsiteX88" fmla="*/ 339365 w 1668545"/>
                  <a:gd name="connsiteY88" fmla="*/ 292231 h 3440783"/>
                  <a:gd name="connsiteX89" fmla="*/ 329939 w 1668545"/>
                  <a:gd name="connsiteY89" fmla="*/ 320511 h 3440783"/>
                  <a:gd name="connsiteX90" fmla="*/ 292231 w 1668545"/>
                  <a:gd name="connsiteY90" fmla="*/ 377072 h 3440783"/>
                  <a:gd name="connsiteX91" fmla="*/ 273378 w 1668545"/>
                  <a:gd name="connsiteY91" fmla="*/ 443059 h 3440783"/>
                  <a:gd name="connsiteX92" fmla="*/ 254524 w 1668545"/>
                  <a:gd name="connsiteY92" fmla="*/ 471340 h 3440783"/>
                  <a:gd name="connsiteX93" fmla="*/ 245097 w 1668545"/>
                  <a:gd name="connsiteY93" fmla="*/ 509047 h 3440783"/>
                  <a:gd name="connsiteX94" fmla="*/ 226244 w 1668545"/>
                  <a:gd name="connsiteY94" fmla="*/ 565608 h 3440783"/>
                  <a:gd name="connsiteX95" fmla="*/ 207390 w 1668545"/>
                  <a:gd name="connsiteY95" fmla="*/ 659876 h 3440783"/>
                  <a:gd name="connsiteX96" fmla="*/ 197963 w 1668545"/>
                  <a:gd name="connsiteY96" fmla="*/ 697583 h 3440783"/>
                  <a:gd name="connsiteX97" fmla="*/ 179110 w 1668545"/>
                  <a:gd name="connsiteY97" fmla="*/ 801278 h 3440783"/>
                  <a:gd name="connsiteX98" fmla="*/ 160256 w 1668545"/>
                  <a:gd name="connsiteY98" fmla="*/ 829558 h 3440783"/>
                  <a:gd name="connsiteX99" fmla="*/ 150829 w 1668545"/>
                  <a:gd name="connsiteY99" fmla="*/ 867266 h 3440783"/>
                  <a:gd name="connsiteX100" fmla="*/ 141402 w 1668545"/>
                  <a:gd name="connsiteY100" fmla="*/ 895546 h 3440783"/>
                  <a:gd name="connsiteX101" fmla="*/ 131976 w 1668545"/>
                  <a:gd name="connsiteY101" fmla="*/ 942680 h 3440783"/>
                  <a:gd name="connsiteX102" fmla="*/ 150829 w 1668545"/>
                  <a:gd name="connsiteY102" fmla="*/ 1187777 h 3440783"/>
                  <a:gd name="connsiteX103" fmla="*/ 160256 w 1668545"/>
                  <a:gd name="connsiteY103" fmla="*/ 1225484 h 3440783"/>
                  <a:gd name="connsiteX104" fmla="*/ 179110 w 1668545"/>
                  <a:gd name="connsiteY104" fmla="*/ 1329179 h 3440783"/>
                  <a:gd name="connsiteX105" fmla="*/ 150829 w 1668545"/>
                  <a:gd name="connsiteY105" fmla="*/ 1470581 h 3440783"/>
                  <a:gd name="connsiteX106" fmla="*/ 141402 w 1668545"/>
                  <a:gd name="connsiteY106" fmla="*/ 1498861 h 3440783"/>
                  <a:gd name="connsiteX107" fmla="*/ 103695 w 1668545"/>
                  <a:gd name="connsiteY107" fmla="*/ 1564849 h 3440783"/>
                  <a:gd name="connsiteX108" fmla="*/ 84842 w 1668545"/>
                  <a:gd name="connsiteY108" fmla="*/ 1593129 h 3440783"/>
                  <a:gd name="connsiteX109" fmla="*/ 65988 w 1668545"/>
                  <a:gd name="connsiteY109" fmla="*/ 1649690 h 3440783"/>
                  <a:gd name="connsiteX110" fmla="*/ 28281 w 1668545"/>
                  <a:gd name="connsiteY110" fmla="*/ 1706251 h 3440783"/>
                  <a:gd name="connsiteX111" fmla="*/ 0 w 1668545"/>
                  <a:gd name="connsiteY111" fmla="*/ 1781666 h 3440783"/>
                  <a:gd name="connsiteX112" fmla="*/ 9427 w 1668545"/>
                  <a:gd name="connsiteY112" fmla="*/ 1951348 h 3440783"/>
                  <a:gd name="connsiteX113" fmla="*/ 18854 w 1668545"/>
                  <a:gd name="connsiteY113" fmla="*/ 1979628 h 3440783"/>
                  <a:gd name="connsiteX114" fmla="*/ 28281 w 1668545"/>
                  <a:gd name="connsiteY114" fmla="*/ 2017336 h 3440783"/>
                  <a:gd name="connsiteX115" fmla="*/ 37708 w 1668545"/>
                  <a:gd name="connsiteY115" fmla="*/ 2073897 h 3440783"/>
                  <a:gd name="connsiteX116" fmla="*/ 47134 w 1668545"/>
                  <a:gd name="connsiteY116" fmla="*/ 2111604 h 3440783"/>
                  <a:gd name="connsiteX117" fmla="*/ 65988 w 1668545"/>
                  <a:gd name="connsiteY117" fmla="*/ 2215299 h 3440783"/>
                  <a:gd name="connsiteX118" fmla="*/ 103695 w 1668545"/>
                  <a:gd name="connsiteY118" fmla="*/ 2281286 h 3440783"/>
                  <a:gd name="connsiteX119" fmla="*/ 131976 w 1668545"/>
                  <a:gd name="connsiteY119" fmla="*/ 2337847 h 3440783"/>
                  <a:gd name="connsiteX120" fmla="*/ 150829 w 1668545"/>
                  <a:gd name="connsiteY120" fmla="*/ 2394408 h 3440783"/>
                  <a:gd name="connsiteX121" fmla="*/ 160256 w 1668545"/>
                  <a:gd name="connsiteY121" fmla="*/ 2422688 h 3440783"/>
                  <a:gd name="connsiteX122" fmla="*/ 188536 w 1668545"/>
                  <a:gd name="connsiteY122" fmla="*/ 2450969 h 3440783"/>
                  <a:gd name="connsiteX123" fmla="*/ 197963 w 1668545"/>
                  <a:gd name="connsiteY123" fmla="*/ 2488676 h 3440783"/>
                  <a:gd name="connsiteX124" fmla="*/ 207390 w 1668545"/>
                  <a:gd name="connsiteY124" fmla="*/ 2516956 h 3440783"/>
                  <a:gd name="connsiteX125" fmla="*/ 226244 w 1668545"/>
                  <a:gd name="connsiteY125" fmla="*/ 2592371 h 3440783"/>
                  <a:gd name="connsiteX126" fmla="*/ 226244 w 1668545"/>
                  <a:gd name="connsiteY126" fmla="*/ 2856321 h 3440783"/>
                  <a:gd name="connsiteX127" fmla="*/ 179110 w 1668545"/>
                  <a:gd name="connsiteY127" fmla="*/ 2894028 h 3440783"/>
                  <a:gd name="connsiteX128" fmla="*/ 179110 w 1668545"/>
                  <a:gd name="connsiteY128" fmla="*/ 2941162 h 3440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1668545" h="3440783">
                    <a:moveTo>
                      <a:pt x="238332" y="2700473"/>
                    </a:moveTo>
                    <a:cubicBezTo>
                      <a:pt x="222621" y="2709900"/>
                      <a:pt x="230578" y="2672215"/>
                      <a:pt x="229298" y="2677954"/>
                    </a:cubicBezTo>
                    <a:cubicBezTo>
                      <a:pt x="228018" y="2683693"/>
                      <a:pt x="230906" y="2716789"/>
                      <a:pt x="230652" y="2734908"/>
                    </a:cubicBezTo>
                    <a:cubicBezTo>
                      <a:pt x="230398" y="2753027"/>
                      <a:pt x="237199" y="2783526"/>
                      <a:pt x="227772" y="2786668"/>
                    </a:cubicBezTo>
                    <a:cubicBezTo>
                      <a:pt x="192935" y="2838922"/>
                      <a:pt x="243780" y="2854139"/>
                      <a:pt x="235670" y="2875175"/>
                    </a:cubicBezTo>
                    <a:cubicBezTo>
                      <a:pt x="227560" y="2896211"/>
                      <a:pt x="179110" y="2912882"/>
                      <a:pt x="179110" y="2912882"/>
                    </a:cubicBezTo>
                    <a:cubicBezTo>
                      <a:pt x="160589" y="2968444"/>
                      <a:pt x="182168" y="2913643"/>
                      <a:pt x="141402" y="2978870"/>
                    </a:cubicBezTo>
                    <a:cubicBezTo>
                      <a:pt x="108596" y="3031360"/>
                      <a:pt x="133479" y="2999999"/>
                      <a:pt x="113122" y="3054284"/>
                    </a:cubicBezTo>
                    <a:cubicBezTo>
                      <a:pt x="108188" y="3067442"/>
                      <a:pt x="100553" y="3079422"/>
                      <a:pt x="94268" y="3091991"/>
                    </a:cubicBezTo>
                    <a:cubicBezTo>
                      <a:pt x="74689" y="3170317"/>
                      <a:pt x="79232" y="3135769"/>
                      <a:pt x="94268" y="3271101"/>
                    </a:cubicBezTo>
                    <a:cubicBezTo>
                      <a:pt x="95365" y="3280977"/>
                      <a:pt x="97488" y="3291622"/>
                      <a:pt x="103695" y="3299381"/>
                    </a:cubicBezTo>
                    <a:cubicBezTo>
                      <a:pt x="116986" y="3315995"/>
                      <a:pt x="141625" y="3321451"/>
                      <a:pt x="160256" y="3327661"/>
                    </a:cubicBezTo>
                    <a:cubicBezTo>
                      <a:pt x="169683" y="3333946"/>
                      <a:pt x="180525" y="3338504"/>
                      <a:pt x="188536" y="3346515"/>
                    </a:cubicBezTo>
                    <a:cubicBezTo>
                      <a:pt x="196547" y="3354526"/>
                      <a:pt x="197783" y="3368790"/>
                      <a:pt x="207390" y="3374795"/>
                    </a:cubicBezTo>
                    <a:cubicBezTo>
                      <a:pt x="224243" y="3385328"/>
                      <a:pt x="245097" y="3387364"/>
                      <a:pt x="263951" y="3393649"/>
                    </a:cubicBezTo>
                    <a:cubicBezTo>
                      <a:pt x="322028" y="3413009"/>
                      <a:pt x="262900" y="3395173"/>
                      <a:pt x="358219" y="3412503"/>
                    </a:cubicBezTo>
                    <a:cubicBezTo>
                      <a:pt x="370966" y="3414821"/>
                      <a:pt x="383469" y="3418370"/>
                      <a:pt x="395926" y="3421929"/>
                    </a:cubicBezTo>
                    <a:cubicBezTo>
                      <a:pt x="405481" y="3424659"/>
                      <a:pt x="414370" y="3429951"/>
                      <a:pt x="424207" y="3431356"/>
                    </a:cubicBezTo>
                    <a:cubicBezTo>
                      <a:pt x="458565" y="3436264"/>
                      <a:pt x="493336" y="3437641"/>
                      <a:pt x="527901" y="3440783"/>
                    </a:cubicBezTo>
                    <a:cubicBezTo>
                      <a:pt x="575035" y="3437641"/>
                      <a:pt x="622258" y="3435633"/>
                      <a:pt x="669303" y="3431356"/>
                    </a:cubicBezTo>
                    <a:cubicBezTo>
                      <a:pt x="725978" y="3426204"/>
                      <a:pt x="782222" y="3416558"/>
                      <a:pt x="838986" y="3412503"/>
                    </a:cubicBezTo>
                    <a:cubicBezTo>
                      <a:pt x="993124" y="3401493"/>
                      <a:pt x="927301" y="3409313"/>
                      <a:pt x="1036949" y="3393649"/>
                    </a:cubicBezTo>
                    <a:cubicBezTo>
                      <a:pt x="1075614" y="3380761"/>
                      <a:pt x="1119981" y="3365061"/>
                      <a:pt x="1159497" y="3355942"/>
                    </a:cubicBezTo>
                    <a:cubicBezTo>
                      <a:pt x="1210626" y="3344143"/>
                      <a:pt x="1281650" y="3340483"/>
                      <a:pt x="1329180" y="3337088"/>
                    </a:cubicBezTo>
                    <a:lnTo>
                      <a:pt x="1480009" y="3327661"/>
                    </a:lnTo>
                    <a:cubicBezTo>
                      <a:pt x="1498862" y="3321377"/>
                      <a:pt x="1516966" y="3312075"/>
                      <a:pt x="1536569" y="3308808"/>
                    </a:cubicBezTo>
                    <a:cubicBezTo>
                      <a:pt x="1602932" y="3297747"/>
                      <a:pt x="1574997" y="3305425"/>
                      <a:pt x="1621411" y="3289954"/>
                    </a:cubicBezTo>
                    <a:cubicBezTo>
                      <a:pt x="1627695" y="3280527"/>
                      <a:pt x="1636392" y="3272321"/>
                      <a:pt x="1640264" y="3261674"/>
                    </a:cubicBezTo>
                    <a:cubicBezTo>
                      <a:pt x="1649119" y="3237322"/>
                      <a:pt x="1650924" y="3210841"/>
                      <a:pt x="1659118" y="3186259"/>
                    </a:cubicBezTo>
                    <a:lnTo>
                      <a:pt x="1668545" y="3157979"/>
                    </a:lnTo>
                    <a:cubicBezTo>
                      <a:pt x="1655347" y="2960013"/>
                      <a:pt x="1667896" y="3078343"/>
                      <a:pt x="1649691" y="2960016"/>
                    </a:cubicBezTo>
                    <a:cubicBezTo>
                      <a:pt x="1646312" y="2938055"/>
                      <a:pt x="1645653" y="2915584"/>
                      <a:pt x="1640264" y="2894028"/>
                    </a:cubicBezTo>
                    <a:cubicBezTo>
                      <a:pt x="1629657" y="2851601"/>
                      <a:pt x="1617796" y="2847284"/>
                      <a:pt x="1602557" y="2809187"/>
                    </a:cubicBezTo>
                    <a:cubicBezTo>
                      <a:pt x="1595176" y="2790735"/>
                      <a:pt x="1597756" y="2766679"/>
                      <a:pt x="1583703" y="2752626"/>
                    </a:cubicBezTo>
                    <a:cubicBezTo>
                      <a:pt x="1544314" y="2713237"/>
                      <a:pt x="1563422" y="2735011"/>
                      <a:pt x="1527143" y="2686639"/>
                    </a:cubicBezTo>
                    <a:cubicBezTo>
                      <a:pt x="1524001" y="2674070"/>
                      <a:pt x="1522820" y="2660840"/>
                      <a:pt x="1517716" y="2648932"/>
                    </a:cubicBezTo>
                    <a:cubicBezTo>
                      <a:pt x="1513253" y="2638518"/>
                      <a:pt x="1502734" y="2631299"/>
                      <a:pt x="1498862" y="2620651"/>
                    </a:cubicBezTo>
                    <a:cubicBezTo>
                      <a:pt x="1490007" y="2596299"/>
                      <a:pt x="1486293" y="2570375"/>
                      <a:pt x="1480009" y="2545237"/>
                    </a:cubicBezTo>
                    <a:lnTo>
                      <a:pt x="1470582" y="2507529"/>
                    </a:lnTo>
                    <a:cubicBezTo>
                      <a:pt x="1473724" y="2450968"/>
                      <a:pt x="1474638" y="2394240"/>
                      <a:pt x="1480009" y="2337847"/>
                    </a:cubicBezTo>
                    <a:cubicBezTo>
                      <a:pt x="1483134" y="2305029"/>
                      <a:pt x="1495192" y="2310753"/>
                      <a:pt x="1508289" y="2281286"/>
                    </a:cubicBezTo>
                    <a:cubicBezTo>
                      <a:pt x="1516360" y="2263125"/>
                      <a:pt x="1516119" y="2241261"/>
                      <a:pt x="1527143" y="2224725"/>
                    </a:cubicBezTo>
                    <a:cubicBezTo>
                      <a:pt x="1533427" y="2215298"/>
                      <a:pt x="1541395" y="2206798"/>
                      <a:pt x="1545996" y="2196445"/>
                    </a:cubicBezTo>
                    <a:cubicBezTo>
                      <a:pt x="1554067" y="2178284"/>
                      <a:pt x="1560030" y="2159164"/>
                      <a:pt x="1564850" y="2139884"/>
                    </a:cubicBezTo>
                    <a:cubicBezTo>
                      <a:pt x="1567992" y="2127315"/>
                      <a:pt x="1567849" y="2113426"/>
                      <a:pt x="1574277" y="2102177"/>
                    </a:cubicBezTo>
                    <a:cubicBezTo>
                      <a:pt x="1580891" y="2090602"/>
                      <a:pt x="1593130" y="2083324"/>
                      <a:pt x="1602557" y="2073897"/>
                    </a:cubicBezTo>
                    <a:cubicBezTo>
                      <a:pt x="1626255" y="2002804"/>
                      <a:pt x="1594286" y="2090441"/>
                      <a:pt x="1630838" y="2017336"/>
                    </a:cubicBezTo>
                    <a:cubicBezTo>
                      <a:pt x="1635282" y="2008448"/>
                      <a:pt x="1637122" y="1998482"/>
                      <a:pt x="1640264" y="1989055"/>
                    </a:cubicBezTo>
                    <a:cubicBezTo>
                      <a:pt x="1638305" y="1976319"/>
                      <a:pt x="1624904" y="1843467"/>
                      <a:pt x="1602557" y="1809946"/>
                    </a:cubicBezTo>
                    <a:lnTo>
                      <a:pt x="1564850" y="1753385"/>
                    </a:lnTo>
                    <a:cubicBezTo>
                      <a:pt x="1561708" y="1740816"/>
                      <a:pt x="1561217" y="1727266"/>
                      <a:pt x="1555423" y="1715678"/>
                    </a:cubicBezTo>
                    <a:cubicBezTo>
                      <a:pt x="1505199" y="1615229"/>
                      <a:pt x="1543259" y="1764039"/>
                      <a:pt x="1489435" y="1602556"/>
                    </a:cubicBezTo>
                    <a:cubicBezTo>
                      <a:pt x="1486293" y="1593129"/>
                      <a:pt x="1482739" y="1583830"/>
                      <a:pt x="1480009" y="1574276"/>
                    </a:cubicBezTo>
                    <a:cubicBezTo>
                      <a:pt x="1475983" y="1560183"/>
                      <a:pt x="1468688" y="1523354"/>
                      <a:pt x="1461155" y="1508288"/>
                    </a:cubicBezTo>
                    <a:cubicBezTo>
                      <a:pt x="1456088" y="1498155"/>
                      <a:pt x="1448586" y="1489435"/>
                      <a:pt x="1442301" y="1480008"/>
                    </a:cubicBezTo>
                    <a:lnTo>
                      <a:pt x="1423448" y="1423447"/>
                    </a:lnTo>
                    <a:lnTo>
                      <a:pt x="1414021" y="1395167"/>
                    </a:lnTo>
                    <a:cubicBezTo>
                      <a:pt x="1410879" y="1297757"/>
                      <a:pt x="1408921" y="1200301"/>
                      <a:pt x="1404594" y="1102936"/>
                    </a:cubicBezTo>
                    <a:cubicBezTo>
                      <a:pt x="1402636" y="1058875"/>
                      <a:pt x="1401709" y="1014576"/>
                      <a:pt x="1395167" y="970960"/>
                    </a:cubicBezTo>
                    <a:cubicBezTo>
                      <a:pt x="1392219" y="951307"/>
                      <a:pt x="1382598" y="933253"/>
                      <a:pt x="1376314" y="914400"/>
                    </a:cubicBezTo>
                    <a:lnTo>
                      <a:pt x="1348033" y="829558"/>
                    </a:lnTo>
                    <a:lnTo>
                      <a:pt x="1329180" y="772998"/>
                    </a:lnTo>
                    <a:lnTo>
                      <a:pt x="1319753" y="744717"/>
                    </a:lnTo>
                    <a:cubicBezTo>
                      <a:pt x="1316611" y="722721"/>
                      <a:pt x="1316172" y="700165"/>
                      <a:pt x="1310326" y="678729"/>
                    </a:cubicBezTo>
                    <a:cubicBezTo>
                      <a:pt x="1304805" y="658486"/>
                      <a:pt x="1284434" y="630464"/>
                      <a:pt x="1272619" y="612742"/>
                    </a:cubicBezTo>
                    <a:cubicBezTo>
                      <a:pt x="1240944" y="517717"/>
                      <a:pt x="1289268" y="665098"/>
                      <a:pt x="1253765" y="546754"/>
                    </a:cubicBezTo>
                    <a:cubicBezTo>
                      <a:pt x="1253751" y="546707"/>
                      <a:pt x="1230206" y="476076"/>
                      <a:pt x="1225485" y="461913"/>
                    </a:cubicBezTo>
                    <a:lnTo>
                      <a:pt x="1216058" y="433633"/>
                    </a:lnTo>
                    <a:cubicBezTo>
                      <a:pt x="1212916" y="424206"/>
                      <a:pt x="1213657" y="412378"/>
                      <a:pt x="1206631" y="405352"/>
                    </a:cubicBezTo>
                    <a:cubicBezTo>
                      <a:pt x="1160569" y="359290"/>
                      <a:pt x="1192582" y="397265"/>
                      <a:pt x="1159497" y="339365"/>
                    </a:cubicBezTo>
                    <a:cubicBezTo>
                      <a:pt x="1153876" y="329528"/>
                      <a:pt x="1145245" y="321437"/>
                      <a:pt x="1140644" y="311084"/>
                    </a:cubicBezTo>
                    <a:cubicBezTo>
                      <a:pt x="1132573" y="292923"/>
                      <a:pt x="1128075" y="273377"/>
                      <a:pt x="1121790" y="254523"/>
                    </a:cubicBezTo>
                    <a:cubicBezTo>
                      <a:pt x="1118648" y="245096"/>
                      <a:pt x="1119389" y="233269"/>
                      <a:pt x="1112363" y="226243"/>
                    </a:cubicBezTo>
                    <a:cubicBezTo>
                      <a:pt x="1102936" y="216816"/>
                      <a:pt x="1092759" y="208084"/>
                      <a:pt x="1084083" y="197962"/>
                    </a:cubicBezTo>
                    <a:cubicBezTo>
                      <a:pt x="1049696" y="157844"/>
                      <a:pt x="1065305" y="164361"/>
                      <a:pt x="1027522" y="131975"/>
                    </a:cubicBezTo>
                    <a:cubicBezTo>
                      <a:pt x="1007051" y="114428"/>
                      <a:pt x="983923" y="99766"/>
                      <a:pt x="961534" y="84841"/>
                    </a:cubicBezTo>
                    <a:cubicBezTo>
                      <a:pt x="955250" y="75414"/>
                      <a:pt x="950692" y="64571"/>
                      <a:pt x="942681" y="56560"/>
                    </a:cubicBezTo>
                    <a:cubicBezTo>
                      <a:pt x="917829" y="31708"/>
                      <a:pt x="909142" y="39097"/>
                      <a:pt x="876693" y="28280"/>
                    </a:cubicBezTo>
                    <a:cubicBezTo>
                      <a:pt x="860640" y="22929"/>
                      <a:pt x="845403" y="15368"/>
                      <a:pt x="829559" y="9426"/>
                    </a:cubicBezTo>
                    <a:cubicBezTo>
                      <a:pt x="820255" y="5937"/>
                      <a:pt x="810706" y="3142"/>
                      <a:pt x="801279" y="0"/>
                    </a:cubicBezTo>
                    <a:cubicBezTo>
                      <a:pt x="760429" y="3142"/>
                      <a:pt x="719450" y="4902"/>
                      <a:pt x="678730" y="9426"/>
                    </a:cubicBezTo>
                    <a:cubicBezTo>
                      <a:pt x="631688" y="14653"/>
                      <a:pt x="640697" y="17600"/>
                      <a:pt x="603316" y="28280"/>
                    </a:cubicBezTo>
                    <a:cubicBezTo>
                      <a:pt x="520450" y="51957"/>
                      <a:pt x="605142" y="24529"/>
                      <a:pt x="537328" y="47134"/>
                    </a:cubicBezTo>
                    <a:cubicBezTo>
                      <a:pt x="527901" y="56561"/>
                      <a:pt x="519571" y="67229"/>
                      <a:pt x="509048" y="75414"/>
                    </a:cubicBezTo>
                    <a:cubicBezTo>
                      <a:pt x="491162" y="89325"/>
                      <a:pt x="452487" y="113121"/>
                      <a:pt x="452487" y="113121"/>
                    </a:cubicBezTo>
                    <a:cubicBezTo>
                      <a:pt x="440965" y="136165"/>
                      <a:pt x="431432" y="159127"/>
                      <a:pt x="414780" y="179109"/>
                    </a:cubicBezTo>
                    <a:cubicBezTo>
                      <a:pt x="406245" y="189351"/>
                      <a:pt x="395926" y="197962"/>
                      <a:pt x="386499" y="207389"/>
                    </a:cubicBezTo>
                    <a:cubicBezTo>
                      <a:pt x="385882" y="209855"/>
                      <a:pt x="372566" y="267228"/>
                      <a:pt x="367646" y="273377"/>
                    </a:cubicBezTo>
                    <a:cubicBezTo>
                      <a:pt x="360568" y="282224"/>
                      <a:pt x="348792" y="285946"/>
                      <a:pt x="339365" y="292231"/>
                    </a:cubicBezTo>
                    <a:cubicBezTo>
                      <a:pt x="336223" y="301658"/>
                      <a:pt x="334765" y="311825"/>
                      <a:pt x="329939" y="320511"/>
                    </a:cubicBezTo>
                    <a:cubicBezTo>
                      <a:pt x="318935" y="340319"/>
                      <a:pt x="292231" y="377072"/>
                      <a:pt x="292231" y="377072"/>
                    </a:cubicBezTo>
                    <a:cubicBezTo>
                      <a:pt x="289210" y="389158"/>
                      <a:pt x="280142" y="429532"/>
                      <a:pt x="273378" y="443059"/>
                    </a:cubicBezTo>
                    <a:cubicBezTo>
                      <a:pt x="268311" y="453193"/>
                      <a:pt x="260809" y="461913"/>
                      <a:pt x="254524" y="471340"/>
                    </a:cubicBezTo>
                    <a:cubicBezTo>
                      <a:pt x="251382" y="483909"/>
                      <a:pt x="248820" y="496638"/>
                      <a:pt x="245097" y="509047"/>
                    </a:cubicBezTo>
                    <a:cubicBezTo>
                      <a:pt x="239386" y="528082"/>
                      <a:pt x="230142" y="546121"/>
                      <a:pt x="226244" y="565608"/>
                    </a:cubicBezTo>
                    <a:cubicBezTo>
                      <a:pt x="219959" y="597031"/>
                      <a:pt x="215162" y="628788"/>
                      <a:pt x="207390" y="659876"/>
                    </a:cubicBezTo>
                    <a:cubicBezTo>
                      <a:pt x="204248" y="672445"/>
                      <a:pt x="200504" y="684879"/>
                      <a:pt x="197963" y="697583"/>
                    </a:cubicBezTo>
                    <a:cubicBezTo>
                      <a:pt x="196452" y="705137"/>
                      <a:pt x="183440" y="789730"/>
                      <a:pt x="179110" y="801278"/>
                    </a:cubicBezTo>
                    <a:cubicBezTo>
                      <a:pt x="175132" y="811886"/>
                      <a:pt x="166541" y="820131"/>
                      <a:pt x="160256" y="829558"/>
                    </a:cubicBezTo>
                    <a:cubicBezTo>
                      <a:pt x="157114" y="842127"/>
                      <a:pt x="154388" y="854808"/>
                      <a:pt x="150829" y="867266"/>
                    </a:cubicBezTo>
                    <a:cubicBezTo>
                      <a:pt x="148099" y="876820"/>
                      <a:pt x="143812" y="885906"/>
                      <a:pt x="141402" y="895546"/>
                    </a:cubicBezTo>
                    <a:cubicBezTo>
                      <a:pt x="137516" y="911090"/>
                      <a:pt x="135118" y="926969"/>
                      <a:pt x="131976" y="942680"/>
                    </a:cubicBezTo>
                    <a:cubicBezTo>
                      <a:pt x="133929" y="970018"/>
                      <a:pt x="146464" y="1152856"/>
                      <a:pt x="150829" y="1187777"/>
                    </a:cubicBezTo>
                    <a:cubicBezTo>
                      <a:pt x="152436" y="1200633"/>
                      <a:pt x="157715" y="1212780"/>
                      <a:pt x="160256" y="1225484"/>
                    </a:cubicBezTo>
                    <a:cubicBezTo>
                      <a:pt x="167146" y="1259933"/>
                      <a:pt x="172825" y="1294614"/>
                      <a:pt x="179110" y="1329179"/>
                    </a:cubicBezTo>
                    <a:cubicBezTo>
                      <a:pt x="167488" y="1433771"/>
                      <a:pt x="178681" y="1387027"/>
                      <a:pt x="150829" y="1470581"/>
                    </a:cubicBezTo>
                    <a:cubicBezTo>
                      <a:pt x="147687" y="1480008"/>
                      <a:pt x="146914" y="1490593"/>
                      <a:pt x="141402" y="1498861"/>
                    </a:cubicBezTo>
                    <a:cubicBezTo>
                      <a:pt x="95465" y="1567769"/>
                      <a:pt x="151541" y="1481120"/>
                      <a:pt x="103695" y="1564849"/>
                    </a:cubicBezTo>
                    <a:cubicBezTo>
                      <a:pt x="98074" y="1574686"/>
                      <a:pt x="89443" y="1582776"/>
                      <a:pt x="84842" y="1593129"/>
                    </a:cubicBezTo>
                    <a:cubicBezTo>
                      <a:pt x="76771" y="1611290"/>
                      <a:pt x="77012" y="1633154"/>
                      <a:pt x="65988" y="1649690"/>
                    </a:cubicBezTo>
                    <a:cubicBezTo>
                      <a:pt x="53419" y="1668544"/>
                      <a:pt x="35446" y="1684755"/>
                      <a:pt x="28281" y="1706251"/>
                    </a:cubicBezTo>
                    <a:cubicBezTo>
                      <a:pt x="13503" y="1750585"/>
                      <a:pt x="22545" y="1725306"/>
                      <a:pt x="0" y="1781666"/>
                    </a:cubicBezTo>
                    <a:cubicBezTo>
                      <a:pt x="3142" y="1838227"/>
                      <a:pt x="4056" y="1894955"/>
                      <a:pt x="9427" y="1951348"/>
                    </a:cubicBezTo>
                    <a:cubicBezTo>
                      <a:pt x="10369" y="1961240"/>
                      <a:pt x="16124" y="1970074"/>
                      <a:pt x="18854" y="1979628"/>
                    </a:cubicBezTo>
                    <a:cubicBezTo>
                      <a:pt x="22413" y="1992086"/>
                      <a:pt x="25740" y="2004631"/>
                      <a:pt x="28281" y="2017336"/>
                    </a:cubicBezTo>
                    <a:cubicBezTo>
                      <a:pt x="32030" y="2036079"/>
                      <a:pt x="33960" y="2055154"/>
                      <a:pt x="37708" y="2073897"/>
                    </a:cubicBezTo>
                    <a:cubicBezTo>
                      <a:pt x="40249" y="2086601"/>
                      <a:pt x="44593" y="2098900"/>
                      <a:pt x="47134" y="2111604"/>
                    </a:cubicBezTo>
                    <a:cubicBezTo>
                      <a:pt x="49508" y="2123474"/>
                      <a:pt x="60933" y="2200134"/>
                      <a:pt x="65988" y="2215299"/>
                    </a:cubicBezTo>
                    <a:cubicBezTo>
                      <a:pt x="82515" y="2264878"/>
                      <a:pt x="83008" y="2239912"/>
                      <a:pt x="103695" y="2281286"/>
                    </a:cubicBezTo>
                    <a:cubicBezTo>
                      <a:pt x="142719" y="2359335"/>
                      <a:pt x="77950" y="2256811"/>
                      <a:pt x="131976" y="2337847"/>
                    </a:cubicBezTo>
                    <a:lnTo>
                      <a:pt x="150829" y="2394408"/>
                    </a:lnTo>
                    <a:cubicBezTo>
                      <a:pt x="153971" y="2403835"/>
                      <a:pt x="153230" y="2415662"/>
                      <a:pt x="160256" y="2422688"/>
                    </a:cubicBezTo>
                    <a:lnTo>
                      <a:pt x="188536" y="2450969"/>
                    </a:lnTo>
                    <a:cubicBezTo>
                      <a:pt x="191678" y="2463538"/>
                      <a:pt x="194404" y="2476219"/>
                      <a:pt x="197963" y="2488676"/>
                    </a:cubicBezTo>
                    <a:cubicBezTo>
                      <a:pt x="200693" y="2498230"/>
                      <a:pt x="204775" y="2507370"/>
                      <a:pt x="207390" y="2516956"/>
                    </a:cubicBezTo>
                    <a:cubicBezTo>
                      <a:pt x="214208" y="2541955"/>
                      <a:pt x="226244" y="2592371"/>
                      <a:pt x="226244" y="2592371"/>
                    </a:cubicBezTo>
                    <a:cubicBezTo>
                      <a:pt x="234300" y="2697113"/>
                      <a:pt x="244151" y="2748876"/>
                      <a:pt x="226244" y="2856321"/>
                    </a:cubicBezTo>
                    <a:cubicBezTo>
                      <a:pt x="210748" y="2949301"/>
                      <a:pt x="210360" y="2831528"/>
                      <a:pt x="179110" y="2894028"/>
                    </a:cubicBezTo>
                    <a:cubicBezTo>
                      <a:pt x="172084" y="2908081"/>
                      <a:pt x="179110" y="2925451"/>
                      <a:pt x="179110" y="2941162"/>
                    </a:cubicBezTo>
                  </a:path>
                </a:pathLst>
              </a:cu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pic>
          <p:nvPicPr>
            <p:cNvPr id="25" name="Image 2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0" r="29600"/>
            <a:stretch/>
          </p:blipFill>
          <p:spPr>
            <a:xfrm>
              <a:off x="9807213" y="1397874"/>
              <a:ext cx="1593130" cy="3378808"/>
            </a:xfrm>
            <a:prstGeom prst="rect">
              <a:avLst/>
            </a:prstGeom>
          </p:spPr>
        </p:pic>
      </p:grpSp>
      <p:grpSp>
        <p:nvGrpSpPr>
          <p:cNvPr id="22" name="Groupe 21"/>
          <p:cNvGrpSpPr/>
          <p:nvPr/>
        </p:nvGrpSpPr>
        <p:grpSpPr>
          <a:xfrm>
            <a:off x="7610358" y="48437"/>
            <a:ext cx="1758627" cy="6715293"/>
            <a:chOff x="7412391" y="142707"/>
            <a:chExt cx="1758627" cy="6715293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0915" y="3208623"/>
              <a:ext cx="819984" cy="3649377"/>
            </a:xfrm>
            <a:prstGeom prst="rect">
              <a:avLst/>
            </a:prstGeom>
          </p:spPr>
        </p:pic>
        <p:sp>
          <p:nvSpPr>
            <p:cNvPr id="14" name="Forme libre 13"/>
            <p:cNvSpPr/>
            <p:nvPr/>
          </p:nvSpPr>
          <p:spPr>
            <a:xfrm>
              <a:off x="7464766" y="281119"/>
              <a:ext cx="1706252" cy="4589579"/>
            </a:xfrm>
            <a:custGeom>
              <a:avLst/>
              <a:gdLst>
                <a:gd name="connsiteX0" fmla="*/ 28281 w 1706252"/>
                <a:gd name="connsiteY0" fmla="*/ 4448177 h 4589579"/>
                <a:gd name="connsiteX1" fmla="*/ 103695 w 1706252"/>
                <a:gd name="connsiteY1" fmla="*/ 4504737 h 4589579"/>
                <a:gd name="connsiteX2" fmla="*/ 141402 w 1706252"/>
                <a:gd name="connsiteY2" fmla="*/ 4514164 h 4589579"/>
                <a:gd name="connsiteX3" fmla="*/ 169683 w 1706252"/>
                <a:gd name="connsiteY3" fmla="*/ 4523591 h 4589579"/>
                <a:gd name="connsiteX4" fmla="*/ 197963 w 1706252"/>
                <a:gd name="connsiteY4" fmla="*/ 4542445 h 4589579"/>
                <a:gd name="connsiteX5" fmla="*/ 301658 w 1706252"/>
                <a:gd name="connsiteY5" fmla="*/ 4570725 h 4589579"/>
                <a:gd name="connsiteX6" fmla="*/ 329938 w 1706252"/>
                <a:gd name="connsiteY6" fmla="*/ 4580152 h 4589579"/>
                <a:gd name="connsiteX7" fmla="*/ 377072 w 1706252"/>
                <a:gd name="connsiteY7" fmla="*/ 4589579 h 4589579"/>
                <a:gd name="connsiteX8" fmla="*/ 923827 w 1706252"/>
                <a:gd name="connsiteY8" fmla="*/ 4580152 h 4589579"/>
                <a:gd name="connsiteX9" fmla="*/ 1084083 w 1706252"/>
                <a:gd name="connsiteY9" fmla="*/ 4533018 h 4589579"/>
                <a:gd name="connsiteX10" fmla="*/ 1159497 w 1706252"/>
                <a:gd name="connsiteY10" fmla="*/ 4523591 h 4589579"/>
                <a:gd name="connsiteX11" fmla="*/ 1225485 w 1706252"/>
                <a:gd name="connsiteY11" fmla="*/ 4514164 h 4589579"/>
                <a:gd name="connsiteX12" fmla="*/ 1376314 w 1706252"/>
                <a:gd name="connsiteY12" fmla="*/ 4504737 h 4589579"/>
                <a:gd name="connsiteX13" fmla="*/ 1432874 w 1706252"/>
                <a:gd name="connsiteY13" fmla="*/ 4485884 h 4589579"/>
                <a:gd name="connsiteX14" fmla="*/ 1461155 w 1706252"/>
                <a:gd name="connsiteY14" fmla="*/ 4476457 h 4589579"/>
                <a:gd name="connsiteX15" fmla="*/ 1480008 w 1706252"/>
                <a:gd name="connsiteY15" fmla="*/ 4448177 h 4589579"/>
                <a:gd name="connsiteX16" fmla="*/ 1536569 w 1706252"/>
                <a:gd name="connsiteY16" fmla="*/ 4419896 h 4589579"/>
                <a:gd name="connsiteX17" fmla="*/ 1574276 w 1706252"/>
                <a:gd name="connsiteY17" fmla="*/ 4335055 h 4589579"/>
                <a:gd name="connsiteX18" fmla="*/ 1602557 w 1706252"/>
                <a:gd name="connsiteY18" fmla="*/ 4306775 h 4589579"/>
                <a:gd name="connsiteX19" fmla="*/ 1611984 w 1706252"/>
                <a:gd name="connsiteY19" fmla="*/ 4269067 h 4589579"/>
                <a:gd name="connsiteX20" fmla="*/ 1621410 w 1706252"/>
                <a:gd name="connsiteY20" fmla="*/ 4221933 h 4589579"/>
                <a:gd name="connsiteX21" fmla="*/ 1640264 w 1706252"/>
                <a:gd name="connsiteY21" fmla="*/ 4165373 h 4589579"/>
                <a:gd name="connsiteX22" fmla="*/ 1649691 w 1706252"/>
                <a:gd name="connsiteY22" fmla="*/ 4071104 h 4589579"/>
                <a:gd name="connsiteX23" fmla="*/ 1668544 w 1706252"/>
                <a:gd name="connsiteY23" fmla="*/ 4014544 h 4589579"/>
                <a:gd name="connsiteX24" fmla="*/ 1677971 w 1706252"/>
                <a:gd name="connsiteY24" fmla="*/ 3976836 h 4589579"/>
                <a:gd name="connsiteX25" fmla="*/ 1696825 w 1706252"/>
                <a:gd name="connsiteY25" fmla="*/ 3778874 h 4589579"/>
                <a:gd name="connsiteX26" fmla="*/ 1706252 w 1706252"/>
                <a:gd name="connsiteY26" fmla="*/ 3458362 h 4589579"/>
                <a:gd name="connsiteX27" fmla="*/ 1696825 w 1706252"/>
                <a:gd name="connsiteY27" fmla="*/ 3222692 h 4589579"/>
                <a:gd name="connsiteX28" fmla="*/ 1687398 w 1706252"/>
                <a:gd name="connsiteY28" fmla="*/ 3137851 h 4589579"/>
                <a:gd name="connsiteX29" fmla="*/ 1668544 w 1706252"/>
                <a:gd name="connsiteY29" fmla="*/ 2855047 h 4589579"/>
                <a:gd name="connsiteX30" fmla="*/ 1649691 w 1706252"/>
                <a:gd name="connsiteY30" fmla="*/ 2581669 h 4589579"/>
                <a:gd name="connsiteX31" fmla="*/ 1640264 w 1706252"/>
                <a:gd name="connsiteY31" fmla="*/ 2515682 h 4589579"/>
                <a:gd name="connsiteX32" fmla="*/ 1630837 w 1706252"/>
                <a:gd name="connsiteY32" fmla="*/ 2440267 h 4589579"/>
                <a:gd name="connsiteX33" fmla="*/ 1611984 w 1706252"/>
                <a:gd name="connsiteY33" fmla="*/ 2317719 h 4589579"/>
                <a:gd name="connsiteX34" fmla="*/ 1602557 w 1706252"/>
                <a:gd name="connsiteY34" fmla="*/ 2157463 h 4589579"/>
                <a:gd name="connsiteX35" fmla="*/ 1574276 w 1706252"/>
                <a:gd name="connsiteY35" fmla="*/ 2119756 h 4589579"/>
                <a:gd name="connsiteX36" fmla="*/ 1555423 w 1706252"/>
                <a:gd name="connsiteY36" fmla="*/ 2053768 h 4589579"/>
                <a:gd name="connsiteX37" fmla="*/ 1536569 w 1706252"/>
                <a:gd name="connsiteY37" fmla="*/ 1997208 h 4589579"/>
                <a:gd name="connsiteX38" fmla="*/ 1527142 w 1706252"/>
                <a:gd name="connsiteY38" fmla="*/ 1968927 h 4589579"/>
                <a:gd name="connsiteX39" fmla="*/ 1517716 w 1706252"/>
                <a:gd name="connsiteY39" fmla="*/ 1921793 h 4589579"/>
                <a:gd name="connsiteX40" fmla="*/ 1508289 w 1706252"/>
                <a:gd name="connsiteY40" fmla="*/ 1865232 h 4589579"/>
                <a:gd name="connsiteX41" fmla="*/ 1489435 w 1706252"/>
                <a:gd name="connsiteY41" fmla="*/ 1827525 h 4589579"/>
                <a:gd name="connsiteX42" fmla="*/ 1480008 w 1706252"/>
                <a:gd name="connsiteY42" fmla="*/ 1573001 h 4589579"/>
                <a:gd name="connsiteX43" fmla="*/ 1461155 w 1706252"/>
                <a:gd name="connsiteY43" fmla="*/ 1422173 h 4589579"/>
                <a:gd name="connsiteX44" fmla="*/ 1442301 w 1706252"/>
                <a:gd name="connsiteY44" fmla="*/ 1054527 h 4589579"/>
                <a:gd name="connsiteX45" fmla="*/ 1423448 w 1706252"/>
                <a:gd name="connsiteY45" fmla="*/ 960259 h 4589579"/>
                <a:gd name="connsiteX46" fmla="*/ 1414021 w 1706252"/>
                <a:gd name="connsiteY46" fmla="*/ 903698 h 4589579"/>
                <a:gd name="connsiteX47" fmla="*/ 1395167 w 1706252"/>
                <a:gd name="connsiteY47" fmla="*/ 847137 h 4589579"/>
                <a:gd name="connsiteX48" fmla="*/ 1376314 w 1706252"/>
                <a:gd name="connsiteY48" fmla="*/ 649175 h 4589579"/>
                <a:gd name="connsiteX49" fmla="*/ 1366887 w 1706252"/>
                <a:gd name="connsiteY49" fmla="*/ 554907 h 4589579"/>
                <a:gd name="connsiteX50" fmla="*/ 1348033 w 1706252"/>
                <a:gd name="connsiteY50" fmla="*/ 488919 h 4589579"/>
                <a:gd name="connsiteX51" fmla="*/ 1329180 w 1706252"/>
                <a:gd name="connsiteY51" fmla="*/ 328663 h 4589579"/>
                <a:gd name="connsiteX52" fmla="*/ 1310326 w 1706252"/>
                <a:gd name="connsiteY52" fmla="*/ 281529 h 4589579"/>
                <a:gd name="connsiteX53" fmla="*/ 1300899 w 1706252"/>
                <a:gd name="connsiteY53" fmla="*/ 243822 h 4589579"/>
                <a:gd name="connsiteX54" fmla="*/ 1282046 w 1706252"/>
                <a:gd name="connsiteY54" fmla="*/ 215542 h 4589579"/>
                <a:gd name="connsiteX55" fmla="*/ 1253765 w 1706252"/>
                <a:gd name="connsiteY55" fmla="*/ 168408 h 4589579"/>
                <a:gd name="connsiteX56" fmla="*/ 1187777 w 1706252"/>
                <a:gd name="connsiteY56" fmla="*/ 140127 h 4589579"/>
                <a:gd name="connsiteX57" fmla="*/ 1131217 w 1706252"/>
                <a:gd name="connsiteY57" fmla="*/ 111847 h 4589579"/>
                <a:gd name="connsiteX58" fmla="*/ 1102936 w 1706252"/>
                <a:gd name="connsiteY58" fmla="*/ 83566 h 4589579"/>
                <a:gd name="connsiteX59" fmla="*/ 1046375 w 1706252"/>
                <a:gd name="connsiteY59" fmla="*/ 64713 h 4589579"/>
                <a:gd name="connsiteX60" fmla="*/ 1018095 w 1706252"/>
                <a:gd name="connsiteY60" fmla="*/ 55286 h 4589579"/>
                <a:gd name="connsiteX61" fmla="*/ 989815 w 1706252"/>
                <a:gd name="connsiteY61" fmla="*/ 45859 h 4589579"/>
                <a:gd name="connsiteX62" fmla="*/ 961534 w 1706252"/>
                <a:gd name="connsiteY62" fmla="*/ 36432 h 4589579"/>
                <a:gd name="connsiteX63" fmla="*/ 763571 w 1706252"/>
                <a:gd name="connsiteY63" fmla="*/ 17579 h 4589579"/>
                <a:gd name="connsiteX64" fmla="*/ 641023 w 1706252"/>
                <a:gd name="connsiteY64" fmla="*/ 27005 h 4589579"/>
                <a:gd name="connsiteX65" fmla="*/ 518474 w 1706252"/>
                <a:gd name="connsiteY65" fmla="*/ 45859 h 4589579"/>
                <a:gd name="connsiteX66" fmla="*/ 490194 w 1706252"/>
                <a:gd name="connsiteY66" fmla="*/ 64713 h 4589579"/>
                <a:gd name="connsiteX67" fmla="*/ 443060 w 1706252"/>
                <a:gd name="connsiteY67" fmla="*/ 74140 h 4589579"/>
                <a:gd name="connsiteX68" fmla="*/ 414780 w 1706252"/>
                <a:gd name="connsiteY68" fmla="*/ 83566 h 4589579"/>
                <a:gd name="connsiteX69" fmla="*/ 358219 w 1706252"/>
                <a:gd name="connsiteY69" fmla="*/ 121274 h 4589579"/>
                <a:gd name="connsiteX70" fmla="*/ 329938 w 1706252"/>
                <a:gd name="connsiteY70" fmla="*/ 149554 h 4589579"/>
                <a:gd name="connsiteX71" fmla="*/ 254524 w 1706252"/>
                <a:gd name="connsiteY71" fmla="*/ 206115 h 4589579"/>
                <a:gd name="connsiteX72" fmla="*/ 216817 w 1706252"/>
                <a:gd name="connsiteY72" fmla="*/ 262676 h 4589579"/>
                <a:gd name="connsiteX73" fmla="*/ 197963 w 1706252"/>
                <a:gd name="connsiteY73" fmla="*/ 319236 h 4589579"/>
                <a:gd name="connsiteX74" fmla="*/ 188536 w 1706252"/>
                <a:gd name="connsiteY74" fmla="*/ 366370 h 4589579"/>
                <a:gd name="connsiteX75" fmla="*/ 169683 w 1706252"/>
                <a:gd name="connsiteY75" fmla="*/ 394651 h 4589579"/>
                <a:gd name="connsiteX76" fmla="*/ 150829 w 1706252"/>
                <a:gd name="connsiteY76" fmla="*/ 451212 h 4589579"/>
                <a:gd name="connsiteX77" fmla="*/ 131975 w 1706252"/>
                <a:gd name="connsiteY77" fmla="*/ 507773 h 4589579"/>
                <a:gd name="connsiteX78" fmla="*/ 122549 w 1706252"/>
                <a:gd name="connsiteY78" fmla="*/ 536053 h 4589579"/>
                <a:gd name="connsiteX79" fmla="*/ 103695 w 1706252"/>
                <a:gd name="connsiteY79" fmla="*/ 564333 h 4589579"/>
                <a:gd name="connsiteX80" fmla="*/ 84841 w 1706252"/>
                <a:gd name="connsiteY80" fmla="*/ 828284 h 4589579"/>
                <a:gd name="connsiteX81" fmla="*/ 75415 w 1706252"/>
                <a:gd name="connsiteY81" fmla="*/ 1016820 h 4589579"/>
                <a:gd name="connsiteX82" fmla="*/ 56561 w 1706252"/>
                <a:gd name="connsiteY82" fmla="*/ 1129942 h 4589579"/>
                <a:gd name="connsiteX83" fmla="*/ 37707 w 1706252"/>
                <a:gd name="connsiteY83" fmla="*/ 1733257 h 4589579"/>
                <a:gd name="connsiteX84" fmla="*/ 18854 w 1706252"/>
                <a:gd name="connsiteY84" fmla="*/ 1902940 h 4589579"/>
                <a:gd name="connsiteX85" fmla="*/ 0 w 1706252"/>
                <a:gd name="connsiteY85" fmla="*/ 2100902 h 4589579"/>
                <a:gd name="connsiteX86" fmla="*/ 18854 w 1706252"/>
                <a:gd name="connsiteY86" fmla="*/ 2741925 h 4589579"/>
                <a:gd name="connsiteX87" fmla="*/ 37707 w 1706252"/>
                <a:gd name="connsiteY87" fmla="*/ 2996449 h 4589579"/>
                <a:gd name="connsiteX88" fmla="*/ 47134 w 1706252"/>
                <a:gd name="connsiteY88" fmla="*/ 3269826 h 4589579"/>
                <a:gd name="connsiteX89" fmla="*/ 65988 w 1706252"/>
                <a:gd name="connsiteY89" fmla="*/ 3599764 h 4589579"/>
                <a:gd name="connsiteX90" fmla="*/ 56561 w 1706252"/>
                <a:gd name="connsiteY90" fmla="*/ 3807154 h 4589579"/>
                <a:gd name="connsiteX91" fmla="*/ 75415 w 1706252"/>
                <a:gd name="connsiteY91" fmla="*/ 4127665 h 4589579"/>
                <a:gd name="connsiteX92" fmla="*/ 94268 w 1706252"/>
                <a:gd name="connsiteY92" fmla="*/ 4429323 h 458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1706252" h="4589579">
                  <a:moveTo>
                    <a:pt x="28281" y="4448177"/>
                  </a:moveTo>
                  <a:cubicBezTo>
                    <a:pt x="33010" y="4451961"/>
                    <a:pt x="87533" y="4497810"/>
                    <a:pt x="103695" y="4504737"/>
                  </a:cubicBezTo>
                  <a:cubicBezTo>
                    <a:pt x="115603" y="4509841"/>
                    <a:pt x="128945" y="4510605"/>
                    <a:pt x="141402" y="4514164"/>
                  </a:cubicBezTo>
                  <a:cubicBezTo>
                    <a:pt x="150957" y="4516894"/>
                    <a:pt x="160256" y="4520449"/>
                    <a:pt x="169683" y="4523591"/>
                  </a:cubicBezTo>
                  <a:cubicBezTo>
                    <a:pt x="179110" y="4529876"/>
                    <a:pt x="187610" y="4537844"/>
                    <a:pt x="197963" y="4542445"/>
                  </a:cubicBezTo>
                  <a:cubicBezTo>
                    <a:pt x="249963" y="4565556"/>
                    <a:pt x="250969" y="4558052"/>
                    <a:pt x="301658" y="4570725"/>
                  </a:cubicBezTo>
                  <a:cubicBezTo>
                    <a:pt x="311298" y="4573135"/>
                    <a:pt x="320298" y="4577742"/>
                    <a:pt x="329938" y="4580152"/>
                  </a:cubicBezTo>
                  <a:cubicBezTo>
                    <a:pt x="345482" y="4584038"/>
                    <a:pt x="361361" y="4586437"/>
                    <a:pt x="377072" y="4589579"/>
                  </a:cubicBezTo>
                  <a:cubicBezTo>
                    <a:pt x="559324" y="4586437"/>
                    <a:pt x="741736" y="4588429"/>
                    <a:pt x="923827" y="4580152"/>
                  </a:cubicBezTo>
                  <a:cubicBezTo>
                    <a:pt x="1008959" y="4576282"/>
                    <a:pt x="996750" y="4543935"/>
                    <a:pt x="1084083" y="4533018"/>
                  </a:cubicBezTo>
                  <a:lnTo>
                    <a:pt x="1159497" y="4523591"/>
                  </a:lnTo>
                  <a:cubicBezTo>
                    <a:pt x="1181521" y="4520654"/>
                    <a:pt x="1203349" y="4516089"/>
                    <a:pt x="1225485" y="4514164"/>
                  </a:cubicBezTo>
                  <a:cubicBezTo>
                    <a:pt x="1275670" y="4509800"/>
                    <a:pt x="1326038" y="4507879"/>
                    <a:pt x="1376314" y="4504737"/>
                  </a:cubicBezTo>
                  <a:lnTo>
                    <a:pt x="1432874" y="4485884"/>
                  </a:lnTo>
                  <a:lnTo>
                    <a:pt x="1461155" y="4476457"/>
                  </a:lnTo>
                  <a:cubicBezTo>
                    <a:pt x="1467439" y="4467030"/>
                    <a:pt x="1471997" y="4456188"/>
                    <a:pt x="1480008" y="4448177"/>
                  </a:cubicBezTo>
                  <a:cubicBezTo>
                    <a:pt x="1498282" y="4429903"/>
                    <a:pt x="1513568" y="4427563"/>
                    <a:pt x="1536569" y="4419896"/>
                  </a:cubicBezTo>
                  <a:cubicBezTo>
                    <a:pt x="1550270" y="4378795"/>
                    <a:pt x="1549380" y="4364930"/>
                    <a:pt x="1574276" y="4335055"/>
                  </a:cubicBezTo>
                  <a:cubicBezTo>
                    <a:pt x="1582811" y="4324813"/>
                    <a:pt x="1593130" y="4316202"/>
                    <a:pt x="1602557" y="4306775"/>
                  </a:cubicBezTo>
                  <a:cubicBezTo>
                    <a:pt x="1605699" y="4294206"/>
                    <a:pt x="1609174" y="4281715"/>
                    <a:pt x="1611984" y="4269067"/>
                  </a:cubicBezTo>
                  <a:cubicBezTo>
                    <a:pt x="1615460" y="4253426"/>
                    <a:pt x="1617194" y="4237391"/>
                    <a:pt x="1621410" y="4221933"/>
                  </a:cubicBezTo>
                  <a:cubicBezTo>
                    <a:pt x="1626639" y="4202760"/>
                    <a:pt x="1640264" y="4165373"/>
                    <a:pt x="1640264" y="4165373"/>
                  </a:cubicBezTo>
                  <a:cubicBezTo>
                    <a:pt x="1643406" y="4133950"/>
                    <a:pt x="1643871" y="4102143"/>
                    <a:pt x="1649691" y="4071104"/>
                  </a:cubicBezTo>
                  <a:cubicBezTo>
                    <a:pt x="1653353" y="4051571"/>
                    <a:pt x="1662834" y="4033579"/>
                    <a:pt x="1668544" y="4014544"/>
                  </a:cubicBezTo>
                  <a:cubicBezTo>
                    <a:pt x="1672267" y="4002134"/>
                    <a:pt x="1674829" y="3989405"/>
                    <a:pt x="1677971" y="3976836"/>
                  </a:cubicBezTo>
                  <a:cubicBezTo>
                    <a:pt x="1684610" y="3917085"/>
                    <a:pt x="1694299" y="3836980"/>
                    <a:pt x="1696825" y="3778874"/>
                  </a:cubicBezTo>
                  <a:cubicBezTo>
                    <a:pt x="1701468" y="3672091"/>
                    <a:pt x="1703110" y="3565199"/>
                    <a:pt x="1706252" y="3458362"/>
                  </a:cubicBezTo>
                  <a:cubicBezTo>
                    <a:pt x="1703110" y="3379805"/>
                    <a:pt x="1701442" y="3301176"/>
                    <a:pt x="1696825" y="3222692"/>
                  </a:cubicBezTo>
                  <a:cubicBezTo>
                    <a:pt x="1695154" y="3194287"/>
                    <a:pt x="1689580" y="3166222"/>
                    <a:pt x="1687398" y="3137851"/>
                  </a:cubicBezTo>
                  <a:cubicBezTo>
                    <a:pt x="1680152" y="3043652"/>
                    <a:pt x="1674317" y="2949348"/>
                    <a:pt x="1668544" y="2855047"/>
                  </a:cubicBezTo>
                  <a:cubicBezTo>
                    <a:pt x="1659257" y="2703351"/>
                    <a:pt x="1664117" y="2704289"/>
                    <a:pt x="1649691" y="2581669"/>
                  </a:cubicBezTo>
                  <a:cubicBezTo>
                    <a:pt x="1647095" y="2559602"/>
                    <a:pt x="1643201" y="2537706"/>
                    <a:pt x="1640264" y="2515682"/>
                  </a:cubicBezTo>
                  <a:cubicBezTo>
                    <a:pt x="1636916" y="2490570"/>
                    <a:pt x="1634689" y="2465306"/>
                    <a:pt x="1630837" y="2440267"/>
                  </a:cubicBezTo>
                  <a:cubicBezTo>
                    <a:pt x="1602053" y="2253176"/>
                    <a:pt x="1646147" y="2591044"/>
                    <a:pt x="1611984" y="2317719"/>
                  </a:cubicBezTo>
                  <a:cubicBezTo>
                    <a:pt x="1608842" y="2264300"/>
                    <a:pt x="1612570" y="2210029"/>
                    <a:pt x="1602557" y="2157463"/>
                  </a:cubicBezTo>
                  <a:cubicBezTo>
                    <a:pt x="1599617" y="2142029"/>
                    <a:pt x="1582071" y="2133397"/>
                    <a:pt x="1574276" y="2119756"/>
                  </a:cubicBezTo>
                  <a:cubicBezTo>
                    <a:pt x="1567608" y="2108088"/>
                    <a:pt x="1558321" y="2063429"/>
                    <a:pt x="1555423" y="2053768"/>
                  </a:cubicBezTo>
                  <a:cubicBezTo>
                    <a:pt x="1549712" y="2034733"/>
                    <a:pt x="1542854" y="2016061"/>
                    <a:pt x="1536569" y="1997208"/>
                  </a:cubicBezTo>
                  <a:cubicBezTo>
                    <a:pt x="1533427" y="1987781"/>
                    <a:pt x="1529091" y="1978671"/>
                    <a:pt x="1527142" y="1968927"/>
                  </a:cubicBezTo>
                  <a:cubicBezTo>
                    <a:pt x="1524000" y="1953216"/>
                    <a:pt x="1520582" y="1937557"/>
                    <a:pt x="1517716" y="1921793"/>
                  </a:cubicBezTo>
                  <a:cubicBezTo>
                    <a:pt x="1514297" y="1902988"/>
                    <a:pt x="1513781" y="1883540"/>
                    <a:pt x="1508289" y="1865232"/>
                  </a:cubicBezTo>
                  <a:cubicBezTo>
                    <a:pt x="1504251" y="1851772"/>
                    <a:pt x="1495720" y="1840094"/>
                    <a:pt x="1489435" y="1827525"/>
                  </a:cubicBezTo>
                  <a:cubicBezTo>
                    <a:pt x="1486293" y="1742684"/>
                    <a:pt x="1485917" y="1657695"/>
                    <a:pt x="1480008" y="1573001"/>
                  </a:cubicBezTo>
                  <a:cubicBezTo>
                    <a:pt x="1476482" y="1522457"/>
                    <a:pt x="1461155" y="1422173"/>
                    <a:pt x="1461155" y="1422173"/>
                  </a:cubicBezTo>
                  <a:cubicBezTo>
                    <a:pt x="1455727" y="1264759"/>
                    <a:pt x="1459039" y="1188429"/>
                    <a:pt x="1442301" y="1054527"/>
                  </a:cubicBezTo>
                  <a:cubicBezTo>
                    <a:pt x="1431535" y="968398"/>
                    <a:pt x="1436973" y="1027889"/>
                    <a:pt x="1423448" y="960259"/>
                  </a:cubicBezTo>
                  <a:cubicBezTo>
                    <a:pt x="1419700" y="941516"/>
                    <a:pt x="1418657" y="922241"/>
                    <a:pt x="1414021" y="903698"/>
                  </a:cubicBezTo>
                  <a:cubicBezTo>
                    <a:pt x="1409201" y="884418"/>
                    <a:pt x="1401452" y="865991"/>
                    <a:pt x="1395167" y="847137"/>
                  </a:cubicBezTo>
                  <a:cubicBezTo>
                    <a:pt x="1388883" y="781150"/>
                    <a:pt x="1382699" y="715153"/>
                    <a:pt x="1376314" y="649175"/>
                  </a:cubicBezTo>
                  <a:cubicBezTo>
                    <a:pt x="1373272" y="617742"/>
                    <a:pt x="1374546" y="585544"/>
                    <a:pt x="1366887" y="554907"/>
                  </a:cubicBezTo>
                  <a:cubicBezTo>
                    <a:pt x="1355050" y="507559"/>
                    <a:pt x="1361557" y="529490"/>
                    <a:pt x="1348033" y="488919"/>
                  </a:cubicBezTo>
                  <a:cubicBezTo>
                    <a:pt x="1346269" y="471281"/>
                    <a:pt x="1336124" y="356440"/>
                    <a:pt x="1329180" y="328663"/>
                  </a:cubicBezTo>
                  <a:cubicBezTo>
                    <a:pt x="1325076" y="312247"/>
                    <a:pt x="1315677" y="297582"/>
                    <a:pt x="1310326" y="281529"/>
                  </a:cubicBezTo>
                  <a:cubicBezTo>
                    <a:pt x="1306229" y="269238"/>
                    <a:pt x="1306003" y="255730"/>
                    <a:pt x="1300899" y="243822"/>
                  </a:cubicBezTo>
                  <a:cubicBezTo>
                    <a:pt x="1296436" y="233409"/>
                    <a:pt x="1288051" y="225149"/>
                    <a:pt x="1282046" y="215542"/>
                  </a:cubicBezTo>
                  <a:cubicBezTo>
                    <a:pt x="1272335" y="200005"/>
                    <a:pt x="1266721" y="181364"/>
                    <a:pt x="1253765" y="168408"/>
                  </a:cubicBezTo>
                  <a:cubicBezTo>
                    <a:pt x="1234148" y="148791"/>
                    <a:pt x="1210313" y="151395"/>
                    <a:pt x="1187777" y="140127"/>
                  </a:cubicBezTo>
                  <a:cubicBezTo>
                    <a:pt x="1114678" y="103578"/>
                    <a:pt x="1202303" y="135543"/>
                    <a:pt x="1131217" y="111847"/>
                  </a:cubicBezTo>
                  <a:cubicBezTo>
                    <a:pt x="1121790" y="102420"/>
                    <a:pt x="1114590" y="90040"/>
                    <a:pt x="1102936" y="83566"/>
                  </a:cubicBezTo>
                  <a:cubicBezTo>
                    <a:pt x="1085563" y="73915"/>
                    <a:pt x="1065229" y="70997"/>
                    <a:pt x="1046375" y="64713"/>
                  </a:cubicBezTo>
                  <a:lnTo>
                    <a:pt x="1018095" y="55286"/>
                  </a:lnTo>
                  <a:lnTo>
                    <a:pt x="989815" y="45859"/>
                  </a:lnTo>
                  <a:lnTo>
                    <a:pt x="961534" y="36432"/>
                  </a:lnTo>
                  <a:cubicBezTo>
                    <a:pt x="881514" y="-23582"/>
                    <a:pt x="937822" y="5963"/>
                    <a:pt x="763571" y="17579"/>
                  </a:cubicBezTo>
                  <a:cubicBezTo>
                    <a:pt x="722692" y="20304"/>
                    <a:pt x="681790" y="22928"/>
                    <a:pt x="641023" y="27005"/>
                  </a:cubicBezTo>
                  <a:cubicBezTo>
                    <a:pt x="610700" y="30037"/>
                    <a:pt x="549995" y="40605"/>
                    <a:pt x="518474" y="45859"/>
                  </a:cubicBezTo>
                  <a:cubicBezTo>
                    <a:pt x="509047" y="52144"/>
                    <a:pt x="500802" y="60735"/>
                    <a:pt x="490194" y="64713"/>
                  </a:cubicBezTo>
                  <a:cubicBezTo>
                    <a:pt x="475192" y="70339"/>
                    <a:pt x="458604" y="70254"/>
                    <a:pt x="443060" y="74140"/>
                  </a:cubicBezTo>
                  <a:cubicBezTo>
                    <a:pt x="433420" y="76550"/>
                    <a:pt x="424207" y="80424"/>
                    <a:pt x="414780" y="83566"/>
                  </a:cubicBezTo>
                  <a:cubicBezTo>
                    <a:pt x="324565" y="173781"/>
                    <a:pt x="440071" y="66706"/>
                    <a:pt x="358219" y="121274"/>
                  </a:cubicBezTo>
                  <a:cubicBezTo>
                    <a:pt x="347126" y="128669"/>
                    <a:pt x="339971" y="140775"/>
                    <a:pt x="329938" y="149554"/>
                  </a:cubicBezTo>
                  <a:cubicBezTo>
                    <a:pt x="294111" y="180902"/>
                    <a:pt x="288196" y="183666"/>
                    <a:pt x="254524" y="206115"/>
                  </a:cubicBezTo>
                  <a:cubicBezTo>
                    <a:pt x="241955" y="224969"/>
                    <a:pt x="223983" y="241180"/>
                    <a:pt x="216817" y="262676"/>
                  </a:cubicBezTo>
                  <a:cubicBezTo>
                    <a:pt x="210532" y="281529"/>
                    <a:pt x="203192" y="300063"/>
                    <a:pt x="197963" y="319236"/>
                  </a:cubicBezTo>
                  <a:cubicBezTo>
                    <a:pt x="193747" y="334694"/>
                    <a:pt x="194162" y="351368"/>
                    <a:pt x="188536" y="366370"/>
                  </a:cubicBezTo>
                  <a:cubicBezTo>
                    <a:pt x="184558" y="376978"/>
                    <a:pt x="174284" y="384298"/>
                    <a:pt x="169683" y="394651"/>
                  </a:cubicBezTo>
                  <a:cubicBezTo>
                    <a:pt x="161612" y="412812"/>
                    <a:pt x="157114" y="432358"/>
                    <a:pt x="150829" y="451212"/>
                  </a:cubicBezTo>
                  <a:lnTo>
                    <a:pt x="131975" y="507773"/>
                  </a:lnTo>
                  <a:cubicBezTo>
                    <a:pt x="128833" y="517200"/>
                    <a:pt x="128061" y="527785"/>
                    <a:pt x="122549" y="536053"/>
                  </a:cubicBezTo>
                  <a:lnTo>
                    <a:pt x="103695" y="564333"/>
                  </a:lnTo>
                  <a:cubicBezTo>
                    <a:pt x="97410" y="652317"/>
                    <a:pt x="90343" y="740248"/>
                    <a:pt x="84841" y="828284"/>
                  </a:cubicBezTo>
                  <a:cubicBezTo>
                    <a:pt x="80916" y="891085"/>
                    <a:pt x="81288" y="954171"/>
                    <a:pt x="75415" y="1016820"/>
                  </a:cubicBezTo>
                  <a:cubicBezTo>
                    <a:pt x="71847" y="1054881"/>
                    <a:pt x="56561" y="1129942"/>
                    <a:pt x="56561" y="1129942"/>
                  </a:cubicBezTo>
                  <a:cubicBezTo>
                    <a:pt x="32604" y="1489288"/>
                    <a:pt x="62069" y="1014550"/>
                    <a:pt x="37707" y="1733257"/>
                  </a:cubicBezTo>
                  <a:cubicBezTo>
                    <a:pt x="36001" y="1783599"/>
                    <a:pt x="23983" y="1851651"/>
                    <a:pt x="18854" y="1902940"/>
                  </a:cubicBezTo>
                  <a:cubicBezTo>
                    <a:pt x="-16515" y="2256622"/>
                    <a:pt x="31337" y="1818874"/>
                    <a:pt x="0" y="2100902"/>
                  </a:cubicBezTo>
                  <a:cubicBezTo>
                    <a:pt x="8966" y="2513313"/>
                    <a:pt x="3803" y="2433378"/>
                    <a:pt x="18854" y="2741925"/>
                  </a:cubicBezTo>
                  <a:cubicBezTo>
                    <a:pt x="28321" y="2936003"/>
                    <a:pt x="21413" y="2866087"/>
                    <a:pt x="37707" y="2996449"/>
                  </a:cubicBezTo>
                  <a:cubicBezTo>
                    <a:pt x="40849" y="3087575"/>
                    <a:pt x="42865" y="3178746"/>
                    <a:pt x="47134" y="3269826"/>
                  </a:cubicBezTo>
                  <a:cubicBezTo>
                    <a:pt x="52292" y="3379864"/>
                    <a:pt x="65988" y="3599764"/>
                    <a:pt x="65988" y="3599764"/>
                  </a:cubicBezTo>
                  <a:cubicBezTo>
                    <a:pt x="62846" y="3668894"/>
                    <a:pt x="55325" y="3737964"/>
                    <a:pt x="56561" y="3807154"/>
                  </a:cubicBezTo>
                  <a:cubicBezTo>
                    <a:pt x="58472" y="3914159"/>
                    <a:pt x="67790" y="4020915"/>
                    <a:pt x="75415" y="4127665"/>
                  </a:cubicBezTo>
                  <a:cubicBezTo>
                    <a:pt x="97113" y="4431436"/>
                    <a:pt x="94268" y="4236176"/>
                    <a:pt x="94268" y="4429323"/>
                  </a:cubicBezTo>
                </a:path>
              </a:pathLst>
            </a:cu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65" r="32776"/>
            <a:stretch/>
          </p:blipFill>
          <p:spPr>
            <a:xfrm>
              <a:off x="7412391" y="142707"/>
              <a:ext cx="1725818" cy="4866402"/>
            </a:xfrm>
            <a:prstGeom prst="rect">
              <a:avLst/>
            </a:prstGeom>
          </p:spPr>
        </p:pic>
      </p:grpSp>
      <p:grpSp>
        <p:nvGrpSpPr>
          <p:cNvPr id="32" name="Groupe 31"/>
          <p:cNvGrpSpPr/>
          <p:nvPr/>
        </p:nvGrpSpPr>
        <p:grpSpPr>
          <a:xfrm>
            <a:off x="871025" y="1177820"/>
            <a:ext cx="1357491" cy="5494073"/>
            <a:chOff x="673058" y="1272090"/>
            <a:chExt cx="1357491" cy="5494073"/>
          </a:xfrm>
        </p:grpSpPr>
        <p:pic>
          <p:nvPicPr>
            <p:cNvPr id="18" name="Image 17"/>
            <p:cNvPicPr>
              <a:picLocks noChangeAspect="1"/>
            </p:cNvPicPr>
            <p:nvPr/>
          </p:nvPicPr>
          <p:blipFill rotWithShape="1">
            <a:blip r:embed="rId2"/>
            <a:srcRect t="38842"/>
            <a:stretch/>
          </p:blipFill>
          <p:spPr>
            <a:xfrm>
              <a:off x="1016648" y="4534293"/>
              <a:ext cx="819984" cy="2231870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22" t="7622" r="36408" b="7643"/>
            <a:stretch/>
          </p:blipFill>
          <p:spPr>
            <a:xfrm>
              <a:off x="772160" y="1412240"/>
              <a:ext cx="1076960" cy="2895600"/>
            </a:xfrm>
            <a:prstGeom prst="rect">
              <a:avLst/>
            </a:prstGeom>
          </p:spPr>
        </p:pic>
        <p:sp>
          <p:nvSpPr>
            <p:cNvPr id="17" name="Forme libre 16"/>
            <p:cNvSpPr/>
            <p:nvPr/>
          </p:nvSpPr>
          <p:spPr>
            <a:xfrm>
              <a:off x="673058" y="1272090"/>
              <a:ext cx="1357491" cy="3195686"/>
            </a:xfrm>
            <a:custGeom>
              <a:avLst/>
              <a:gdLst>
                <a:gd name="connsiteX0" fmla="*/ 179110 w 1357491"/>
                <a:gd name="connsiteY0" fmla="*/ 3139125 h 3195686"/>
                <a:gd name="connsiteX1" fmla="*/ 263951 w 1357491"/>
                <a:gd name="connsiteY1" fmla="*/ 3167406 h 3195686"/>
                <a:gd name="connsiteX2" fmla="*/ 311085 w 1357491"/>
                <a:gd name="connsiteY2" fmla="*/ 3176833 h 3195686"/>
                <a:gd name="connsiteX3" fmla="*/ 480767 w 1357491"/>
                <a:gd name="connsiteY3" fmla="*/ 3186259 h 3195686"/>
                <a:gd name="connsiteX4" fmla="*/ 603316 w 1357491"/>
                <a:gd name="connsiteY4" fmla="*/ 3195686 h 3195686"/>
                <a:gd name="connsiteX5" fmla="*/ 838986 w 1357491"/>
                <a:gd name="connsiteY5" fmla="*/ 3176833 h 3195686"/>
                <a:gd name="connsiteX6" fmla="*/ 989815 w 1357491"/>
                <a:gd name="connsiteY6" fmla="*/ 3157979 h 3195686"/>
                <a:gd name="connsiteX7" fmla="*/ 1027522 w 1357491"/>
                <a:gd name="connsiteY7" fmla="*/ 3148552 h 3195686"/>
                <a:gd name="connsiteX8" fmla="*/ 1093510 w 1357491"/>
                <a:gd name="connsiteY8" fmla="*/ 3139125 h 3195686"/>
                <a:gd name="connsiteX9" fmla="*/ 1150070 w 1357491"/>
                <a:gd name="connsiteY9" fmla="*/ 3129699 h 3195686"/>
                <a:gd name="connsiteX10" fmla="*/ 1178351 w 1357491"/>
                <a:gd name="connsiteY10" fmla="*/ 3120272 h 3195686"/>
                <a:gd name="connsiteX11" fmla="*/ 1206631 w 1357491"/>
                <a:gd name="connsiteY11" fmla="*/ 3091991 h 3195686"/>
                <a:gd name="connsiteX12" fmla="*/ 1234912 w 1357491"/>
                <a:gd name="connsiteY12" fmla="*/ 3073138 h 3195686"/>
                <a:gd name="connsiteX13" fmla="*/ 1244338 w 1357491"/>
                <a:gd name="connsiteY13" fmla="*/ 3044857 h 3195686"/>
                <a:gd name="connsiteX14" fmla="*/ 1282046 w 1357491"/>
                <a:gd name="connsiteY14" fmla="*/ 2997723 h 3195686"/>
                <a:gd name="connsiteX15" fmla="*/ 1300899 w 1357491"/>
                <a:gd name="connsiteY15" fmla="*/ 2922309 h 3195686"/>
                <a:gd name="connsiteX16" fmla="*/ 1319753 w 1357491"/>
                <a:gd name="connsiteY16" fmla="*/ 2846894 h 3195686"/>
                <a:gd name="connsiteX17" fmla="*/ 1348033 w 1357491"/>
                <a:gd name="connsiteY17" fmla="*/ 2762053 h 3195686"/>
                <a:gd name="connsiteX18" fmla="*/ 1357460 w 1357491"/>
                <a:gd name="connsiteY18" fmla="*/ 2696066 h 3195686"/>
                <a:gd name="connsiteX19" fmla="*/ 1329180 w 1357491"/>
                <a:gd name="connsiteY19" fmla="*/ 2337847 h 3195686"/>
                <a:gd name="connsiteX20" fmla="*/ 1319753 w 1357491"/>
                <a:gd name="connsiteY20" fmla="*/ 1847653 h 3195686"/>
                <a:gd name="connsiteX21" fmla="*/ 1310326 w 1357491"/>
                <a:gd name="connsiteY21" fmla="*/ 1734532 h 3195686"/>
                <a:gd name="connsiteX22" fmla="*/ 1291473 w 1357491"/>
                <a:gd name="connsiteY22" fmla="*/ 1461154 h 3195686"/>
                <a:gd name="connsiteX23" fmla="*/ 1272619 w 1357491"/>
                <a:gd name="connsiteY23" fmla="*/ 1263191 h 3195686"/>
                <a:gd name="connsiteX24" fmla="*/ 1253765 w 1357491"/>
                <a:gd name="connsiteY24" fmla="*/ 1234911 h 3195686"/>
                <a:gd name="connsiteX25" fmla="*/ 1244338 w 1357491"/>
                <a:gd name="connsiteY25" fmla="*/ 1206630 h 3195686"/>
                <a:gd name="connsiteX26" fmla="*/ 1225485 w 1357491"/>
                <a:gd name="connsiteY26" fmla="*/ 1121789 h 3195686"/>
                <a:gd name="connsiteX27" fmla="*/ 1206631 w 1357491"/>
                <a:gd name="connsiteY27" fmla="*/ 1065228 h 3195686"/>
                <a:gd name="connsiteX28" fmla="*/ 1197204 w 1357491"/>
                <a:gd name="connsiteY28" fmla="*/ 1036948 h 3195686"/>
                <a:gd name="connsiteX29" fmla="*/ 1187778 w 1357491"/>
                <a:gd name="connsiteY29" fmla="*/ 1008668 h 3195686"/>
                <a:gd name="connsiteX30" fmla="*/ 1168924 w 1357491"/>
                <a:gd name="connsiteY30" fmla="*/ 980387 h 3195686"/>
                <a:gd name="connsiteX31" fmla="*/ 1150070 w 1357491"/>
                <a:gd name="connsiteY31" fmla="*/ 904973 h 3195686"/>
                <a:gd name="connsiteX32" fmla="*/ 1140644 w 1357491"/>
                <a:gd name="connsiteY32" fmla="*/ 876692 h 3195686"/>
                <a:gd name="connsiteX33" fmla="*/ 1121790 w 1357491"/>
                <a:gd name="connsiteY33" fmla="*/ 848412 h 3195686"/>
                <a:gd name="connsiteX34" fmla="*/ 1102936 w 1357491"/>
                <a:gd name="connsiteY34" fmla="*/ 782424 h 3195686"/>
                <a:gd name="connsiteX35" fmla="*/ 1084083 w 1357491"/>
                <a:gd name="connsiteY35" fmla="*/ 725863 h 3195686"/>
                <a:gd name="connsiteX36" fmla="*/ 1074656 w 1357491"/>
                <a:gd name="connsiteY36" fmla="*/ 499620 h 3195686"/>
                <a:gd name="connsiteX37" fmla="*/ 1046376 w 1357491"/>
                <a:gd name="connsiteY37" fmla="*/ 377072 h 3195686"/>
                <a:gd name="connsiteX38" fmla="*/ 1018095 w 1357491"/>
                <a:gd name="connsiteY38" fmla="*/ 320511 h 3195686"/>
                <a:gd name="connsiteX39" fmla="*/ 989815 w 1357491"/>
                <a:gd name="connsiteY39" fmla="*/ 245096 h 3195686"/>
                <a:gd name="connsiteX40" fmla="*/ 952108 w 1357491"/>
                <a:gd name="connsiteY40" fmla="*/ 160255 h 3195686"/>
                <a:gd name="connsiteX41" fmla="*/ 933254 w 1357491"/>
                <a:gd name="connsiteY41" fmla="*/ 94268 h 3195686"/>
                <a:gd name="connsiteX42" fmla="*/ 876693 w 1357491"/>
                <a:gd name="connsiteY42" fmla="*/ 56560 h 3195686"/>
                <a:gd name="connsiteX43" fmla="*/ 867266 w 1357491"/>
                <a:gd name="connsiteY43" fmla="*/ 28280 h 3195686"/>
                <a:gd name="connsiteX44" fmla="*/ 829559 w 1357491"/>
                <a:gd name="connsiteY44" fmla="*/ 18853 h 3195686"/>
                <a:gd name="connsiteX45" fmla="*/ 697584 w 1357491"/>
                <a:gd name="connsiteY45" fmla="*/ 0 h 3195686"/>
                <a:gd name="connsiteX46" fmla="*/ 452487 w 1357491"/>
                <a:gd name="connsiteY46" fmla="*/ 9426 h 3195686"/>
                <a:gd name="connsiteX47" fmla="*/ 386499 w 1357491"/>
                <a:gd name="connsiteY47" fmla="*/ 28280 h 3195686"/>
                <a:gd name="connsiteX48" fmla="*/ 358219 w 1357491"/>
                <a:gd name="connsiteY48" fmla="*/ 56560 h 3195686"/>
                <a:gd name="connsiteX49" fmla="*/ 292231 w 1357491"/>
                <a:gd name="connsiteY49" fmla="*/ 75414 h 3195686"/>
                <a:gd name="connsiteX50" fmla="*/ 254524 w 1357491"/>
                <a:gd name="connsiteY50" fmla="*/ 103694 h 3195686"/>
                <a:gd name="connsiteX51" fmla="*/ 207390 w 1357491"/>
                <a:gd name="connsiteY51" fmla="*/ 141402 h 3195686"/>
                <a:gd name="connsiteX52" fmla="*/ 160256 w 1357491"/>
                <a:gd name="connsiteY52" fmla="*/ 197962 h 3195686"/>
                <a:gd name="connsiteX53" fmla="*/ 150829 w 1357491"/>
                <a:gd name="connsiteY53" fmla="*/ 226243 h 3195686"/>
                <a:gd name="connsiteX54" fmla="*/ 103695 w 1357491"/>
                <a:gd name="connsiteY54" fmla="*/ 282804 h 3195686"/>
                <a:gd name="connsiteX55" fmla="*/ 94268 w 1357491"/>
                <a:gd name="connsiteY55" fmla="*/ 311084 h 3195686"/>
                <a:gd name="connsiteX56" fmla="*/ 75415 w 1357491"/>
                <a:gd name="connsiteY56" fmla="*/ 339365 h 3195686"/>
                <a:gd name="connsiteX57" fmla="*/ 47134 w 1357491"/>
                <a:gd name="connsiteY57" fmla="*/ 433633 h 3195686"/>
                <a:gd name="connsiteX58" fmla="*/ 37708 w 1357491"/>
                <a:gd name="connsiteY58" fmla="*/ 546754 h 3195686"/>
                <a:gd name="connsiteX59" fmla="*/ 18854 w 1357491"/>
                <a:gd name="connsiteY59" fmla="*/ 584461 h 3195686"/>
                <a:gd name="connsiteX60" fmla="*/ 0 w 1357491"/>
                <a:gd name="connsiteY60" fmla="*/ 669303 h 3195686"/>
                <a:gd name="connsiteX61" fmla="*/ 28281 w 1357491"/>
                <a:gd name="connsiteY61" fmla="*/ 2413261 h 3195686"/>
                <a:gd name="connsiteX62" fmla="*/ 37708 w 1357491"/>
                <a:gd name="connsiteY62" fmla="*/ 2592371 h 3195686"/>
                <a:gd name="connsiteX63" fmla="*/ 56561 w 1357491"/>
                <a:gd name="connsiteY63" fmla="*/ 2941162 h 3195686"/>
                <a:gd name="connsiteX64" fmla="*/ 65988 w 1357491"/>
                <a:gd name="connsiteY64" fmla="*/ 3063711 h 3195686"/>
                <a:gd name="connsiteX65" fmla="*/ 84842 w 1357491"/>
                <a:gd name="connsiteY65" fmla="*/ 3120272 h 3195686"/>
                <a:gd name="connsiteX66" fmla="*/ 141402 w 1357491"/>
                <a:gd name="connsiteY66" fmla="*/ 3139125 h 3195686"/>
                <a:gd name="connsiteX67" fmla="*/ 169683 w 1357491"/>
                <a:gd name="connsiteY67" fmla="*/ 3148552 h 3195686"/>
                <a:gd name="connsiteX68" fmla="*/ 179110 w 1357491"/>
                <a:gd name="connsiteY68" fmla="*/ 3139125 h 3195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357491" h="3195686">
                  <a:moveTo>
                    <a:pt x="179110" y="3139125"/>
                  </a:moveTo>
                  <a:cubicBezTo>
                    <a:pt x="194821" y="3142267"/>
                    <a:pt x="218285" y="3157258"/>
                    <a:pt x="263951" y="3167406"/>
                  </a:cubicBezTo>
                  <a:cubicBezTo>
                    <a:pt x="279592" y="3170882"/>
                    <a:pt x="295123" y="3175445"/>
                    <a:pt x="311085" y="3176833"/>
                  </a:cubicBezTo>
                  <a:cubicBezTo>
                    <a:pt x="367520" y="3181740"/>
                    <a:pt x="424237" y="3182612"/>
                    <a:pt x="480767" y="3186259"/>
                  </a:cubicBezTo>
                  <a:cubicBezTo>
                    <a:pt x="521652" y="3188897"/>
                    <a:pt x="562466" y="3192544"/>
                    <a:pt x="603316" y="3195686"/>
                  </a:cubicBezTo>
                  <a:cubicBezTo>
                    <a:pt x="932247" y="3178373"/>
                    <a:pt x="681656" y="3198287"/>
                    <a:pt x="838986" y="3176833"/>
                  </a:cubicBezTo>
                  <a:cubicBezTo>
                    <a:pt x="889189" y="3169987"/>
                    <a:pt x="989815" y="3157979"/>
                    <a:pt x="989815" y="3157979"/>
                  </a:cubicBezTo>
                  <a:cubicBezTo>
                    <a:pt x="1002384" y="3154837"/>
                    <a:pt x="1014775" y="3150870"/>
                    <a:pt x="1027522" y="3148552"/>
                  </a:cubicBezTo>
                  <a:cubicBezTo>
                    <a:pt x="1049383" y="3144577"/>
                    <a:pt x="1071549" y="3142504"/>
                    <a:pt x="1093510" y="3139125"/>
                  </a:cubicBezTo>
                  <a:cubicBezTo>
                    <a:pt x="1112401" y="3136219"/>
                    <a:pt x="1131217" y="3132841"/>
                    <a:pt x="1150070" y="3129699"/>
                  </a:cubicBezTo>
                  <a:cubicBezTo>
                    <a:pt x="1159497" y="3126557"/>
                    <a:pt x="1170083" y="3125784"/>
                    <a:pt x="1178351" y="3120272"/>
                  </a:cubicBezTo>
                  <a:cubicBezTo>
                    <a:pt x="1189443" y="3112877"/>
                    <a:pt x="1196389" y="3100526"/>
                    <a:pt x="1206631" y="3091991"/>
                  </a:cubicBezTo>
                  <a:cubicBezTo>
                    <a:pt x="1215335" y="3084738"/>
                    <a:pt x="1225485" y="3079422"/>
                    <a:pt x="1234912" y="3073138"/>
                  </a:cubicBezTo>
                  <a:cubicBezTo>
                    <a:pt x="1238054" y="3063711"/>
                    <a:pt x="1238131" y="3052616"/>
                    <a:pt x="1244338" y="3044857"/>
                  </a:cubicBezTo>
                  <a:cubicBezTo>
                    <a:pt x="1285618" y="2993257"/>
                    <a:pt x="1264887" y="3060639"/>
                    <a:pt x="1282046" y="2997723"/>
                  </a:cubicBezTo>
                  <a:cubicBezTo>
                    <a:pt x="1288864" y="2972724"/>
                    <a:pt x="1294615" y="2947447"/>
                    <a:pt x="1300899" y="2922309"/>
                  </a:cubicBezTo>
                  <a:cubicBezTo>
                    <a:pt x="1300900" y="2922304"/>
                    <a:pt x="1319752" y="2846898"/>
                    <a:pt x="1319753" y="2846894"/>
                  </a:cubicBezTo>
                  <a:cubicBezTo>
                    <a:pt x="1331043" y="2779159"/>
                    <a:pt x="1318578" y="2806238"/>
                    <a:pt x="1348033" y="2762053"/>
                  </a:cubicBezTo>
                  <a:cubicBezTo>
                    <a:pt x="1351175" y="2740057"/>
                    <a:pt x="1358015" y="2718278"/>
                    <a:pt x="1357460" y="2696066"/>
                  </a:cubicBezTo>
                  <a:cubicBezTo>
                    <a:pt x="1350947" y="2435534"/>
                    <a:pt x="1356928" y="2476585"/>
                    <a:pt x="1329180" y="2337847"/>
                  </a:cubicBezTo>
                  <a:cubicBezTo>
                    <a:pt x="1326038" y="2174449"/>
                    <a:pt x="1324858" y="2011001"/>
                    <a:pt x="1319753" y="1847653"/>
                  </a:cubicBezTo>
                  <a:cubicBezTo>
                    <a:pt x="1318571" y="1809834"/>
                    <a:pt x="1312485" y="1772308"/>
                    <a:pt x="1310326" y="1734532"/>
                  </a:cubicBezTo>
                  <a:cubicBezTo>
                    <a:pt x="1295163" y="1469181"/>
                    <a:pt x="1314087" y="1596850"/>
                    <a:pt x="1291473" y="1461154"/>
                  </a:cubicBezTo>
                  <a:cubicBezTo>
                    <a:pt x="1291237" y="1456901"/>
                    <a:pt x="1298251" y="1314454"/>
                    <a:pt x="1272619" y="1263191"/>
                  </a:cubicBezTo>
                  <a:cubicBezTo>
                    <a:pt x="1267552" y="1253058"/>
                    <a:pt x="1260050" y="1244338"/>
                    <a:pt x="1253765" y="1234911"/>
                  </a:cubicBezTo>
                  <a:cubicBezTo>
                    <a:pt x="1250623" y="1225484"/>
                    <a:pt x="1246748" y="1216270"/>
                    <a:pt x="1244338" y="1206630"/>
                  </a:cubicBezTo>
                  <a:cubicBezTo>
                    <a:pt x="1230881" y="1152798"/>
                    <a:pt x="1240004" y="1170183"/>
                    <a:pt x="1225485" y="1121789"/>
                  </a:cubicBezTo>
                  <a:cubicBezTo>
                    <a:pt x="1219774" y="1102754"/>
                    <a:pt x="1212916" y="1084082"/>
                    <a:pt x="1206631" y="1065228"/>
                  </a:cubicBezTo>
                  <a:lnTo>
                    <a:pt x="1197204" y="1036948"/>
                  </a:lnTo>
                  <a:cubicBezTo>
                    <a:pt x="1194062" y="1027521"/>
                    <a:pt x="1193290" y="1016936"/>
                    <a:pt x="1187778" y="1008668"/>
                  </a:cubicBezTo>
                  <a:lnTo>
                    <a:pt x="1168924" y="980387"/>
                  </a:lnTo>
                  <a:cubicBezTo>
                    <a:pt x="1162639" y="955249"/>
                    <a:pt x="1158263" y="929555"/>
                    <a:pt x="1150070" y="904973"/>
                  </a:cubicBezTo>
                  <a:cubicBezTo>
                    <a:pt x="1146928" y="895546"/>
                    <a:pt x="1145088" y="885580"/>
                    <a:pt x="1140644" y="876692"/>
                  </a:cubicBezTo>
                  <a:cubicBezTo>
                    <a:pt x="1135577" y="866558"/>
                    <a:pt x="1126857" y="858545"/>
                    <a:pt x="1121790" y="848412"/>
                  </a:cubicBezTo>
                  <a:cubicBezTo>
                    <a:pt x="1113869" y="832571"/>
                    <a:pt x="1107467" y="797526"/>
                    <a:pt x="1102936" y="782424"/>
                  </a:cubicBezTo>
                  <a:cubicBezTo>
                    <a:pt x="1097226" y="763389"/>
                    <a:pt x="1090367" y="744717"/>
                    <a:pt x="1084083" y="725863"/>
                  </a:cubicBezTo>
                  <a:cubicBezTo>
                    <a:pt x="1080941" y="650449"/>
                    <a:pt x="1079849" y="574921"/>
                    <a:pt x="1074656" y="499620"/>
                  </a:cubicBezTo>
                  <a:cubicBezTo>
                    <a:pt x="1073454" y="482191"/>
                    <a:pt x="1047595" y="378901"/>
                    <a:pt x="1046376" y="377072"/>
                  </a:cubicBezTo>
                  <a:cubicBezTo>
                    <a:pt x="1027944" y="349424"/>
                    <a:pt x="1025901" y="351733"/>
                    <a:pt x="1018095" y="320511"/>
                  </a:cubicBezTo>
                  <a:cubicBezTo>
                    <a:pt x="982976" y="180041"/>
                    <a:pt x="1034151" y="344852"/>
                    <a:pt x="989815" y="245096"/>
                  </a:cubicBezTo>
                  <a:cubicBezTo>
                    <a:pt x="944942" y="144132"/>
                    <a:pt x="994775" y="224259"/>
                    <a:pt x="952108" y="160255"/>
                  </a:cubicBezTo>
                  <a:cubicBezTo>
                    <a:pt x="952026" y="159928"/>
                    <a:pt x="937762" y="98776"/>
                    <a:pt x="933254" y="94268"/>
                  </a:cubicBezTo>
                  <a:cubicBezTo>
                    <a:pt x="917231" y="78245"/>
                    <a:pt x="876693" y="56560"/>
                    <a:pt x="876693" y="56560"/>
                  </a:cubicBezTo>
                  <a:cubicBezTo>
                    <a:pt x="873551" y="47133"/>
                    <a:pt x="875025" y="34487"/>
                    <a:pt x="867266" y="28280"/>
                  </a:cubicBezTo>
                  <a:cubicBezTo>
                    <a:pt x="857149" y="20187"/>
                    <a:pt x="842016" y="22412"/>
                    <a:pt x="829559" y="18853"/>
                  </a:cubicBezTo>
                  <a:cubicBezTo>
                    <a:pt x="753391" y="-2910"/>
                    <a:pt x="863433" y="15076"/>
                    <a:pt x="697584" y="0"/>
                  </a:cubicBezTo>
                  <a:cubicBezTo>
                    <a:pt x="615885" y="3142"/>
                    <a:pt x="534065" y="3988"/>
                    <a:pt x="452487" y="9426"/>
                  </a:cubicBezTo>
                  <a:cubicBezTo>
                    <a:pt x="437692" y="10412"/>
                    <a:pt x="402104" y="23078"/>
                    <a:pt x="386499" y="28280"/>
                  </a:cubicBezTo>
                  <a:cubicBezTo>
                    <a:pt x="377072" y="37707"/>
                    <a:pt x="369311" y="49165"/>
                    <a:pt x="358219" y="56560"/>
                  </a:cubicBezTo>
                  <a:cubicBezTo>
                    <a:pt x="350105" y="61969"/>
                    <a:pt x="297259" y="74157"/>
                    <a:pt x="292231" y="75414"/>
                  </a:cubicBezTo>
                  <a:cubicBezTo>
                    <a:pt x="279662" y="84841"/>
                    <a:pt x="265633" y="92585"/>
                    <a:pt x="254524" y="103694"/>
                  </a:cubicBezTo>
                  <a:cubicBezTo>
                    <a:pt x="211883" y="146335"/>
                    <a:pt x="262446" y="123049"/>
                    <a:pt x="207390" y="141402"/>
                  </a:cubicBezTo>
                  <a:cubicBezTo>
                    <a:pt x="186543" y="162249"/>
                    <a:pt x="173380" y="171715"/>
                    <a:pt x="160256" y="197962"/>
                  </a:cubicBezTo>
                  <a:cubicBezTo>
                    <a:pt x="155812" y="206850"/>
                    <a:pt x="156341" y="217975"/>
                    <a:pt x="150829" y="226243"/>
                  </a:cubicBezTo>
                  <a:cubicBezTo>
                    <a:pt x="109128" y="288794"/>
                    <a:pt x="134541" y="221113"/>
                    <a:pt x="103695" y="282804"/>
                  </a:cubicBezTo>
                  <a:cubicBezTo>
                    <a:pt x="99251" y="291692"/>
                    <a:pt x="98712" y="302196"/>
                    <a:pt x="94268" y="311084"/>
                  </a:cubicBezTo>
                  <a:cubicBezTo>
                    <a:pt x="89201" y="321218"/>
                    <a:pt x="80016" y="329012"/>
                    <a:pt x="75415" y="339365"/>
                  </a:cubicBezTo>
                  <a:cubicBezTo>
                    <a:pt x="62299" y="368877"/>
                    <a:pt x="54969" y="402292"/>
                    <a:pt x="47134" y="433633"/>
                  </a:cubicBezTo>
                  <a:cubicBezTo>
                    <a:pt x="43992" y="471340"/>
                    <a:pt x="44681" y="509564"/>
                    <a:pt x="37708" y="546754"/>
                  </a:cubicBezTo>
                  <a:cubicBezTo>
                    <a:pt x="35118" y="560566"/>
                    <a:pt x="24390" y="571545"/>
                    <a:pt x="18854" y="584461"/>
                  </a:cubicBezTo>
                  <a:cubicBezTo>
                    <a:pt x="6196" y="613996"/>
                    <a:pt x="5650" y="635407"/>
                    <a:pt x="0" y="669303"/>
                  </a:cubicBezTo>
                  <a:cubicBezTo>
                    <a:pt x="8383" y="1524393"/>
                    <a:pt x="4637" y="1609369"/>
                    <a:pt x="28281" y="2413261"/>
                  </a:cubicBezTo>
                  <a:cubicBezTo>
                    <a:pt x="30039" y="2473021"/>
                    <a:pt x="35454" y="2532628"/>
                    <a:pt x="37708" y="2592371"/>
                  </a:cubicBezTo>
                  <a:cubicBezTo>
                    <a:pt x="50528" y="2932121"/>
                    <a:pt x="13045" y="2810619"/>
                    <a:pt x="56561" y="2941162"/>
                  </a:cubicBezTo>
                  <a:cubicBezTo>
                    <a:pt x="59703" y="2982012"/>
                    <a:pt x="59598" y="3023242"/>
                    <a:pt x="65988" y="3063711"/>
                  </a:cubicBezTo>
                  <a:cubicBezTo>
                    <a:pt x="69088" y="3083341"/>
                    <a:pt x="65988" y="3113988"/>
                    <a:pt x="84842" y="3120272"/>
                  </a:cubicBezTo>
                  <a:lnTo>
                    <a:pt x="141402" y="3139125"/>
                  </a:lnTo>
                  <a:lnTo>
                    <a:pt x="169683" y="3148552"/>
                  </a:lnTo>
                  <a:cubicBezTo>
                    <a:pt x="200945" y="3158973"/>
                    <a:pt x="163399" y="3135983"/>
                    <a:pt x="179110" y="3139125"/>
                  </a:cubicBezTo>
                  <a:close/>
                </a:path>
              </a:pathLst>
            </a:cu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2600297" y="269053"/>
            <a:ext cx="2215422" cy="6581240"/>
            <a:chOff x="2402330" y="363323"/>
            <a:chExt cx="2215422" cy="6581240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52912" y="3295186"/>
              <a:ext cx="819984" cy="364937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" name="Forme libre 1"/>
            <p:cNvSpPr/>
            <p:nvPr/>
          </p:nvSpPr>
          <p:spPr>
            <a:xfrm>
              <a:off x="2402330" y="363323"/>
              <a:ext cx="2215422" cy="3968684"/>
            </a:xfrm>
            <a:custGeom>
              <a:avLst/>
              <a:gdLst>
                <a:gd name="connsiteX0" fmla="*/ 0 w 2215422"/>
                <a:gd name="connsiteY0" fmla="*/ 3930977 h 3968684"/>
                <a:gd name="connsiteX1" fmla="*/ 56561 w 2215422"/>
                <a:gd name="connsiteY1" fmla="*/ 3940404 h 3968684"/>
                <a:gd name="connsiteX2" fmla="*/ 103695 w 2215422"/>
                <a:gd name="connsiteY2" fmla="*/ 3949831 h 3968684"/>
                <a:gd name="connsiteX3" fmla="*/ 622169 w 2215422"/>
                <a:gd name="connsiteY3" fmla="*/ 3959258 h 3968684"/>
                <a:gd name="connsiteX4" fmla="*/ 1225485 w 2215422"/>
                <a:gd name="connsiteY4" fmla="*/ 3949831 h 3968684"/>
                <a:gd name="connsiteX5" fmla="*/ 1395167 w 2215422"/>
                <a:gd name="connsiteY5" fmla="*/ 3930977 h 3968684"/>
                <a:gd name="connsiteX6" fmla="*/ 1687398 w 2215422"/>
                <a:gd name="connsiteY6" fmla="*/ 3912124 h 3968684"/>
                <a:gd name="connsiteX7" fmla="*/ 1791093 w 2215422"/>
                <a:gd name="connsiteY7" fmla="*/ 3883843 h 3968684"/>
                <a:gd name="connsiteX8" fmla="*/ 1857081 w 2215422"/>
                <a:gd name="connsiteY8" fmla="*/ 3874416 h 3968684"/>
                <a:gd name="connsiteX9" fmla="*/ 1894788 w 2215422"/>
                <a:gd name="connsiteY9" fmla="*/ 3855563 h 3968684"/>
                <a:gd name="connsiteX10" fmla="*/ 1932495 w 2215422"/>
                <a:gd name="connsiteY10" fmla="*/ 3846136 h 3968684"/>
                <a:gd name="connsiteX11" fmla="*/ 1960775 w 2215422"/>
                <a:gd name="connsiteY11" fmla="*/ 3836709 h 3968684"/>
                <a:gd name="connsiteX12" fmla="*/ 2007909 w 2215422"/>
                <a:gd name="connsiteY12" fmla="*/ 3827282 h 3968684"/>
                <a:gd name="connsiteX13" fmla="*/ 2036190 w 2215422"/>
                <a:gd name="connsiteY13" fmla="*/ 3817856 h 3968684"/>
                <a:gd name="connsiteX14" fmla="*/ 2092751 w 2215422"/>
                <a:gd name="connsiteY14" fmla="*/ 3808429 h 3968684"/>
                <a:gd name="connsiteX15" fmla="*/ 2177592 w 2215422"/>
                <a:gd name="connsiteY15" fmla="*/ 3770722 h 3968684"/>
                <a:gd name="connsiteX16" fmla="*/ 2205872 w 2215422"/>
                <a:gd name="connsiteY16" fmla="*/ 3742441 h 3968684"/>
                <a:gd name="connsiteX17" fmla="*/ 2215299 w 2215422"/>
                <a:gd name="connsiteY17" fmla="*/ 3638746 h 3968684"/>
                <a:gd name="connsiteX18" fmla="*/ 2196446 w 2215422"/>
                <a:gd name="connsiteY18" fmla="*/ 3318235 h 3968684"/>
                <a:gd name="connsiteX19" fmla="*/ 2168165 w 2215422"/>
                <a:gd name="connsiteY19" fmla="*/ 3252247 h 3968684"/>
                <a:gd name="connsiteX20" fmla="*/ 2139885 w 2215422"/>
                <a:gd name="connsiteY20" fmla="*/ 3157979 h 3968684"/>
                <a:gd name="connsiteX21" fmla="*/ 2121031 w 2215422"/>
                <a:gd name="connsiteY21" fmla="*/ 3101418 h 3968684"/>
                <a:gd name="connsiteX22" fmla="*/ 2111604 w 2215422"/>
                <a:gd name="connsiteY22" fmla="*/ 3063711 h 3968684"/>
                <a:gd name="connsiteX23" fmla="*/ 2102177 w 2215422"/>
                <a:gd name="connsiteY23" fmla="*/ 2988297 h 3968684"/>
                <a:gd name="connsiteX24" fmla="*/ 2073897 w 2215422"/>
                <a:gd name="connsiteY24" fmla="*/ 2950590 h 3968684"/>
                <a:gd name="connsiteX25" fmla="*/ 2064470 w 2215422"/>
                <a:gd name="connsiteY25" fmla="*/ 2894029 h 3968684"/>
                <a:gd name="connsiteX26" fmla="*/ 2045617 w 2215422"/>
                <a:gd name="connsiteY26" fmla="*/ 2828041 h 3968684"/>
                <a:gd name="connsiteX27" fmla="*/ 2036190 w 2215422"/>
                <a:gd name="connsiteY27" fmla="*/ 2752627 h 3968684"/>
                <a:gd name="connsiteX28" fmla="*/ 2026763 w 2215422"/>
                <a:gd name="connsiteY28" fmla="*/ 2705493 h 3968684"/>
                <a:gd name="connsiteX29" fmla="*/ 2017336 w 2215422"/>
                <a:gd name="connsiteY29" fmla="*/ 2630078 h 3968684"/>
                <a:gd name="connsiteX30" fmla="*/ 2017336 w 2215422"/>
                <a:gd name="connsiteY30" fmla="*/ 2253006 h 3968684"/>
                <a:gd name="connsiteX31" fmla="*/ 2026763 w 2215422"/>
                <a:gd name="connsiteY31" fmla="*/ 2215299 h 3968684"/>
                <a:gd name="connsiteX32" fmla="*/ 2036190 w 2215422"/>
                <a:gd name="connsiteY32" fmla="*/ 2130458 h 3968684"/>
                <a:gd name="connsiteX33" fmla="*/ 2055043 w 2215422"/>
                <a:gd name="connsiteY33" fmla="*/ 1932495 h 3968684"/>
                <a:gd name="connsiteX34" fmla="*/ 2092751 w 2215422"/>
                <a:gd name="connsiteY34" fmla="*/ 1696825 h 3968684"/>
                <a:gd name="connsiteX35" fmla="*/ 2102177 w 2215422"/>
                <a:gd name="connsiteY35" fmla="*/ 1611983 h 3968684"/>
                <a:gd name="connsiteX36" fmla="*/ 2083324 w 2215422"/>
                <a:gd name="connsiteY36" fmla="*/ 1319753 h 3968684"/>
                <a:gd name="connsiteX37" fmla="*/ 2064470 w 2215422"/>
                <a:gd name="connsiteY37" fmla="*/ 1178350 h 3968684"/>
                <a:gd name="connsiteX38" fmla="*/ 2045617 w 2215422"/>
                <a:gd name="connsiteY38" fmla="*/ 1112363 h 3968684"/>
                <a:gd name="connsiteX39" fmla="*/ 2026763 w 2215422"/>
                <a:gd name="connsiteY39" fmla="*/ 1008668 h 3968684"/>
                <a:gd name="connsiteX40" fmla="*/ 1998483 w 2215422"/>
                <a:gd name="connsiteY40" fmla="*/ 942680 h 3968684"/>
                <a:gd name="connsiteX41" fmla="*/ 1970202 w 2215422"/>
                <a:gd name="connsiteY41" fmla="*/ 886120 h 3968684"/>
                <a:gd name="connsiteX42" fmla="*/ 1913641 w 2215422"/>
                <a:gd name="connsiteY42" fmla="*/ 801278 h 3968684"/>
                <a:gd name="connsiteX43" fmla="*/ 1885361 w 2215422"/>
                <a:gd name="connsiteY43" fmla="*/ 744717 h 3968684"/>
                <a:gd name="connsiteX44" fmla="*/ 1866507 w 2215422"/>
                <a:gd name="connsiteY44" fmla="*/ 716437 h 3968684"/>
                <a:gd name="connsiteX45" fmla="*/ 1847654 w 2215422"/>
                <a:gd name="connsiteY45" fmla="*/ 641023 h 3968684"/>
                <a:gd name="connsiteX46" fmla="*/ 1819373 w 2215422"/>
                <a:gd name="connsiteY46" fmla="*/ 612742 h 3968684"/>
                <a:gd name="connsiteX47" fmla="*/ 1800520 w 2215422"/>
                <a:gd name="connsiteY47" fmla="*/ 556181 h 3968684"/>
                <a:gd name="connsiteX48" fmla="*/ 1781666 w 2215422"/>
                <a:gd name="connsiteY48" fmla="*/ 527901 h 3968684"/>
                <a:gd name="connsiteX49" fmla="*/ 1762813 w 2215422"/>
                <a:gd name="connsiteY49" fmla="*/ 471340 h 3968684"/>
                <a:gd name="connsiteX50" fmla="*/ 1715679 w 2215422"/>
                <a:gd name="connsiteY50" fmla="*/ 414779 h 3968684"/>
                <a:gd name="connsiteX51" fmla="*/ 1696825 w 2215422"/>
                <a:gd name="connsiteY51" fmla="*/ 386499 h 3968684"/>
                <a:gd name="connsiteX52" fmla="*/ 1659118 w 2215422"/>
                <a:gd name="connsiteY52" fmla="*/ 358218 h 3968684"/>
                <a:gd name="connsiteX53" fmla="*/ 1621410 w 2215422"/>
                <a:gd name="connsiteY53" fmla="*/ 301658 h 3968684"/>
                <a:gd name="connsiteX54" fmla="*/ 1564850 w 2215422"/>
                <a:gd name="connsiteY54" fmla="*/ 282804 h 3968684"/>
                <a:gd name="connsiteX55" fmla="*/ 1545996 w 2215422"/>
                <a:gd name="connsiteY55" fmla="*/ 254524 h 3968684"/>
                <a:gd name="connsiteX56" fmla="*/ 1489435 w 2215422"/>
                <a:gd name="connsiteY56" fmla="*/ 216816 h 3968684"/>
                <a:gd name="connsiteX57" fmla="*/ 1480008 w 2215422"/>
                <a:gd name="connsiteY57" fmla="*/ 188536 h 3968684"/>
                <a:gd name="connsiteX58" fmla="*/ 1414021 w 2215422"/>
                <a:gd name="connsiteY58" fmla="*/ 131975 h 3968684"/>
                <a:gd name="connsiteX59" fmla="*/ 1310326 w 2215422"/>
                <a:gd name="connsiteY59" fmla="*/ 65988 h 3968684"/>
                <a:gd name="connsiteX60" fmla="*/ 1282046 w 2215422"/>
                <a:gd name="connsiteY60" fmla="*/ 47134 h 3968684"/>
                <a:gd name="connsiteX61" fmla="*/ 1253765 w 2215422"/>
                <a:gd name="connsiteY61" fmla="*/ 37707 h 3968684"/>
                <a:gd name="connsiteX62" fmla="*/ 1225485 w 2215422"/>
                <a:gd name="connsiteY62" fmla="*/ 18854 h 3968684"/>
                <a:gd name="connsiteX63" fmla="*/ 1112363 w 2215422"/>
                <a:gd name="connsiteY63" fmla="*/ 0 h 3968684"/>
                <a:gd name="connsiteX64" fmla="*/ 688157 w 2215422"/>
                <a:gd name="connsiteY64" fmla="*/ 9427 h 3968684"/>
                <a:gd name="connsiteX65" fmla="*/ 631596 w 2215422"/>
                <a:gd name="connsiteY65" fmla="*/ 28280 h 3968684"/>
                <a:gd name="connsiteX66" fmla="*/ 603316 w 2215422"/>
                <a:gd name="connsiteY66" fmla="*/ 47134 h 3968684"/>
                <a:gd name="connsiteX67" fmla="*/ 556182 w 2215422"/>
                <a:gd name="connsiteY67" fmla="*/ 56561 h 3968684"/>
                <a:gd name="connsiteX68" fmla="*/ 518474 w 2215422"/>
                <a:gd name="connsiteY68" fmla="*/ 113122 h 3968684"/>
                <a:gd name="connsiteX69" fmla="*/ 490194 w 2215422"/>
                <a:gd name="connsiteY69" fmla="*/ 141402 h 3968684"/>
                <a:gd name="connsiteX70" fmla="*/ 452487 w 2215422"/>
                <a:gd name="connsiteY70" fmla="*/ 207390 h 3968684"/>
                <a:gd name="connsiteX71" fmla="*/ 433633 w 2215422"/>
                <a:gd name="connsiteY71" fmla="*/ 273377 h 3968684"/>
                <a:gd name="connsiteX72" fmla="*/ 414780 w 2215422"/>
                <a:gd name="connsiteY72" fmla="*/ 301658 h 3968684"/>
                <a:gd name="connsiteX73" fmla="*/ 367646 w 2215422"/>
                <a:gd name="connsiteY73" fmla="*/ 367645 h 3968684"/>
                <a:gd name="connsiteX74" fmla="*/ 348792 w 2215422"/>
                <a:gd name="connsiteY74" fmla="*/ 424206 h 3968684"/>
                <a:gd name="connsiteX75" fmla="*/ 311085 w 2215422"/>
                <a:gd name="connsiteY75" fmla="*/ 490194 h 3968684"/>
                <a:gd name="connsiteX76" fmla="*/ 292231 w 2215422"/>
                <a:gd name="connsiteY76" fmla="*/ 518474 h 3968684"/>
                <a:gd name="connsiteX77" fmla="*/ 273377 w 2215422"/>
                <a:gd name="connsiteY77" fmla="*/ 575035 h 3968684"/>
                <a:gd name="connsiteX78" fmla="*/ 263951 w 2215422"/>
                <a:gd name="connsiteY78" fmla="*/ 603315 h 3968684"/>
                <a:gd name="connsiteX79" fmla="*/ 245097 w 2215422"/>
                <a:gd name="connsiteY79" fmla="*/ 631596 h 3968684"/>
                <a:gd name="connsiteX80" fmla="*/ 226243 w 2215422"/>
                <a:gd name="connsiteY80" fmla="*/ 707010 h 3968684"/>
                <a:gd name="connsiteX81" fmla="*/ 197963 w 2215422"/>
                <a:gd name="connsiteY81" fmla="*/ 725864 h 3968684"/>
                <a:gd name="connsiteX82" fmla="*/ 150829 w 2215422"/>
                <a:gd name="connsiteY82" fmla="*/ 820132 h 3968684"/>
                <a:gd name="connsiteX83" fmla="*/ 131975 w 2215422"/>
                <a:gd name="connsiteY83" fmla="*/ 848412 h 3968684"/>
                <a:gd name="connsiteX84" fmla="*/ 113122 w 2215422"/>
                <a:gd name="connsiteY84" fmla="*/ 904973 h 3968684"/>
                <a:gd name="connsiteX85" fmla="*/ 94268 w 2215422"/>
                <a:gd name="connsiteY85" fmla="*/ 970961 h 3968684"/>
                <a:gd name="connsiteX86" fmla="*/ 56561 w 2215422"/>
                <a:gd name="connsiteY86" fmla="*/ 1036948 h 3968684"/>
                <a:gd name="connsiteX87" fmla="*/ 65988 w 2215422"/>
                <a:gd name="connsiteY87" fmla="*/ 1734532 h 3968684"/>
                <a:gd name="connsiteX88" fmla="*/ 75415 w 2215422"/>
                <a:gd name="connsiteY88" fmla="*/ 1762812 h 3968684"/>
                <a:gd name="connsiteX89" fmla="*/ 84841 w 2215422"/>
                <a:gd name="connsiteY89" fmla="*/ 1809946 h 3968684"/>
                <a:gd name="connsiteX90" fmla="*/ 94268 w 2215422"/>
                <a:gd name="connsiteY90" fmla="*/ 1847654 h 3968684"/>
                <a:gd name="connsiteX91" fmla="*/ 103695 w 2215422"/>
                <a:gd name="connsiteY91" fmla="*/ 1913641 h 3968684"/>
                <a:gd name="connsiteX92" fmla="*/ 113122 w 2215422"/>
                <a:gd name="connsiteY92" fmla="*/ 1998482 h 3968684"/>
                <a:gd name="connsiteX93" fmla="*/ 131975 w 2215422"/>
                <a:gd name="connsiteY93" fmla="*/ 2055043 h 3968684"/>
                <a:gd name="connsiteX94" fmla="*/ 150829 w 2215422"/>
                <a:gd name="connsiteY94" fmla="*/ 2139884 h 3968684"/>
                <a:gd name="connsiteX95" fmla="*/ 160256 w 2215422"/>
                <a:gd name="connsiteY95" fmla="*/ 2262433 h 3968684"/>
                <a:gd name="connsiteX96" fmla="*/ 169683 w 2215422"/>
                <a:gd name="connsiteY96" fmla="*/ 2300140 h 3968684"/>
                <a:gd name="connsiteX97" fmla="*/ 150829 w 2215422"/>
                <a:gd name="connsiteY97" fmla="*/ 2592371 h 3968684"/>
                <a:gd name="connsiteX98" fmla="*/ 141402 w 2215422"/>
                <a:gd name="connsiteY98" fmla="*/ 2667785 h 3968684"/>
                <a:gd name="connsiteX99" fmla="*/ 113122 w 2215422"/>
                <a:gd name="connsiteY99" fmla="*/ 2752627 h 3968684"/>
                <a:gd name="connsiteX100" fmla="*/ 103695 w 2215422"/>
                <a:gd name="connsiteY100" fmla="*/ 2790334 h 3968684"/>
                <a:gd name="connsiteX101" fmla="*/ 94268 w 2215422"/>
                <a:gd name="connsiteY101" fmla="*/ 2846895 h 3968684"/>
                <a:gd name="connsiteX102" fmla="*/ 84841 w 2215422"/>
                <a:gd name="connsiteY102" fmla="*/ 2875175 h 3968684"/>
                <a:gd name="connsiteX103" fmla="*/ 56561 w 2215422"/>
                <a:gd name="connsiteY103" fmla="*/ 2950590 h 3968684"/>
                <a:gd name="connsiteX104" fmla="*/ 37707 w 2215422"/>
                <a:gd name="connsiteY104" fmla="*/ 3044858 h 3968684"/>
                <a:gd name="connsiteX105" fmla="*/ 28281 w 2215422"/>
                <a:gd name="connsiteY105" fmla="*/ 3082565 h 3968684"/>
                <a:gd name="connsiteX106" fmla="*/ 47134 w 2215422"/>
                <a:gd name="connsiteY106" fmla="*/ 3695307 h 3968684"/>
                <a:gd name="connsiteX107" fmla="*/ 56561 w 2215422"/>
                <a:gd name="connsiteY107" fmla="*/ 3733014 h 3968684"/>
                <a:gd name="connsiteX108" fmla="*/ 75415 w 2215422"/>
                <a:gd name="connsiteY108" fmla="*/ 3808429 h 3968684"/>
                <a:gd name="connsiteX109" fmla="*/ 84841 w 2215422"/>
                <a:gd name="connsiteY109" fmla="*/ 3968684 h 3968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215422" h="3968684">
                  <a:moveTo>
                    <a:pt x="0" y="3930977"/>
                  </a:moveTo>
                  <a:lnTo>
                    <a:pt x="56561" y="3940404"/>
                  </a:lnTo>
                  <a:cubicBezTo>
                    <a:pt x="72325" y="3943270"/>
                    <a:pt x="87681" y="3949297"/>
                    <a:pt x="103695" y="3949831"/>
                  </a:cubicBezTo>
                  <a:cubicBezTo>
                    <a:pt x="276452" y="3955590"/>
                    <a:pt x="449344" y="3956116"/>
                    <a:pt x="622169" y="3959258"/>
                  </a:cubicBezTo>
                  <a:cubicBezTo>
                    <a:pt x="823274" y="3956116"/>
                    <a:pt x="1024490" y="3957185"/>
                    <a:pt x="1225485" y="3949831"/>
                  </a:cubicBezTo>
                  <a:cubicBezTo>
                    <a:pt x="1282356" y="3947750"/>
                    <a:pt x="1338507" y="3936289"/>
                    <a:pt x="1395167" y="3930977"/>
                  </a:cubicBezTo>
                  <a:cubicBezTo>
                    <a:pt x="1462082" y="3924704"/>
                    <a:pt x="1626811" y="3915688"/>
                    <a:pt x="1687398" y="3912124"/>
                  </a:cubicBezTo>
                  <a:cubicBezTo>
                    <a:pt x="1696432" y="3909543"/>
                    <a:pt x="1770504" y="3887587"/>
                    <a:pt x="1791093" y="3883843"/>
                  </a:cubicBezTo>
                  <a:cubicBezTo>
                    <a:pt x="1812954" y="3879868"/>
                    <a:pt x="1835085" y="3877558"/>
                    <a:pt x="1857081" y="3874416"/>
                  </a:cubicBezTo>
                  <a:cubicBezTo>
                    <a:pt x="1869650" y="3868132"/>
                    <a:pt x="1881630" y="3860497"/>
                    <a:pt x="1894788" y="3855563"/>
                  </a:cubicBezTo>
                  <a:cubicBezTo>
                    <a:pt x="1906919" y="3851014"/>
                    <a:pt x="1920038" y="3849695"/>
                    <a:pt x="1932495" y="3846136"/>
                  </a:cubicBezTo>
                  <a:cubicBezTo>
                    <a:pt x="1942049" y="3843406"/>
                    <a:pt x="1951135" y="3839119"/>
                    <a:pt x="1960775" y="3836709"/>
                  </a:cubicBezTo>
                  <a:cubicBezTo>
                    <a:pt x="1976319" y="3832823"/>
                    <a:pt x="1992365" y="3831168"/>
                    <a:pt x="2007909" y="3827282"/>
                  </a:cubicBezTo>
                  <a:cubicBezTo>
                    <a:pt x="2017549" y="3824872"/>
                    <a:pt x="2026490" y="3820012"/>
                    <a:pt x="2036190" y="3817856"/>
                  </a:cubicBezTo>
                  <a:cubicBezTo>
                    <a:pt x="2054849" y="3813710"/>
                    <a:pt x="2073897" y="3811571"/>
                    <a:pt x="2092751" y="3808429"/>
                  </a:cubicBezTo>
                  <a:cubicBezTo>
                    <a:pt x="2133852" y="3794728"/>
                    <a:pt x="2147717" y="3795618"/>
                    <a:pt x="2177592" y="3770722"/>
                  </a:cubicBezTo>
                  <a:cubicBezTo>
                    <a:pt x="2187834" y="3762187"/>
                    <a:pt x="2196445" y="3751868"/>
                    <a:pt x="2205872" y="3742441"/>
                  </a:cubicBezTo>
                  <a:cubicBezTo>
                    <a:pt x="2209014" y="3707876"/>
                    <a:pt x="2215299" y="3673454"/>
                    <a:pt x="2215299" y="3638746"/>
                  </a:cubicBezTo>
                  <a:cubicBezTo>
                    <a:pt x="2215299" y="3566348"/>
                    <a:pt x="2218150" y="3415904"/>
                    <a:pt x="2196446" y="3318235"/>
                  </a:cubicBezTo>
                  <a:cubicBezTo>
                    <a:pt x="2188861" y="3284102"/>
                    <a:pt x="2182573" y="3288266"/>
                    <a:pt x="2168165" y="3252247"/>
                  </a:cubicBezTo>
                  <a:cubicBezTo>
                    <a:pt x="2141503" y="3185590"/>
                    <a:pt x="2156552" y="3213536"/>
                    <a:pt x="2139885" y="3157979"/>
                  </a:cubicBezTo>
                  <a:cubicBezTo>
                    <a:pt x="2134174" y="3138944"/>
                    <a:pt x="2125851" y="3120698"/>
                    <a:pt x="2121031" y="3101418"/>
                  </a:cubicBezTo>
                  <a:cubicBezTo>
                    <a:pt x="2117889" y="3088849"/>
                    <a:pt x="2113734" y="3076491"/>
                    <a:pt x="2111604" y="3063711"/>
                  </a:cubicBezTo>
                  <a:cubicBezTo>
                    <a:pt x="2107439" y="3038722"/>
                    <a:pt x="2110188" y="3012331"/>
                    <a:pt x="2102177" y="2988297"/>
                  </a:cubicBezTo>
                  <a:cubicBezTo>
                    <a:pt x="2097209" y="2973392"/>
                    <a:pt x="2083324" y="2963159"/>
                    <a:pt x="2073897" y="2950590"/>
                  </a:cubicBezTo>
                  <a:cubicBezTo>
                    <a:pt x="2070755" y="2931736"/>
                    <a:pt x="2068219" y="2912772"/>
                    <a:pt x="2064470" y="2894029"/>
                  </a:cubicBezTo>
                  <a:cubicBezTo>
                    <a:pt x="2058553" y="2864443"/>
                    <a:pt x="2054599" y="2854991"/>
                    <a:pt x="2045617" y="2828041"/>
                  </a:cubicBezTo>
                  <a:cubicBezTo>
                    <a:pt x="2042475" y="2802903"/>
                    <a:pt x="2040042" y="2777666"/>
                    <a:pt x="2036190" y="2752627"/>
                  </a:cubicBezTo>
                  <a:cubicBezTo>
                    <a:pt x="2033754" y="2736791"/>
                    <a:pt x="2029199" y="2721329"/>
                    <a:pt x="2026763" y="2705493"/>
                  </a:cubicBezTo>
                  <a:cubicBezTo>
                    <a:pt x="2022911" y="2680454"/>
                    <a:pt x="2020478" y="2655216"/>
                    <a:pt x="2017336" y="2630078"/>
                  </a:cubicBezTo>
                  <a:cubicBezTo>
                    <a:pt x="2009172" y="2442302"/>
                    <a:pt x="2001008" y="2424451"/>
                    <a:pt x="2017336" y="2253006"/>
                  </a:cubicBezTo>
                  <a:cubicBezTo>
                    <a:pt x="2018564" y="2240109"/>
                    <a:pt x="2023621" y="2227868"/>
                    <a:pt x="2026763" y="2215299"/>
                  </a:cubicBezTo>
                  <a:cubicBezTo>
                    <a:pt x="2029905" y="2187019"/>
                    <a:pt x="2033492" y="2158784"/>
                    <a:pt x="2036190" y="2130458"/>
                  </a:cubicBezTo>
                  <a:cubicBezTo>
                    <a:pt x="2045704" y="2030560"/>
                    <a:pt x="2043150" y="2023674"/>
                    <a:pt x="2055043" y="1932495"/>
                  </a:cubicBezTo>
                  <a:cubicBezTo>
                    <a:pt x="2102541" y="1568338"/>
                    <a:pt x="2047230" y="2000304"/>
                    <a:pt x="2092751" y="1696825"/>
                  </a:cubicBezTo>
                  <a:cubicBezTo>
                    <a:pt x="2096972" y="1668685"/>
                    <a:pt x="2099035" y="1640264"/>
                    <a:pt x="2102177" y="1611983"/>
                  </a:cubicBezTo>
                  <a:cubicBezTo>
                    <a:pt x="2095893" y="1514573"/>
                    <a:pt x="2090624" y="1417092"/>
                    <a:pt x="2083324" y="1319753"/>
                  </a:cubicBezTo>
                  <a:cubicBezTo>
                    <a:pt x="2080306" y="1279509"/>
                    <a:pt x="2072852" y="1220260"/>
                    <a:pt x="2064470" y="1178350"/>
                  </a:cubicBezTo>
                  <a:cubicBezTo>
                    <a:pt x="2046839" y="1090196"/>
                    <a:pt x="2063584" y="1184231"/>
                    <a:pt x="2045617" y="1112363"/>
                  </a:cubicBezTo>
                  <a:cubicBezTo>
                    <a:pt x="2028454" y="1043708"/>
                    <a:pt x="2043581" y="1084347"/>
                    <a:pt x="2026763" y="1008668"/>
                  </a:cubicBezTo>
                  <a:cubicBezTo>
                    <a:pt x="2019962" y="978063"/>
                    <a:pt x="2011781" y="973710"/>
                    <a:pt x="1998483" y="942680"/>
                  </a:cubicBezTo>
                  <a:cubicBezTo>
                    <a:pt x="1975069" y="888046"/>
                    <a:pt x="2006431" y="940461"/>
                    <a:pt x="1970202" y="886120"/>
                  </a:cubicBezTo>
                  <a:cubicBezTo>
                    <a:pt x="1946381" y="814654"/>
                    <a:pt x="1967248" y="841483"/>
                    <a:pt x="1913641" y="801278"/>
                  </a:cubicBezTo>
                  <a:cubicBezTo>
                    <a:pt x="1859606" y="720224"/>
                    <a:pt x="1924394" y="822782"/>
                    <a:pt x="1885361" y="744717"/>
                  </a:cubicBezTo>
                  <a:cubicBezTo>
                    <a:pt x="1880294" y="734584"/>
                    <a:pt x="1872792" y="725864"/>
                    <a:pt x="1866507" y="716437"/>
                  </a:cubicBezTo>
                  <a:cubicBezTo>
                    <a:pt x="1865147" y="709635"/>
                    <a:pt x="1855937" y="653448"/>
                    <a:pt x="1847654" y="641023"/>
                  </a:cubicBezTo>
                  <a:cubicBezTo>
                    <a:pt x="1840259" y="629930"/>
                    <a:pt x="1828800" y="622169"/>
                    <a:pt x="1819373" y="612742"/>
                  </a:cubicBezTo>
                  <a:cubicBezTo>
                    <a:pt x="1813089" y="593888"/>
                    <a:pt x="1811544" y="572717"/>
                    <a:pt x="1800520" y="556181"/>
                  </a:cubicBezTo>
                  <a:cubicBezTo>
                    <a:pt x="1794235" y="546754"/>
                    <a:pt x="1786267" y="538254"/>
                    <a:pt x="1781666" y="527901"/>
                  </a:cubicBezTo>
                  <a:cubicBezTo>
                    <a:pt x="1773595" y="509740"/>
                    <a:pt x="1773837" y="487876"/>
                    <a:pt x="1762813" y="471340"/>
                  </a:cubicBezTo>
                  <a:cubicBezTo>
                    <a:pt x="1716002" y="401126"/>
                    <a:pt x="1776165" y="487362"/>
                    <a:pt x="1715679" y="414779"/>
                  </a:cubicBezTo>
                  <a:cubicBezTo>
                    <a:pt x="1708426" y="406075"/>
                    <a:pt x="1704836" y="394510"/>
                    <a:pt x="1696825" y="386499"/>
                  </a:cubicBezTo>
                  <a:cubicBezTo>
                    <a:pt x="1685715" y="375389"/>
                    <a:pt x="1669556" y="369961"/>
                    <a:pt x="1659118" y="358218"/>
                  </a:cubicBezTo>
                  <a:cubicBezTo>
                    <a:pt x="1644064" y="341282"/>
                    <a:pt x="1642906" y="308824"/>
                    <a:pt x="1621410" y="301658"/>
                  </a:cubicBezTo>
                  <a:lnTo>
                    <a:pt x="1564850" y="282804"/>
                  </a:lnTo>
                  <a:cubicBezTo>
                    <a:pt x="1558565" y="273377"/>
                    <a:pt x="1554522" y="261985"/>
                    <a:pt x="1545996" y="254524"/>
                  </a:cubicBezTo>
                  <a:cubicBezTo>
                    <a:pt x="1528943" y="239603"/>
                    <a:pt x="1489435" y="216816"/>
                    <a:pt x="1489435" y="216816"/>
                  </a:cubicBezTo>
                  <a:cubicBezTo>
                    <a:pt x="1486293" y="207389"/>
                    <a:pt x="1485520" y="196804"/>
                    <a:pt x="1480008" y="188536"/>
                  </a:cubicBezTo>
                  <a:cubicBezTo>
                    <a:pt x="1467803" y="170229"/>
                    <a:pt x="1430355" y="143409"/>
                    <a:pt x="1414021" y="131975"/>
                  </a:cubicBezTo>
                  <a:cubicBezTo>
                    <a:pt x="1346685" y="84840"/>
                    <a:pt x="1373275" y="105332"/>
                    <a:pt x="1310326" y="65988"/>
                  </a:cubicBezTo>
                  <a:cubicBezTo>
                    <a:pt x="1300719" y="59983"/>
                    <a:pt x="1292179" y="52201"/>
                    <a:pt x="1282046" y="47134"/>
                  </a:cubicBezTo>
                  <a:cubicBezTo>
                    <a:pt x="1273158" y="42690"/>
                    <a:pt x="1262653" y="42151"/>
                    <a:pt x="1253765" y="37707"/>
                  </a:cubicBezTo>
                  <a:cubicBezTo>
                    <a:pt x="1243632" y="32640"/>
                    <a:pt x="1235898" y="23317"/>
                    <a:pt x="1225485" y="18854"/>
                  </a:cubicBezTo>
                  <a:cubicBezTo>
                    <a:pt x="1199838" y="7863"/>
                    <a:pt x="1128994" y="2079"/>
                    <a:pt x="1112363" y="0"/>
                  </a:cubicBezTo>
                  <a:cubicBezTo>
                    <a:pt x="970961" y="3142"/>
                    <a:pt x="829350" y="1122"/>
                    <a:pt x="688157" y="9427"/>
                  </a:cubicBezTo>
                  <a:cubicBezTo>
                    <a:pt x="668318" y="10594"/>
                    <a:pt x="631596" y="28280"/>
                    <a:pt x="631596" y="28280"/>
                  </a:cubicBezTo>
                  <a:cubicBezTo>
                    <a:pt x="622169" y="34565"/>
                    <a:pt x="613924" y="43156"/>
                    <a:pt x="603316" y="47134"/>
                  </a:cubicBezTo>
                  <a:cubicBezTo>
                    <a:pt x="588314" y="52760"/>
                    <a:pt x="568829" y="46724"/>
                    <a:pt x="556182" y="56561"/>
                  </a:cubicBezTo>
                  <a:cubicBezTo>
                    <a:pt x="538296" y="70473"/>
                    <a:pt x="534497" y="97099"/>
                    <a:pt x="518474" y="113122"/>
                  </a:cubicBezTo>
                  <a:cubicBezTo>
                    <a:pt x="509047" y="122549"/>
                    <a:pt x="498729" y="131161"/>
                    <a:pt x="490194" y="141402"/>
                  </a:cubicBezTo>
                  <a:cubicBezTo>
                    <a:pt x="477759" y="156323"/>
                    <a:pt x="458775" y="190621"/>
                    <a:pt x="452487" y="207390"/>
                  </a:cubicBezTo>
                  <a:cubicBezTo>
                    <a:pt x="443425" y="231556"/>
                    <a:pt x="445029" y="250585"/>
                    <a:pt x="433633" y="273377"/>
                  </a:cubicBezTo>
                  <a:cubicBezTo>
                    <a:pt x="428566" y="283511"/>
                    <a:pt x="420401" y="291821"/>
                    <a:pt x="414780" y="301658"/>
                  </a:cubicBezTo>
                  <a:cubicBezTo>
                    <a:pt x="381695" y="359558"/>
                    <a:pt x="413708" y="321583"/>
                    <a:pt x="367646" y="367645"/>
                  </a:cubicBezTo>
                  <a:cubicBezTo>
                    <a:pt x="361361" y="386499"/>
                    <a:pt x="359816" y="407670"/>
                    <a:pt x="348792" y="424206"/>
                  </a:cubicBezTo>
                  <a:cubicBezTo>
                    <a:pt x="302853" y="493115"/>
                    <a:pt x="358931" y="406464"/>
                    <a:pt x="311085" y="490194"/>
                  </a:cubicBezTo>
                  <a:cubicBezTo>
                    <a:pt x="305464" y="500031"/>
                    <a:pt x="298516" y="509047"/>
                    <a:pt x="292231" y="518474"/>
                  </a:cubicBezTo>
                  <a:lnTo>
                    <a:pt x="273377" y="575035"/>
                  </a:lnTo>
                  <a:cubicBezTo>
                    <a:pt x="270235" y="584462"/>
                    <a:pt x="269463" y="595047"/>
                    <a:pt x="263951" y="603315"/>
                  </a:cubicBezTo>
                  <a:lnTo>
                    <a:pt x="245097" y="631596"/>
                  </a:lnTo>
                  <a:cubicBezTo>
                    <a:pt x="244627" y="633944"/>
                    <a:pt x="233973" y="697347"/>
                    <a:pt x="226243" y="707010"/>
                  </a:cubicBezTo>
                  <a:cubicBezTo>
                    <a:pt x="219165" y="715857"/>
                    <a:pt x="207390" y="719579"/>
                    <a:pt x="197963" y="725864"/>
                  </a:cubicBezTo>
                  <a:cubicBezTo>
                    <a:pt x="183040" y="785553"/>
                    <a:pt x="195722" y="752793"/>
                    <a:pt x="150829" y="820132"/>
                  </a:cubicBezTo>
                  <a:lnTo>
                    <a:pt x="131975" y="848412"/>
                  </a:lnTo>
                  <a:cubicBezTo>
                    <a:pt x="125691" y="867266"/>
                    <a:pt x="117942" y="885693"/>
                    <a:pt x="113122" y="904973"/>
                  </a:cubicBezTo>
                  <a:cubicBezTo>
                    <a:pt x="108338" y="924108"/>
                    <a:pt x="102382" y="952027"/>
                    <a:pt x="94268" y="970961"/>
                  </a:cubicBezTo>
                  <a:cubicBezTo>
                    <a:pt x="79915" y="1004452"/>
                    <a:pt x="75497" y="1008545"/>
                    <a:pt x="56561" y="1036948"/>
                  </a:cubicBezTo>
                  <a:cubicBezTo>
                    <a:pt x="-23111" y="1275964"/>
                    <a:pt x="39362" y="1077772"/>
                    <a:pt x="65988" y="1734532"/>
                  </a:cubicBezTo>
                  <a:cubicBezTo>
                    <a:pt x="66391" y="1744460"/>
                    <a:pt x="73005" y="1753172"/>
                    <a:pt x="75415" y="1762812"/>
                  </a:cubicBezTo>
                  <a:cubicBezTo>
                    <a:pt x="79301" y="1778356"/>
                    <a:pt x="81365" y="1794305"/>
                    <a:pt x="84841" y="1809946"/>
                  </a:cubicBezTo>
                  <a:cubicBezTo>
                    <a:pt x="87651" y="1822594"/>
                    <a:pt x="91950" y="1834907"/>
                    <a:pt x="94268" y="1847654"/>
                  </a:cubicBezTo>
                  <a:cubicBezTo>
                    <a:pt x="98243" y="1869515"/>
                    <a:pt x="100939" y="1891594"/>
                    <a:pt x="103695" y="1913641"/>
                  </a:cubicBezTo>
                  <a:cubicBezTo>
                    <a:pt x="107224" y="1941876"/>
                    <a:pt x="107542" y="1970580"/>
                    <a:pt x="113122" y="1998482"/>
                  </a:cubicBezTo>
                  <a:cubicBezTo>
                    <a:pt x="117019" y="2017970"/>
                    <a:pt x="128077" y="2035556"/>
                    <a:pt x="131975" y="2055043"/>
                  </a:cubicBezTo>
                  <a:cubicBezTo>
                    <a:pt x="143943" y="2114881"/>
                    <a:pt x="137516" y="2086633"/>
                    <a:pt x="150829" y="2139884"/>
                  </a:cubicBezTo>
                  <a:cubicBezTo>
                    <a:pt x="153971" y="2180734"/>
                    <a:pt x="155469" y="2221743"/>
                    <a:pt x="160256" y="2262433"/>
                  </a:cubicBezTo>
                  <a:cubicBezTo>
                    <a:pt x="161770" y="2275300"/>
                    <a:pt x="169683" y="2287184"/>
                    <a:pt x="169683" y="2300140"/>
                  </a:cubicBezTo>
                  <a:cubicBezTo>
                    <a:pt x="169683" y="2505084"/>
                    <a:pt x="167883" y="2464467"/>
                    <a:pt x="150829" y="2592371"/>
                  </a:cubicBezTo>
                  <a:cubicBezTo>
                    <a:pt x="147481" y="2617482"/>
                    <a:pt x="146710" y="2643014"/>
                    <a:pt x="141402" y="2667785"/>
                  </a:cubicBezTo>
                  <a:cubicBezTo>
                    <a:pt x="127263" y="2733769"/>
                    <a:pt x="124905" y="2705494"/>
                    <a:pt x="113122" y="2752627"/>
                  </a:cubicBezTo>
                  <a:cubicBezTo>
                    <a:pt x="109980" y="2765196"/>
                    <a:pt x="106236" y="2777630"/>
                    <a:pt x="103695" y="2790334"/>
                  </a:cubicBezTo>
                  <a:cubicBezTo>
                    <a:pt x="99946" y="2809077"/>
                    <a:pt x="98414" y="2828236"/>
                    <a:pt x="94268" y="2846895"/>
                  </a:cubicBezTo>
                  <a:cubicBezTo>
                    <a:pt x="92112" y="2856595"/>
                    <a:pt x="88330" y="2865871"/>
                    <a:pt x="84841" y="2875175"/>
                  </a:cubicBezTo>
                  <a:cubicBezTo>
                    <a:pt x="72889" y="2907047"/>
                    <a:pt x="65119" y="2920636"/>
                    <a:pt x="56561" y="2950590"/>
                  </a:cubicBezTo>
                  <a:cubicBezTo>
                    <a:pt x="41964" y="3001678"/>
                    <a:pt x="50052" y="2983133"/>
                    <a:pt x="37707" y="3044858"/>
                  </a:cubicBezTo>
                  <a:cubicBezTo>
                    <a:pt x="35166" y="3057562"/>
                    <a:pt x="31423" y="3069996"/>
                    <a:pt x="28281" y="3082565"/>
                  </a:cubicBezTo>
                  <a:cubicBezTo>
                    <a:pt x="30862" y="3234846"/>
                    <a:pt x="7963" y="3499454"/>
                    <a:pt x="47134" y="3695307"/>
                  </a:cubicBezTo>
                  <a:cubicBezTo>
                    <a:pt x="49675" y="3708011"/>
                    <a:pt x="53750" y="3720367"/>
                    <a:pt x="56561" y="3733014"/>
                  </a:cubicBezTo>
                  <a:cubicBezTo>
                    <a:pt x="71729" y="3801269"/>
                    <a:pt x="58569" y="3757892"/>
                    <a:pt x="75415" y="3808429"/>
                  </a:cubicBezTo>
                  <a:cubicBezTo>
                    <a:pt x="89285" y="3905523"/>
                    <a:pt x="84841" y="3852197"/>
                    <a:pt x="84841" y="3968684"/>
                  </a:cubicBezTo>
                </a:path>
              </a:pathLst>
            </a:cu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Image 27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61" r="34916"/>
            <a:stretch/>
          </p:blipFill>
          <p:spPr>
            <a:xfrm>
              <a:off x="2604830" y="651045"/>
              <a:ext cx="1941922" cy="3680962"/>
            </a:xfrm>
            <a:prstGeom prst="rect">
              <a:avLst/>
            </a:prstGeom>
          </p:spPr>
        </p:pic>
      </p:grpSp>
      <p:grpSp>
        <p:nvGrpSpPr>
          <p:cNvPr id="30" name="Groupe 29"/>
          <p:cNvGrpSpPr/>
          <p:nvPr/>
        </p:nvGrpSpPr>
        <p:grpSpPr>
          <a:xfrm>
            <a:off x="5379737" y="269053"/>
            <a:ext cx="1746422" cy="6494677"/>
            <a:chOff x="5181770" y="363323"/>
            <a:chExt cx="1746422" cy="6494677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7092" y="3208623"/>
              <a:ext cx="819984" cy="3649377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Forme libre 19"/>
            <p:cNvSpPr/>
            <p:nvPr/>
          </p:nvSpPr>
          <p:spPr>
            <a:xfrm>
              <a:off x="5181770" y="461047"/>
              <a:ext cx="1694047" cy="4524904"/>
            </a:xfrm>
            <a:custGeom>
              <a:avLst/>
              <a:gdLst>
                <a:gd name="connsiteX0" fmla="*/ 577516 w 1694047"/>
                <a:gd name="connsiteY0" fmla="*/ 174285 h 4524904"/>
                <a:gd name="connsiteX1" fmla="*/ 529390 w 1694047"/>
                <a:gd name="connsiteY1" fmla="*/ 203161 h 4524904"/>
                <a:gd name="connsiteX2" fmla="*/ 490889 w 1694047"/>
                <a:gd name="connsiteY2" fmla="*/ 222411 h 4524904"/>
                <a:gd name="connsiteX3" fmla="*/ 404261 w 1694047"/>
                <a:gd name="connsiteY3" fmla="*/ 280163 h 4524904"/>
                <a:gd name="connsiteX4" fmla="*/ 375386 w 1694047"/>
                <a:gd name="connsiteY4" fmla="*/ 299413 h 4524904"/>
                <a:gd name="connsiteX5" fmla="*/ 346510 w 1694047"/>
                <a:gd name="connsiteY5" fmla="*/ 309038 h 4524904"/>
                <a:gd name="connsiteX6" fmla="*/ 279133 w 1694047"/>
                <a:gd name="connsiteY6" fmla="*/ 376415 h 4524904"/>
                <a:gd name="connsiteX7" fmla="*/ 240632 w 1694047"/>
                <a:gd name="connsiteY7" fmla="*/ 424542 h 4524904"/>
                <a:gd name="connsiteX8" fmla="*/ 202131 w 1694047"/>
                <a:gd name="connsiteY8" fmla="*/ 472668 h 4524904"/>
                <a:gd name="connsiteX9" fmla="*/ 182880 w 1694047"/>
                <a:gd name="connsiteY9" fmla="*/ 549670 h 4524904"/>
                <a:gd name="connsiteX10" fmla="*/ 154005 w 1694047"/>
                <a:gd name="connsiteY10" fmla="*/ 626672 h 4524904"/>
                <a:gd name="connsiteX11" fmla="*/ 144379 w 1694047"/>
                <a:gd name="connsiteY11" fmla="*/ 674798 h 4524904"/>
                <a:gd name="connsiteX12" fmla="*/ 125129 w 1694047"/>
                <a:gd name="connsiteY12" fmla="*/ 828803 h 4524904"/>
                <a:gd name="connsiteX13" fmla="*/ 115504 w 1694047"/>
                <a:gd name="connsiteY13" fmla="*/ 867304 h 4524904"/>
                <a:gd name="connsiteX14" fmla="*/ 105878 w 1694047"/>
                <a:gd name="connsiteY14" fmla="*/ 896179 h 4524904"/>
                <a:gd name="connsiteX15" fmla="*/ 86628 w 1694047"/>
                <a:gd name="connsiteY15" fmla="*/ 992432 h 4524904"/>
                <a:gd name="connsiteX16" fmla="*/ 77003 w 1694047"/>
                <a:gd name="connsiteY16" fmla="*/ 1030933 h 4524904"/>
                <a:gd name="connsiteX17" fmla="*/ 57752 w 1694047"/>
                <a:gd name="connsiteY17" fmla="*/ 1069434 h 4524904"/>
                <a:gd name="connsiteX18" fmla="*/ 48127 w 1694047"/>
                <a:gd name="connsiteY18" fmla="*/ 1194563 h 4524904"/>
                <a:gd name="connsiteX19" fmla="*/ 28876 w 1694047"/>
                <a:gd name="connsiteY19" fmla="*/ 1290815 h 4524904"/>
                <a:gd name="connsiteX20" fmla="*/ 9626 w 1694047"/>
                <a:gd name="connsiteY20" fmla="*/ 1377443 h 4524904"/>
                <a:gd name="connsiteX21" fmla="*/ 0 w 1694047"/>
                <a:gd name="connsiteY21" fmla="*/ 1877956 h 4524904"/>
                <a:gd name="connsiteX22" fmla="*/ 9626 w 1694047"/>
                <a:gd name="connsiteY22" fmla="*/ 2570975 h 4524904"/>
                <a:gd name="connsiteX23" fmla="*/ 19251 w 1694047"/>
                <a:gd name="connsiteY23" fmla="*/ 2599851 h 4524904"/>
                <a:gd name="connsiteX24" fmla="*/ 57752 w 1694047"/>
                <a:gd name="connsiteY24" fmla="*/ 2724979 h 4524904"/>
                <a:gd name="connsiteX25" fmla="*/ 96253 w 1694047"/>
                <a:gd name="connsiteY25" fmla="*/ 2763481 h 4524904"/>
                <a:gd name="connsiteX26" fmla="*/ 125129 w 1694047"/>
                <a:gd name="connsiteY26" fmla="*/ 2801982 h 4524904"/>
                <a:gd name="connsiteX27" fmla="*/ 154005 w 1694047"/>
                <a:gd name="connsiteY27" fmla="*/ 2888609 h 4524904"/>
                <a:gd name="connsiteX28" fmla="*/ 163630 w 1694047"/>
                <a:gd name="connsiteY28" fmla="*/ 2917485 h 4524904"/>
                <a:gd name="connsiteX29" fmla="*/ 182880 w 1694047"/>
                <a:gd name="connsiteY29" fmla="*/ 2946361 h 4524904"/>
                <a:gd name="connsiteX30" fmla="*/ 192506 w 1694047"/>
                <a:gd name="connsiteY30" fmla="*/ 2984862 h 4524904"/>
                <a:gd name="connsiteX31" fmla="*/ 202131 w 1694047"/>
                <a:gd name="connsiteY31" fmla="*/ 3013737 h 4524904"/>
                <a:gd name="connsiteX32" fmla="*/ 221381 w 1694047"/>
                <a:gd name="connsiteY32" fmla="*/ 3109990 h 4524904"/>
                <a:gd name="connsiteX33" fmla="*/ 231007 w 1694047"/>
                <a:gd name="connsiteY33" fmla="*/ 3158116 h 4524904"/>
                <a:gd name="connsiteX34" fmla="*/ 250257 w 1694047"/>
                <a:gd name="connsiteY34" fmla="*/ 3273619 h 4524904"/>
                <a:gd name="connsiteX35" fmla="*/ 279133 w 1694047"/>
                <a:gd name="connsiteY35" fmla="*/ 3369872 h 4524904"/>
                <a:gd name="connsiteX36" fmla="*/ 288758 w 1694047"/>
                <a:gd name="connsiteY36" fmla="*/ 3408373 h 4524904"/>
                <a:gd name="connsiteX37" fmla="*/ 298384 w 1694047"/>
                <a:gd name="connsiteY37" fmla="*/ 3437249 h 4524904"/>
                <a:gd name="connsiteX38" fmla="*/ 308009 w 1694047"/>
                <a:gd name="connsiteY38" fmla="*/ 3485375 h 4524904"/>
                <a:gd name="connsiteX39" fmla="*/ 327259 w 1694047"/>
                <a:gd name="connsiteY39" fmla="*/ 3543127 h 4524904"/>
                <a:gd name="connsiteX40" fmla="*/ 308009 w 1694047"/>
                <a:gd name="connsiteY40" fmla="*/ 3726007 h 4524904"/>
                <a:gd name="connsiteX41" fmla="*/ 288758 w 1694047"/>
                <a:gd name="connsiteY41" fmla="*/ 3793384 h 4524904"/>
                <a:gd name="connsiteX42" fmla="*/ 269508 w 1694047"/>
                <a:gd name="connsiteY42" fmla="*/ 3822259 h 4524904"/>
                <a:gd name="connsiteX43" fmla="*/ 259883 w 1694047"/>
                <a:gd name="connsiteY43" fmla="*/ 3851135 h 4524904"/>
                <a:gd name="connsiteX44" fmla="*/ 221381 w 1694047"/>
                <a:gd name="connsiteY44" fmla="*/ 3908887 h 4524904"/>
                <a:gd name="connsiteX45" fmla="*/ 202131 w 1694047"/>
                <a:gd name="connsiteY45" fmla="*/ 3976264 h 4524904"/>
                <a:gd name="connsiteX46" fmla="*/ 182880 w 1694047"/>
                <a:gd name="connsiteY46" fmla="*/ 4034015 h 4524904"/>
                <a:gd name="connsiteX47" fmla="*/ 163630 w 1694047"/>
                <a:gd name="connsiteY47" fmla="*/ 4101392 h 4524904"/>
                <a:gd name="connsiteX48" fmla="*/ 173255 w 1694047"/>
                <a:gd name="connsiteY48" fmla="*/ 4370899 h 4524904"/>
                <a:gd name="connsiteX49" fmla="*/ 202131 w 1694047"/>
                <a:gd name="connsiteY49" fmla="*/ 4428651 h 4524904"/>
                <a:gd name="connsiteX50" fmla="*/ 231007 w 1694047"/>
                <a:gd name="connsiteY50" fmla="*/ 4447902 h 4524904"/>
                <a:gd name="connsiteX51" fmla="*/ 279133 w 1694047"/>
                <a:gd name="connsiteY51" fmla="*/ 4486403 h 4524904"/>
                <a:gd name="connsiteX52" fmla="*/ 375386 w 1694047"/>
                <a:gd name="connsiteY52" fmla="*/ 4505653 h 4524904"/>
                <a:gd name="connsiteX53" fmla="*/ 529390 w 1694047"/>
                <a:gd name="connsiteY53" fmla="*/ 4524904 h 4524904"/>
                <a:gd name="connsiteX54" fmla="*/ 1039529 w 1694047"/>
                <a:gd name="connsiteY54" fmla="*/ 4515278 h 4524904"/>
                <a:gd name="connsiteX55" fmla="*/ 1193533 w 1694047"/>
                <a:gd name="connsiteY55" fmla="*/ 4496028 h 4524904"/>
                <a:gd name="connsiteX56" fmla="*/ 1280160 w 1694047"/>
                <a:gd name="connsiteY56" fmla="*/ 4467152 h 4524904"/>
                <a:gd name="connsiteX57" fmla="*/ 1309036 w 1694047"/>
                <a:gd name="connsiteY57" fmla="*/ 4457527 h 4524904"/>
                <a:gd name="connsiteX58" fmla="*/ 1405289 w 1694047"/>
                <a:gd name="connsiteY58" fmla="*/ 4428651 h 4524904"/>
                <a:gd name="connsiteX59" fmla="*/ 1453415 w 1694047"/>
                <a:gd name="connsiteY59" fmla="*/ 4409401 h 4524904"/>
                <a:gd name="connsiteX60" fmla="*/ 1482291 w 1694047"/>
                <a:gd name="connsiteY60" fmla="*/ 4390150 h 4524904"/>
                <a:gd name="connsiteX61" fmla="*/ 1540043 w 1694047"/>
                <a:gd name="connsiteY61" fmla="*/ 4370899 h 4524904"/>
                <a:gd name="connsiteX62" fmla="*/ 1588169 w 1694047"/>
                <a:gd name="connsiteY62" fmla="*/ 4293897 h 4524904"/>
                <a:gd name="connsiteX63" fmla="*/ 1597794 w 1694047"/>
                <a:gd name="connsiteY63" fmla="*/ 4265022 h 4524904"/>
                <a:gd name="connsiteX64" fmla="*/ 1636295 w 1694047"/>
                <a:gd name="connsiteY64" fmla="*/ 4245771 h 4524904"/>
                <a:gd name="connsiteX65" fmla="*/ 1645920 w 1694047"/>
                <a:gd name="connsiteY65" fmla="*/ 4216895 h 4524904"/>
                <a:gd name="connsiteX66" fmla="*/ 1665171 w 1694047"/>
                <a:gd name="connsiteY66" fmla="*/ 4188019 h 4524904"/>
                <a:gd name="connsiteX67" fmla="*/ 1684421 w 1694047"/>
                <a:gd name="connsiteY67" fmla="*/ 4149518 h 4524904"/>
                <a:gd name="connsiteX68" fmla="*/ 1674796 w 1694047"/>
                <a:gd name="connsiteY68" fmla="*/ 3976264 h 4524904"/>
                <a:gd name="connsiteX69" fmla="*/ 1665171 w 1694047"/>
                <a:gd name="connsiteY69" fmla="*/ 3947388 h 4524904"/>
                <a:gd name="connsiteX70" fmla="*/ 1645920 w 1694047"/>
                <a:gd name="connsiteY70" fmla="*/ 3851135 h 4524904"/>
                <a:gd name="connsiteX71" fmla="*/ 1626670 w 1694047"/>
                <a:gd name="connsiteY71" fmla="*/ 3803009 h 4524904"/>
                <a:gd name="connsiteX72" fmla="*/ 1607419 w 1694047"/>
                <a:gd name="connsiteY72" fmla="*/ 3726007 h 4524904"/>
                <a:gd name="connsiteX73" fmla="*/ 1588169 w 1694047"/>
                <a:gd name="connsiteY73" fmla="*/ 3668255 h 4524904"/>
                <a:gd name="connsiteX74" fmla="*/ 1578544 w 1694047"/>
                <a:gd name="connsiteY74" fmla="*/ 3639379 h 4524904"/>
                <a:gd name="connsiteX75" fmla="*/ 1530417 w 1694047"/>
                <a:gd name="connsiteY75" fmla="*/ 3533502 h 4524904"/>
                <a:gd name="connsiteX76" fmla="*/ 1520792 w 1694047"/>
                <a:gd name="connsiteY76" fmla="*/ 3495001 h 4524904"/>
                <a:gd name="connsiteX77" fmla="*/ 1530417 w 1694047"/>
                <a:gd name="connsiteY77" fmla="*/ 3389123 h 4524904"/>
                <a:gd name="connsiteX78" fmla="*/ 1549668 w 1694047"/>
                <a:gd name="connsiteY78" fmla="*/ 3350622 h 4524904"/>
                <a:gd name="connsiteX79" fmla="*/ 1568918 w 1694047"/>
                <a:gd name="connsiteY79" fmla="*/ 3273619 h 4524904"/>
                <a:gd name="connsiteX80" fmla="*/ 1588169 w 1694047"/>
                <a:gd name="connsiteY80" fmla="*/ 3215868 h 4524904"/>
                <a:gd name="connsiteX81" fmla="*/ 1617045 w 1694047"/>
                <a:gd name="connsiteY81" fmla="*/ 3119615 h 4524904"/>
                <a:gd name="connsiteX82" fmla="*/ 1645920 w 1694047"/>
                <a:gd name="connsiteY82" fmla="*/ 3061864 h 4524904"/>
                <a:gd name="connsiteX83" fmla="*/ 1655546 w 1694047"/>
                <a:gd name="connsiteY83" fmla="*/ 2898234 h 4524904"/>
                <a:gd name="connsiteX84" fmla="*/ 1665171 w 1694047"/>
                <a:gd name="connsiteY84" fmla="*/ 2811607 h 4524904"/>
                <a:gd name="connsiteX85" fmla="*/ 1674796 w 1694047"/>
                <a:gd name="connsiteY85" fmla="*/ 2619102 h 4524904"/>
                <a:gd name="connsiteX86" fmla="*/ 1694047 w 1694047"/>
                <a:gd name="connsiteY86" fmla="*/ 2503598 h 4524904"/>
                <a:gd name="connsiteX87" fmla="*/ 1684421 w 1694047"/>
                <a:gd name="connsiteY87" fmla="*/ 2003085 h 4524904"/>
                <a:gd name="connsiteX88" fmla="*/ 1665171 w 1694047"/>
                <a:gd name="connsiteY88" fmla="*/ 1926083 h 4524904"/>
                <a:gd name="connsiteX89" fmla="*/ 1655546 w 1694047"/>
                <a:gd name="connsiteY89" fmla="*/ 1868331 h 4524904"/>
                <a:gd name="connsiteX90" fmla="*/ 1626670 w 1694047"/>
                <a:gd name="connsiteY90" fmla="*/ 1608449 h 4524904"/>
                <a:gd name="connsiteX91" fmla="*/ 1617045 w 1694047"/>
                <a:gd name="connsiteY91" fmla="*/ 1579573 h 4524904"/>
                <a:gd name="connsiteX92" fmla="*/ 1597794 w 1694047"/>
                <a:gd name="connsiteY92" fmla="*/ 1550697 h 4524904"/>
                <a:gd name="connsiteX93" fmla="*/ 1578544 w 1694047"/>
                <a:gd name="connsiteY93" fmla="*/ 1492946 h 4524904"/>
                <a:gd name="connsiteX94" fmla="*/ 1559293 w 1694047"/>
                <a:gd name="connsiteY94" fmla="*/ 1425569 h 4524904"/>
                <a:gd name="connsiteX95" fmla="*/ 1530417 w 1694047"/>
                <a:gd name="connsiteY95" fmla="*/ 1367817 h 4524904"/>
                <a:gd name="connsiteX96" fmla="*/ 1520792 w 1694047"/>
                <a:gd name="connsiteY96" fmla="*/ 1319691 h 4524904"/>
                <a:gd name="connsiteX97" fmla="*/ 1501541 w 1694047"/>
                <a:gd name="connsiteY97" fmla="*/ 1242689 h 4524904"/>
                <a:gd name="connsiteX98" fmla="*/ 1482291 w 1694047"/>
                <a:gd name="connsiteY98" fmla="*/ 1175312 h 4524904"/>
                <a:gd name="connsiteX99" fmla="*/ 1463040 w 1694047"/>
                <a:gd name="connsiteY99" fmla="*/ 1136811 h 4524904"/>
                <a:gd name="connsiteX100" fmla="*/ 1453415 w 1694047"/>
                <a:gd name="connsiteY100" fmla="*/ 1107935 h 4524904"/>
                <a:gd name="connsiteX101" fmla="*/ 1434165 w 1694047"/>
                <a:gd name="connsiteY101" fmla="*/ 1079059 h 4524904"/>
                <a:gd name="connsiteX102" fmla="*/ 1414914 w 1694047"/>
                <a:gd name="connsiteY102" fmla="*/ 1021308 h 4524904"/>
                <a:gd name="connsiteX103" fmla="*/ 1395664 w 1694047"/>
                <a:gd name="connsiteY103" fmla="*/ 953931 h 4524904"/>
                <a:gd name="connsiteX104" fmla="*/ 1386038 w 1694047"/>
                <a:gd name="connsiteY104" fmla="*/ 925055 h 4524904"/>
                <a:gd name="connsiteX105" fmla="*/ 1366788 w 1694047"/>
                <a:gd name="connsiteY105" fmla="*/ 694049 h 4524904"/>
                <a:gd name="connsiteX106" fmla="*/ 1347537 w 1694047"/>
                <a:gd name="connsiteY106" fmla="*/ 617047 h 4524904"/>
                <a:gd name="connsiteX107" fmla="*/ 1337912 w 1694047"/>
                <a:gd name="connsiteY107" fmla="*/ 540045 h 4524904"/>
                <a:gd name="connsiteX108" fmla="*/ 1309036 w 1694047"/>
                <a:gd name="connsiteY108" fmla="*/ 453417 h 4524904"/>
                <a:gd name="connsiteX109" fmla="*/ 1299411 w 1694047"/>
                <a:gd name="connsiteY109" fmla="*/ 414916 h 4524904"/>
                <a:gd name="connsiteX110" fmla="*/ 1289786 w 1694047"/>
                <a:gd name="connsiteY110" fmla="*/ 366790 h 4524904"/>
                <a:gd name="connsiteX111" fmla="*/ 1270535 w 1694047"/>
                <a:gd name="connsiteY111" fmla="*/ 337914 h 4524904"/>
                <a:gd name="connsiteX112" fmla="*/ 1241659 w 1694047"/>
                <a:gd name="connsiteY112" fmla="*/ 280163 h 4524904"/>
                <a:gd name="connsiteX113" fmla="*/ 1222409 w 1694047"/>
                <a:gd name="connsiteY113" fmla="*/ 222411 h 4524904"/>
                <a:gd name="connsiteX114" fmla="*/ 1212784 w 1694047"/>
                <a:gd name="connsiteY114" fmla="*/ 193535 h 4524904"/>
                <a:gd name="connsiteX115" fmla="*/ 1183908 w 1694047"/>
                <a:gd name="connsiteY115" fmla="*/ 164659 h 4524904"/>
                <a:gd name="connsiteX116" fmla="*/ 1145407 w 1694047"/>
                <a:gd name="connsiteY116" fmla="*/ 106908 h 4524904"/>
                <a:gd name="connsiteX117" fmla="*/ 1087655 w 1694047"/>
                <a:gd name="connsiteY117" fmla="*/ 87657 h 4524904"/>
                <a:gd name="connsiteX118" fmla="*/ 1029904 w 1694047"/>
                <a:gd name="connsiteY118" fmla="*/ 49156 h 4524904"/>
                <a:gd name="connsiteX119" fmla="*/ 1001028 w 1694047"/>
                <a:gd name="connsiteY119" fmla="*/ 29906 h 4524904"/>
                <a:gd name="connsiteX120" fmla="*/ 943276 w 1694047"/>
                <a:gd name="connsiteY120" fmla="*/ 20281 h 4524904"/>
                <a:gd name="connsiteX121" fmla="*/ 914400 w 1694047"/>
                <a:gd name="connsiteY121" fmla="*/ 10655 h 4524904"/>
                <a:gd name="connsiteX122" fmla="*/ 693019 w 1694047"/>
                <a:gd name="connsiteY122" fmla="*/ 10655 h 4524904"/>
                <a:gd name="connsiteX123" fmla="*/ 587141 w 1694047"/>
                <a:gd name="connsiteY123" fmla="*/ 39531 h 4524904"/>
                <a:gd name="connsiteX124" fmla="*/ 558266 w 1694047"/>
                <a:gd name="connsiteY124" fmla="*/ 58782 h 4524904"/>
                <a:gd name="connsiteX125" fmla="*/ 519765 w 1694047"/>
                <a:gd name="connsiteY125" fmla="*/ 68407 h 4524904"/>
                <a:gd name="connsiteX126" fmla="*/ 471638 w 1694047"/>
                <a:gd name="connsiteY126" fmla="*/ 106908 h 4524904"/>
                <a:gd name="connsiteX127" fmla="*/ 452388 w 1694047"/>
                <a:gd name="connsiteY127" fmla="*/ 145409 h 4524904"/>
                <a:gd name="connsiteX128" fmla="*/ 413887 w 1694047"/>
                <a:gd name="connsiteY128" fmla="*/ 193535 h 4524904"/>
                <a:gd name="connsiteX129" fmla="*/ 404261 w 1694047"/>
                <a:gd name="connsiteY129" fmla="*/ 280163 h 4524904"/>
                <a:gd name="connsiteX130" fmla="*/ 375386 w 1694047"/>
                <a:gd name="connsiteY130" fmla="*/ 299413 h 4524904"/>
                <a:gd name="connsiteX131" fmla="*/ 327259 w 1694047"/>
                <a:gd name="connsiteY131" fmla="*/ 337914 h 4524904"/>
                <a:gd name="connsiteX132" fmla="*/ 308009 w 1694047"/>
                <a:gd name="connsiteY132" fmla="*/ 366790 h 4524904"/>
                <a:gd name="connsiteX133" fmla="*/ 298384 w 1694047"/>
                <a:gd name="connsiteY133" fmla="*/ 395666 h 4524904"/>
                <a:gd name="connsiteX134" fmla="*/ 269508 w 1694047"/>
                <a:gd name="connsiteY134" fmla="*/ 405291 h 4524904"/>
                <a:gd name="connsiteX135" fmla="*/ 250257 w 1694047"/>
                <a:gd name="connsiteY135" fmla="*/ 434167 h 4524904"/>
                <a:gd name="connsiteX136" fmla="*/ 231007 w 1694047"/>
                <a:gd name="connsiteY136" fmla="*/ 472668 h 4524904"/>
                <a:gd name="connsiteX137" fmla="*/ 211756 w 1694047"/>
                <a:gd name="connsiteY137" fmla="*/ 491918 h 4524904"/>
                <a:gd name="connsiteX0" fmla="*/ 577516 w 1694047"/>
                <a:gd name="connsiteY0" fmla="*/ 174285 h 4524904"/>
                <a:gd name="connsiteX1" fmla="*/ 529390 w 1694047"/>
                <a:gd name="connsiteY1" fmla="*/ 203161 h 4524904"/>
                <a:gd name="connsiteX2" fmla="*/ 412573 w 1694047"/>
                <a:gd name="connsiteY2" fmla="*/ 194894 h 4524904"/>
                <a:gd name="connsiteX3" fmla="*/ 404261 w 1694047"/>
                <a:gd name="connsiteY3" fmla="*/ 280163 h 4524904"/>
                <a:gd name="connsiteX4" fmla="*/ 375386 w 1694047"/>
                <a:gd name="connsiteY4" fmla="*/ 299413 h 4524904"/>
                <a:gd name="connsiteX5" fmla="*/ 346510 w 1694047"/>
                <a:gd name="connsiteY5" fmla="*/ 309038 h 4524904"/>
                <a:gd name="connsiteX6" fmla="*/ 279133 w 1694047"/>
                <a:gd name="connsiteY6" fmla="*/ 376415 h 4524904"/>
                <a:gd name="connsiteX7" fmla="*/ 240632 w 1694047"/>
                <a:gd name="connsiteY7" fmla="*/ 424542 h 4524904"/>
                <a:gd name="connsiteX8" fmla="*/ 202131 w 1694047"/>
                <a:gd name="connsiteY8" fmla="*/ 472668 h 4524904"/>
                <a:gd name="connsiteX9" fmla="*/ 182880 w 1694047"/>
                <a:gd name="connsiteY9" fmla="*/ 549670 h 4524904"/>
                <a:gd name="connsiteX10" fmla="*/ 154005 w 1694047"/>
                <a:gd name="connsiteY10" fmla="*/ 626672 h 4524904"/>
                <a:gd name="connsiteX11" fmla="*/ 144379 w 1694047"/>
                <a:gd name="connsiteY11" fmla="*/ 674798 h 4524904"/>
                <a:gd name="connsiteX12" fmla="*/ 125129 w 1694047"/>
                <a:gd name="connsiteY12" fmla="*/ 828803 h 4524904"/>
                <a:gd name="connsiteX13" fmla="*/ 115504 w 1694047"/>
                <a:gd name="connsiteY13" fmla="*/ 867304 h 4524904"/>
                <a:gd name="connsiteX14" fmla="*/ 105878 w 1694047"/>
                <a:gd name="connsiteY14" fmla="*/ 896179 h 4524904"/>
                <a:gd name="connsiteX15" fmla="*/ 86628 w 1694047"/>
                <a:gd name="connsiteY15" fmla="*/ 992432 h 4524904"/>
                <a:gd name="connsiteX16" fmla="*/ 77003 w 1694047"/>
                <a:gd name="connsiteY16" fmla="*/ 1030933 h 4524904"/>
                <a:gd name="connsiteX17" fmla="*/ 57752 w 1694047"/>
                <a:gd name="connsiteY17" fmla="*/ 1069434 h 4524904"/>
                <a:gd name="connsiteX18" fmla="*/ 48127 w 1694047"/>
                <a:gd name="connsiteY18" fmla="*/ 1194563 h 4524904"/>
                <a:gd name="connsiteX19" fmla="*/ 28876 w 1694047"/>
                <a:gd name="connsiteY19" fmla="*/ 1290815 h 4524904"/>
                <a:gd name="connsiteX20" fmla="*/ 9626 w 1694047"/>
                <a:gd name="connsiteY20" fmla="*/ 1377443 h 4524904"/>
                <a:gd name="connsiteX21" fmla="*/ 0 w 1694047"/>
                <a:gd name="connsiteY21" fmla="*/ 1877956 h 4524904"/>
                <a:gd name="connsiteX22" fmla="*/ 9626 w 1694047"/>
                <a:gd name="connsiteY22" fmla="*/ 2570975 h 4524904"/>
                <a:gd name="connsiteX23" fmla="*/ 19251 w 1694047"/>
                <a:gd name="connsiteY23" fmla="*/ 2599851 h 4524904"/>
                <a:gd name="connsiteX24" fmla="*/ 57752 w 1694047"/>
                <a:gd name="connsiteY24" fmla="*/ 2724979 h 4524904"/>
                <a:gd name="connsiteX25" fmla="*/ 96253 w 1694047"/>
                <a:gd name="connsiteY25" fmla="*/ 2763481 h 4524904"/>
                <a:gd name="connsiteX26" fmla="*/ 125129 w 1694047"/>
                <a:gd name="connsiteY26" fmla="*/ 2801982 h 4524904"/>
                <a:gd name="connsiteX27" fmla="*/ 154005 w 1694047"/>
                <a:gd name="connsiteY27" fmla="*/ 2888609 h 4524904"/>
                <a:gd name="connsiteX28" fmla="*/ 163630 w 1694047"/>
                <a:gd name="connsiteY28" fmla="*/ 2917485 h 4524904"/>
                <a:gd name="connsiteX29" fmla="*/ 182880 w 1694047"/>
                <a:gd name="connsiteY29" fmla="*/ 2946361 h 4524904"/>
                <a:gd name="connsiteX30" fmla="*/ 192506 w 1694047"/>
                <a:gd name="connsiteY30" fmla="*/ 2984862 h 4524904"/>
                <a:gd name="connsiteX31" fmla="*/ 202131 w 1694047"/>
                <a:gd name="connsiteY31" fmla="*/ 3013737 h 4524904"/>
                <a:gd name="connsiteX32" fmla="*/ 221381 w 1694047"/>
                <a:gd name="connsiteY32" fmla="*/ 3109990 h 4524904"/>
                <a:gd name="connsiteX33" fmla="*/ 231007 w 1694047"/>
                <a:gd name="connsiteY33" fmla="*/ 3158116 h 4524904"/>
                <a:gd name="connsiteX34" fmla="*/ 250257 w 1694047"/>
                <a:gd name="connsiteY34" fmla="*/ 3273619 h 4524904"/>
                <a:gd name="connsiteX35" fmla="*/ 279133 w 1694047"/>
                <a:gd name="connsiteY35" fmla="*/ 3369872 h 4524904"/>
                <a:gd name="connsiteX36" fmla="*/ 288758 w 1694047"/>
                <a:gd name="connsiteY36" fmla="*/ 3408373 h 4524904"/>
                <a:gd name="connsiteX37" fmla="*/ 298384 w 1694047"/>
                <a:gd name="connsiteY37" fmla="*/ 3437249 h 4524904"/>
                <a:gd name="connsiteX38" fmla="*/ 308009 w 1694047"/>
                <a:gd name="connsiteY38" fmla="*/ 3485375 h 4524904"/>
                <a:gd name="connsiteX39" fmla="*/ 327259 w 1694047"/>
                <a:gd name="connsiteY39" fmla="*/ 3543127 h 4524904"/>
                <a:gd name="connsiteX40" fmla="*/ 308009 w 1694047"/>
                <a:gd name="connsiteY40" fmla="*/ 3726007 h 4524904"/>
                <a:gd name="connsiteX41" fmla="*/ 288758 w 1694047"/>
                <a:gd name="connsiteY41" fmla="*/ 3793384 h 4524904"/>
                <a:gd name="connsiteX42" fmla="*/ 269508 w 1694047"/>
                <a:gd name="connsiteY42" fmla="*/ 3822259 h 4524904"/>
                <a:gd name="connsiteX43" fmla="*/ 259883 w 1694047"/>
                <a:gd name="connsiteY43" fmla="*/ 3851135 h 4524904"/>
                <a:gd name="connsiteX44" fmla="*/ 221381 w 1694047"/>
                <a:gd name="connsiteY44" fmla="*/ 3908887 h 4524904"/>
                <a:gd name="connsiteX45" fmla="*/ 202131 w 1694047"/>
                <a:gd name="connsiteY45" fmla="*/ 3976264 h 4524904"/>
                <a:gd name="connsiteX46" fmla="*/ 182880 w 1694047"/>
                <a:gd name="connsiteY46" fmla="*/ 4034015 h 4524904"/>
                <a:gd name="connsiteX47" fmla="*/ 163630 w 1694047"/>
                <a:gd name="connsiteY47" fmla="*/ 4101392 h 4524904"/>
                <a:gd name="connsiteX48" fmla="*/ 173255 w 1694047"/>
                <a:gd name="connsiteY48" fmla="*/ 4370899 h 4524904"/>
                <a:gd name="connsiteX49" fmla="*/ 202131 w 1694047"/>
                <a:gd name="connsiteY49" fmla="*/ 4428651 h 4524904"/>
                <a:gd name="connsiteX50" fmla="*/ 231007 w 1694047"/>
                <a:gd name="connsiteY50" fmla="*/ 4447902 h 4524904"/>
                <a:gd name="connsiteX51" fmla="*/ 279133 w 1694047"/>
                <a:gd name="connsiteY51" fmla="*/ 4486403 h 4524904"/>
                <a:gd name="connsiteX52" fmla="*/ 375386 w 1694047"/>
                <a:gd name="connsiteY52" fmla="*/ 4505653 h 4524904"/>
                <a:gd name="connsiteX53" fmla="*/ 529390 w 1694047"/>
                <a:gd name="connsiteY53" fmla="*/ 4524904 h 4524904"/>
                <a:gd name="connsiteX54" fmla="*/ 1039529 w 1694047"/>
                <a:gd name="connsiteY54" fmla="*/ 4515278 h 4524904"/>
                <a:gd name="connsiteX55" fmla="*/ 1193533 w 1694047"/>
                <a:gd name="connsiteY55" fmla="*/ 4496028 h 4524904"/>
                <a:gd name="connsiteX56" fmla="*/ 1280160 w 1694047"/>
                <a:gd name="connsiteY56" fmla="*/ 4467152 h 4524904"/>
                <a:gd name="connsiteX57" fmla="*/ 1309036 w 1694047"/>
                <a:gd name="connsiteY57" fmla="*/ 4457527 h 4524904"/>
                <a:gd name="connsiteX58" fmla="*/ 1405289 w 1694047"/>
                <a:gd name="connsiteY58" fmla="*/ 4428651 h 4524904"/>
                <a:gd name="connsiteX59" fmla="*/ 1453415 w 1694047"/>
                <a:gd name="connsiteY59" fmla="*/ 4409401 h 4524904"/>
                <a:gd name="connsiteX60" fmla="*/ 1482291 w 1694047"/>
                <a:gd name="connsiteY60" fmla="*/ 4390150 h 4524904"/>
                <a:gd name="connsiteX61" fmla="*/ 1540043 w 1694047"/>
                <a:gd name="connsiteY61" fmla="*/ 4370899 h 4524904"/>
                <a:gd name="connsiteX62" fmla="*/ 1588169 w 1694047"/>
                <a:gd name="connsiteY62" fmla="*/ 4293897 h 4524904"/>
                <a:gd name="connsiteX63" fmla="*/ 1597794 w 1694047"/>
                <a:gd name="connsiteY63" fmla="*/ 4265022 h 4524904"/>
                <a:gd name="connsiteX64" fmla="*/ 1636295 w 1694047"/>
                <a:gd name="connsiteY64" fmla="*/ 4245771 h 4524904"/>
                <a:gd name="connsiteX65" fmla="*/ 1645920 w 1694047"/>
                <a:gd name="connsiteY65" fmla="*/ 4216895 h 4524904"/>
                <a:gd name="connsiteX66" fmla="*/ 1665171 w 1694047"/>
                <a:gd name="connsiteY66" fmla="*/ 4188019 h 4524904"/>
                <a:gd name="connsiteX67" fmla="*/ 1684421 w 1694047"/>
                <a:gd name="connsiteY67" fmla="*/ 4149518 h 4524904"/>
                <a:gd name="connsiteX68" fmla="*/ 1674796 w 1694047"/>
                <a:gd name="connsiteY68" fmla="*/ 3976264 h 4524904"/>
                <a:gd name="connsiteX69" fmla="*/ 1665171 w 1694047"/>
                <a:gd name="connsiteY69" fmla="*/ 3947388 h 4524904"/>
                <a:gd name="connsiteX70" fmla="*/ 1645920 w 1694047"/>
                <a:gd name="connsiteY70" fmla="*/ 3851135 h 4524904"/>
                <a:gd name="connsiteX71" fmla="*/ 1626670 w 1694047"/>
                <a:gd name="connsiteY71" fmla="*/ 3803009 h 4524904"/>
                <a:gd name="connsiteX72" fmla="*/ 1607419 w 1694047"/>
                <a:gd name="connsiteY72" fmla="*/ 3726007 h 4524904"/>
                <a:gd name="connsiteX73" fmla="*/ 1588169 w 1694047"/>
                <a:gd name="connsiteY73" fmla="*/ 3668255 h 4524904"/>
                <a:gd name="connsiteX74" fmla="*/ 1578544 w 1694047"/>
                <a:gd name="connsiteY74" fmla="*/ 3639379 h 4524904"/>
                <a:gd name="connsiteX75" fmla="*/ 1530417 w 1694047"/>
                <a:gd name="connsiteY75" fmla="*/ 3533502 h 4524904"/>
                <a:gd name="connsiteX76" fmla="*/ 1520792 w 1694047"/>
                <a:gd name="connsiteY76" fmla="*/ 3495001 h 4524904"/>
                <a:gd name="connsiteX77" fmla="*/ 1530417 w 1694047"/>
                <a:gd name="connsiteY77" fmla="*/ 3389123 h 4524904"/>
                <a:gd name="connsiteX78" fmla="*/ 1549668 w 1694047"/>
                <a:gd name="connsiteY78" fmla="*/ 3350622 h 4524904"/>
                <a:gd name="connsiteX79" fmla="*/ 1568918 w 1694047"/>
                <a:gd name="connsiteY79" fmla="*/ 3273619 h 4524904"/>
                <a:gd name="connsiteX80" fmla="*/ 1588169 w 1694047"/>
                <a:gd name="connsiteY80" fmla="*/ 3215868 h 4524904"/>
                <a:gd name="connsiteX81" fmla="*/ 1617045 w 1694047"/>
                <a:gd name="connsiteY81" fmla="*/ 3119615 h 4524904"/>
                <a:gd name="connsiteX82" fmla="*/ 1645920 w 1694047"/>
                <a:gd name="connsiteY82" fmla="*/ 3061864 h 4524904"/>
                <a:gd name="connsiteX83" fmla="*/ 1655546 w 1694047"/>
                <a:gd name="connsiteY83" fmla="*/ 2898234 h 4524904"/>
                <a:gd name="connsiteX84" fmla="*/ 1665171 w 1694047"/>
                <a:gd name="connsiteY84" fmla="*/ 2811607 h 4524904"/>
                <a:gd name="connsiteX85" fmla="*/ 1674796 w 1694047"/>
                <a:gd name="connsiteY85" fmla="*/ 2619102 h 4524904"/>
                <a:gd name="connsiteX86" fmla="*/ 1694047 w 1694047"/>
                <a:gd name="connsiteY86" fmla="*/ 2503598 h 4524904"/>
                <a:gd name="connsiteX87" fmla="*/ 1684421 w 1694047"/>
                <a:gd name="connsiteY87" fmla="*/ 2003085 h 4524904"/>
                <a:gd name="connsiteX88" fmla="*/ 1665171 w 1694047"/>
                <a:gd name="connsiteY88" fmla="*/ 1926083 h 4524904"/>
                <a:gd name="connsiteX89" fmla="*/ 1655546 w 1694047"/>
                <a:gd name="connsiteY89" fmla="*/ 1868331 h 4524904"/>
                <a:gd name="connsiteX90" fmla="*/ 1626670 w 1694047"/>
                <a:gd name="connsiteY90" fmla="*/ 1608449 h 4524904"/>
                <a:gd name="connsiteX91" fmla="*/ 1617045 w 1694047"/>
                <a:gd name="connsiteY91" fmla="*/ 1579573 h 4524904"/>
                <a:gd name="connsiteX92" fmla="*/ 1597794 w 1694047"/>
                <a:gd name="connsiteY92" fmla="*/ 1550697 h 4524904"/>
                <a:gd name="connsiteX93" fmla="*/ 1578544 w 1694047"/>
                <a:gd name="connsiteY93" fmla="*/ 1492946 h 4524904"/>
                <a:gd name="connsiteX94" fmla="*/ 1559293 w 1694047"/>
                <a:gd name="connsiteY94" fmla="*/ 1425569 h 4524904"/>
                <a:gd name="connsiteX95" fmla="*/ 1530417 w 1694047"/>
                <a:gd name="connsiteY95" fmla="*/ 1367817 h 4524904"/>
                <a:gd name="connsiteX96" fmla="*/ 1520792 w 1694047"/>
                <a:gd name="connsiteY96" fmla="*/ 1319691 h 4524904"/>
                <a:gd name="connsiteX97" fmla="*/ 1501541 w 1694047"/>
                <a:gd name="connsiteY97" fmla="*/ 1242689 h 4524904"/>
                <a:gd name="connsiteX98" fmla="*/ 1482291 w 1694047"/>
                <a:gd name="connsiteY98" fmla="*/ 1175312 h 4524904"/>
                <a:gd name="connsiteX99" fmla="*/ 1463040 w 1694047"/>
                <a:gd name="connsiteY99" fmla="*/ 1136811 h 4524904"/>
                <a:gd name="connsiteX100" fmla="*/ 1453415 w 1694047"/>
                <a:gd name="connsiteY100" fmla="*/ 1107935 h 4524904"/>
                <a:gd name="connsiteX101" fmla="*/ 1434165 w 1694047"/>
                <a:gd name="connsiteY101" fmla="*/ 1079059 h 4524904"/>
                <a:gd name="connsiteX102" fmla="*/ 1414914 w 1694047"/>
                <a:gd name="connsiteY102" fmla="*/ 1021308 h 4524904"/>
                <a:gd name="connsiteX103" fmla="*/ 1395664 w 1694047"/>
                <a:gd name="connsiteY103" fmla="*/ 953931 h 4524904"/>
                <a:gd name="connsiteX104" fmla="*/ 1386038 w 1694047"/>
                <a:gd name="connsiteY104" fmla="*/ 925055 h 4524904"/>
                <a:gd name="connsiteX105" fmla="*/ 1366788 w 1694047"/>
                <a:gd name="connsiteY105" fmla="*/ 694049 h 4524904"/>
                <a:gd name="connsiteX106" fmla="*/ 1347537 w 1694047"/>
                <a:gd name="connsiteY106" fmla="*/ 617047 h 4524904"/>
                <a:gd name="connsiteX107" fmla="*/ 1337912 w 1694047"/>
                <a:gd name="connsiteY107" fmla="*/ 540045 h 4524904"/>
                <a:gd name="connsiteX108" fmla="*/ 1309036 w 1694047"/>
                <a:gd name="connsiteY108" fmla="*/ 453417 h 4524904"/>
                <a:gd name="connsiteX109" fmla="*/ 1299411 w 1694047"/>
                <a:gd name="connsiteY109" fmla="*/ 414916 h 4524904"/>
                <a:gd name="connsiteX110" fmla="*/ 1289786 w 1694047"/>
                <a:gd name="connsiteY110" fmla="*/ 366790 h 4524904"/>
                <a:gd name="connsiteX111" fmla="*/ 1270535 w 1694047"/>
                <a:gd name="connsiteY111" fmla="*/ 337914 h 4524904"/>
                <a:gd name="connsiteX112" fmla="*/ 1241659 w 1694047"/>
                <a:gd name="connsiteY112" fmla="*/ 280163 h 4524904"/>
                <a:gd name="connsiteX113" fmla="*/ 1222409 w 1694047"/>
                <a:gd name="connsiteY113" fmla="*/ 222411 h 4524904"/>
                <a:gd name="connsiteX114" fmla="*/ 1212784 w 1694047"/>
                <a:gd name="connsiteY114" fmla="*/ 193535 h 4524904"/>
                <a:gd name="connsiteX115" fmla="*/ 1183908 w 1694047"/>
                <a:gd name="connsiteY115" fmla="*/ 164659 h 4524904"/>
                <a:gd name="connsiteX116" fmla="*/ 1145407 w 1694047"/>
                <a:gd name="connsiteY116" fmla="*/ 106908 h 4524904"/>
                <a:gd name="connsiteX117" fmla="*/ 1087655 w 1694047"/>
                <a:gd name="connsiteY117" fmla="*/ 87657 h 4524904"/>
                <a:gd name="connsiteX118" fmla="*/ 1029904 w 1694047"/>
                <a:gd name="connsiteY118" fmla="*/ 49156 h 4524904"/>
                <a:gd name="connsiteX119" fmla="*/ 1001028 w 1694047"/>
                <a:gd name="connsiteY119" fmla="*/ 29906 h 4524904"/>
                <a:gd name="connsiteX120" fmla="*/ 943276 w 1694047"/>
                <a:gd name="connsiteY120" fmla="*/ 20281 h 4524904"/>
                <a:gd name="connsiteX121" fmla="*/ 914400 w 1694047"/>
                <a:gd name="connsiteY121" fmla="*/ 10655 h 4524904"/>
                <a:gd name="connsiteX122" fmla="*/ 693019 w 1694047"/>
                <a:gd name="connsiteY122" fmla="*/ 10655 h 4524904"/>
                <a:gd name="connsiteX123" fmla="*/ 587141 w 1694047"/>
                <a:gd name="connsiteY123" fmla="*/ 39531 h 4524904"/>
                <a:gd name="connsiteX124" fmla="*/ 558266 w 1694047"/>
                <a:gd name="connsiteY124" fmla="*/ 58782 h 4524904"/>
                <a:gd name="connsiteX125" fmla="*/ 519765 w 1694047"/>
                <a:gd name="connsiteY125" fmla="*/ 68407 h 4524904"/>
                <a:gd name="connsiteX126" fmla="*/ 471638 w 1694047"/>
                <a:gd name="connsiteY126" fmla="*/ 106908 h 4524904"/>
                <a:gd name="connsiteX127" fmla="*/ 452388 w 1694047"/>
                <a:gd name="connsiteY127" fmla="*/ 145409 h 4524904"/>
                <a:gd name="connsiteX128" fmla="*/ 413887 w 1694047"/>
                <a:gd name="connsiteY128" fmla="*/ 193535 h 4524904"/>
                <a:gd name="connsiteX129" fmla="*/ 404261 w 1694047"/>
                <a:gd name="connsiteY129" fmla="*/ 280163 h 4524904"/>
                <a:gd name="connsiteX130" fmla="*/ 375386 w 1694047"/>
                <a:gd name="connsiteY130" fmla="*/ 299413 h 4524904"/>
                <a:gd name="connsiteX131" fmla="*/ 327259 w 1694047"/>
                <a:gd name="connsiteY131" fmla="*/ 337914 h 4524904"/>
                <a:gd name="connsiteX132" fmla="*/ 308009 w 1694047"/>
                <a:gd name="connsiteY132" fmla="*/ 366790 h 4524904"/>
                <a:gd name="connsiteX133" fmla="*/ 298384 w 1694047"/>
                <a:gd name="connsiteY133" fmla="*/ 395666 h 4524904"/>
                <a:gd name="connsiteX134" fmla="*/ 269508 w 1694047"/>
                <a:gd name="connsiteY134" fmla="*/ 405291 h 4524904"/>
                <a:gd name="connsiteX135" fmla="*/ 250257 w 1694047"/>
                <a:gd name="connsiteY135" fmla="*/ 434167 h 4524904"/>
                <a:gd name="connsiteX136" fmla="*/ 231007 w 1694047"/>
                <a:gd name="connsiteY136" fmla="*/ 472668 h 4524904"/>
                <a:gd name="connsiteX137" fmla="*/ 211756 w 1694047"/>
                <a:gd name="connsiteY137" fmla="*/ 491918 h 4524904"/>
                <a:gd name="connsiteX0" fmla="*/ 577516 w 1694047"/>
                <a:gd name="connsiteY0" fmla="*/ 174285 h 4524904"/>
                <a:gd name="connsiteX1" fmla="*/ 451073 w 1694047"/>
                <a:gd name="connsiteY1" fmla="*/ 150244 h 4524904"/>
                <a:gd name="connsiteX2" fmla="*/ 412573 w 1694047"/>
                <a:gd name="connsiteY2" fmla="*/ 194894 h 4524904"/>
                <a:gd name="connsiteX3" fmla="*/ 404261 w 1694047"/>
                <a:gd name="connsiteY3" fmla="*/ 280163 h 4524904"/>
                <a:gd name="connsiteX4" fmla="*/ 375386 w 1694047"/>
                <a:gd name="connsiteY4" fmla="*/ 299413 h 4524904"/>
                <a:gd name="connsiteX5" fmla="*/ 346510 w 1694047"/>
                <a:gd name="connsiteY5" fmla="*/ 309038 h 4524904"/>
                <a:gd name="connsiteX6" fmla="*/ 279133 w 1694047"/>
                <a:gd name="connsiteY6" fmla="*/ 376415 h 4524904"/>
                <a:gd name="connsiteX7" fmla="*/ 240632 w 1694047"/>
                <a:gd name="connsiteY7" fmla="*/ 424542 h 4524904"/>
                <a:gd name="connsiteX8" fmla="*/ 202131 w 1694047"/>
                <a:gd name="connsiteY8" fmla="*/ 472668 h 4524904"/>
                <a:gd name="connsiteX9" fmla="*/ 182880 w 1694047"/>
                <a:gd name="connsiteY9" fmla="*/ 549670 h 4524904"/>
                <a:gd name="connsiteX10" fmla="*/ 154005 w 1694047"/>
                <a:gd name="connsiteY10" fmla="*/ 626672 h 4524904"/>
                <a:gd name="connsiteX11" fmla="*/ 144379 w 1694047"/>
                <a:gd name="connsiteY11" fmla="*/ 674798 h 4524904"/>
                <a:gd name="connsiteX12" fmla="*/ 125129 w 1694047"/>
                <a:gd name="connsiteY12" fmla="*/ 828803 h 4524904"/>
                <a:gd name="connsiteX13" fmla="*/ 115504 w 1694047"/>
                <a:gd name="connsiteY13" fmla="*/ 867304 h 4524904"/>
                <a:gd name="connsiteX14" fmla="*/ 105878 w 1694047"/>
                <a:gd name="connsiteY14" fmla="*/ 896179 h 4524904"/>
                <a:gd name="connsiteX15" fmla="*/ 86628 w 1694047"/>
                <a:gd name="connsiteY15" fmla="*/ 992432 h 4524904"/>
                <a:gd name="connsiteX16" fmla="*/ 77003 w 1694047"/>
                <a:gd name="connsiteY16" fmla="*/ 1030933 h 4524904"/>
                <a:gd name="connsiteX17" fmla="*/ 57752 w 1694047"/>
                <a:gd name="connsiteY17" fmla="*/ 1069434 h 4524904"/>
                <a:gd name="connsiteX18" fmla="*/ 48127 w 1694047"/>
                <a:gd name="connsiteY18" fmla="*/ 1194563 h 4524904"/>
                <a:gd name="connsiteX19" fmla="*/ 28876 w 1694047"/>
                <a:gd name="connsiteY19" fmla="*/ 1290815 h 4524904"/>
                <a:gd name="connsiteX20" fmla="*/ 9626 w 1694047"/>
                <a:gd name="connsiteY20" fmla="*/ 1377443 h 4524904"/>
                <a:gd name="connsiteX21" fmla="*/ 0 w 1694047"/>
                <a:gd name="connsiteY21" fmla="*/ 1877956 h 4524904"/>
                <a:gd name="connsiteX22" fmla="*/ 9626 w 1694047"/>
                <a:gd name="connsiteY22" fmla="*/ 2570975 h 4524904"/>
                <a:gd name="connsiteX23" fmla="*/ 19251 w 1694047"/>
                <a:gd name="connsiteY23" fmla="*/ 2599851 h 4524904"/>
                <a:gd name="connsiteX24" fmla="*/ 57752 w 1694047"/>
                <a:gd name="connsiteY24" fmla="*/ 2724979 h 4524904"/>
                <a:gd name="connsiteX25" fmla="*/ 96253 w 1694047"/>
                <a:gd name="connsiteY25" fmla="*/ 2763481 h 4524904"/>
                <a:gd name="connsiteX26" fmla="*/ 125129 w 1694047"/>
                <a:gd name="connsiteY26" fmla="*/ 2801982 h 4524904"/>
                <a:gd name="connsiteX27" fmla="*/ 154005 w 1694047"/>
                <a:gd name="connsiteY27" fmla="*/ 2888609 h 4524904"/>
                <a:gd name="connsiteX28" fmla="*/ 163630 w 1694047"/>
                <a:gd name="connsiteY28" fmla="*/ 2917485 h 4524904"/>
                <a:gd name="connsiteX29" fmla="*/ 182880 w 1694047"/>
                <a:gd name="connsiteY29" fmla="*/ 2946361 h 4524904"/>
                <a:gd name="connsiteX30" fmla="*/ 192506 w 1694047"/>
                <a:gd name="connsiteY30" fmla="*/ 2984862 h 4524904"/>
                <a:gd name="connsiteX31" fmla="*/ 202131 w 1694047"/>
                <a:gd name="connsiteY31" fmla="*/ 3013737 h 4524904"/>
                <a:gd name="connsiteX32" fmla="*/ 221381 w 1694047"/>
                <a:gd name="connsiteY32" fmla="*/ 3109990 h 4524904"/>
                <a:gd name="connsiteX33" fmla="*/ 231007 w 1694047"/>
                <a:gd name="connsiteY33" fmla="*/ 3158116 h 4524904"/>
                <a:gd name="connsiteX34" fmla="*/ 250257 w 1694047"/>
                <a:gd name="connsiteY34" fmla="*/ 3273619 h 4524904"/>
                <a:gd name="connsiteX35" fmla="*/ 279133 w 1694047"/>
                <a:gd name="connsiteY35" fmla="*/ 3369872 h 4524904"/>
                <a:gd name="connsiteX36" fmla="*/ 288758 w 1694047"/>
                <a:gd name="connsiteY36" fmla="*/ 3408373 h 4524904"/>
                <a:gd name="connsiteX37" fmla="*/ 298384 w 1694047"/>
                <a:gd name="connsiteY37" fmla="*/ 3437249 h 4524904"/>
                <a:gd name="connsiteX38" fmla="*/ 308009 w 1694047"/>
                <a:gd name="connsiteY38" fmla="*/ 3485375 h 4524904"/>
                <a:gd name="connsiteX39" fmla="*/ 327259 w 1694047"/>
                <a:gd name="connsiteY39" fmla="*/ 3543127 h 4524904"/>
                <a:gd name="connsiteX40" fmla="*/ 308009 w 1694047"/>
                <a:gd name="connsiteY40" fmla="*/ 3726007 h 4524904"/>
                <a:gd name="connsiteX41" fmla="*/ 288758 w 1694047"/>
                <a:gd name="connsiteY41" fmla="*/ 3793384 h 4524904"/>
                <a:gd name="connsiteX42" fmla="*/ 269508 w 1694047"/>
                <a:gd name="connsiteY42" fmla="*/ 3822259 h 4524904"/>
                <a:gd name="connsiteX43" fmla="*/ 259883 w 1694047"/>
                <a:gd name="connsiteY43" fmla="*/ 3851135 h 4524904"/>
                <a:gd name="connsiteX44" fmla="*/ 221381 w 1694047"/>
                <a:gd name="connsiteY44" fmla="*/ 3908887 h 4524904"/>
                <a:gd name="connsiteX45" fmla="*/ 202131 w 1694047"/>
                <a:gd name="connsiteY45" fmla="*/ 3976264 h 4524904"/>
                <a:gd name="connsiteX46" fmla="*/ 182880 w 1694047"/>
                <a:gd name="connsiteY46" fmla="*/ 4034015 h 4524904"/>
                <a:gd name="connsiteX47" fmla="*/ 163630 w 1694047"/>
                <a:gd name="connsiteY47" fmla="*/ 4101392 h 4524904"/>
                <a:gd name="connsiteX48" fmla="*/ 173255 w 1694047"/>
                <a:gd name="connsiteY48" fmla="*/ 4370899 h 4524904"/>
                <a:gd name="connsiteX49" fmla="*/ 202131 w 1694047"/>
                <a:gd name="connsiteY49" fmla="*/ 4428651 h 4524904"/>
                <a:gd name="connsiteX50" fmla="*/ 231007 w 1694047"/>
                <a:gd name="connsiteY50" fmla="*/ 4447902 h 4524904"/>
                <a:gd name="connsiteX51" fmla="*/ 279133 w 1694047"/>
                <a:gd name="connsiteY51" fmla="*/ 4486403 h 4524904"/>
                <a:gd name="connsiteX52" fmla="*/ 375386 w 1694047"/>
                <a:gd name="connsiteY52" fmla="*/ 4505653 h 4524904"/>
                <a:gd name="connsiteX53" fmla="*/ 529390 w 1694047"/>
                <a:gd name="connsiteY53" fmla="*/ 4524904 h 4524904"/>
                <a:gd name="connsiteX54" fmla="*/ 1039529 w 1694047"/>
                <a:gd name="connsiteY54" fmla="*/ 4515278 h 4524904"/>
                <a:gd name="connsiteX55" fmla="*/ 1193533 w 1694047"/>
                <a:gd name="connsiteY55" fmla="*/ 4496028 h 4524904"/>
                <a:gd name="connsiteX56" fmla="*/ 1280160 w 1694047"/>
                <a:gd name="connsiteY56" fmla="*/ 4467152 h 4524904"/>
                <a:gd name="connsiteX57" fmla="*/ 1309036 w 1694047"/>
                <a:gd name="connsiteY57" fmla="*/ 4457527 h 4524904"/>
                <a:gd name="connsiteX58" fmla="*/ 1405289 w 1694047"/>
                <a:gd name="connsiteY58" fmla="*/ 4428651 h 4524904"/>
                <a:gd name="connsiteX59" fmla="*/ 1453415 w 1694047"/>
                <a:gd name="connsiteY59" fmla="*/ 4409401 h 4524904"/>
                <a:gd name="connsiteX60" fmla="*/ 1482291 w 1694047"/>
                <a:gd name="connsiteY60" fmla="*/ 4390150 h 4524904"/>
                <a:gd name="connsiteX61" fmla="*/ 1540043 w 1694047"/>
                <a:gd name="connsiteY61" fmla="*/ 4370899 h 4524904"/>
                <a:gd name="connsiteX62" fmla="*/ 1588169 w 1694047"/>
                <a:gd name="connsiteY62" fmla="*/ 4293897 h 4524904"/>
                <a:gd name="connsiteX63" fmla="*/ 1597794 w 1694047"/>
                <a:gd name="connsiteY63" fmla="*/ 4265022 h 4524904"/>
                <a:gd name="connsiteX64" fmla="*/ 1636295 w 1694047"/>
                <a:gd name="connsiteY64" fmla="*/ 4245771 h 4524904"/>
                <a:gd name="connsiteX65" fmla="*/ 1645920 w 1694047"/>
                <a:gd name="connsiteY65" fmla="*/ 4216895 h 4524904"/>
                <a:gd name="connsiteX66" fmla="*/ 1665171 w 1694047"/>
                <a:gd name="connsiteY66" fmla="*/ 4188019 h 4524904"/>
                <a:gd name="connsiteX67" fmla="*/ 1684421 w 1694047"/>
                <a:gd name="connsiteY67" fmla="*/ 4149518 h 4524904"/>
                <a:gd name="connsiteX68" fmla="*/ 1674796 w 1694047"/>
                <a:gd name="connsiteY68" fmla="*/ 3976264 h 4524904"/>
                <a:gd name="connsiteX69" fmla="*/ 1665171 w 1694047"/>
                <a:gd name="connsiteY69" fmla="*/ 3947388 h 4524904"/>
                <a:gd name="connsiteX70" fmla="*/ 1645920 w 1694047"/>
                <a:gd name="connsiteY70" fmla="*/ 3851135 h 4524904"/>
                <a:gd name="connsiteX71" fmla="*/ 1626670 w 1694047"/>
                <a:gd name="connsiteY71" fmla="*/ 3803009 h 4524904"/>
                <a:gd name="connsiteX72" fmla="*/ 1607419 w 1694047"/>
                <a:gd name="connsiteY72" fmla="*/ 3726007 h 4524904"/>
                <a:gd name="connsiteX73" fmla="*/ 1588169 w 1694047"/>
                <a:gd name="connsiteY73" fmla="*/ 3668255 h 4524904"/>
                <a:gd name="connsiteX74" fmla="*/ 1578544 w 1694047"/>
                <a:gd name="connsiteY74" fmla="*/ 3639379 h 4524904"/>
                <a:gd name="connsiteX75" fmla="*/ 1530417 w 1694047"/>
                <a:gd name="connsiteY75" fmla="*/ 3533502 h 4524904"/>
                <a:gd name="connsiteX76" fmla="*/ 1520792 w 1694047"/>
                <a:gd name="connsiteY76" fmla="*/ 3495001 h 4524904"/>
                <a:gd name="connsiteX77" fmla="*/ 1530417 w 1694047"/>
                <a:gd name="connsiteY77" fmla="*/ 3389123 h 4524904"/>
                <a:gd name="connsiteX78" fmla="*/ 1549668 w 1694047"/>
                <a:gd name="connsiteY78" fmla="*/ 3350622 h 4524904"/>
                <a:gd name="connsiteX79" fmla="*/ 1568918 w 1694047"/>
                <a:gd name="connsiteY79" fmla="*/ 3273619 h 4524904"/>
                <a:gd name="connsiteX80" fmla="*/ 1588169 w 1694047"/>
                <a:gd name="connsiteY80" fmla="*/ 3215868 h 4524904"/>
                <a:gd name="connsiteX81" fmla="*/ 1617045 w 1694047"/>
                <a:gd name="connsiteY81" fmla="*/ 3119615 h 4524904"/>
                <a:gd name="connsiteX82" fmla="*/ 1645920 w 1694047"/>
                <a:gd name="connsiteY82" fmla="*/ 3061864 h 4524904"/>
                <a:gd name="connsiteX83" fmla="*/ 1655546 w 1694047"/>
                <a:gd name="connsiteY83" fmla="*/ 2898234 h 4524904"/>
                <a:gd name="connsiteX84" fmla="*/ 1665171 w 1694047"/>
                <a:gd name="connsiteY84" fmla="*/ 2811607 h 4524904"/>
                <a:gd name="connsiteX85" fmla="*/ 1674796 w 1694047"/>
                <a:gd name="connsiteY85" fmla="*/ 2619102 h 4524904"/>
                <a:gd name="connsiteX86" fmla="*/ 1694047 w 1694047"/>
                <a:gd name="connsiteY86" fmla="*/ 2503598 h 4524904"/>
                <a:gd name="connsiteX87" fmla="*/ 1684421 w 1694047"/>
                <a:gd name="connsiteY87" fmla="*/ 2003085 h 4524904"/>
                <a:gd name="connsiteX88" fmla="*/ 1665171 w 1694047"/>
                <a:gd name="connsiteY88" fmla="*/ 1926083 h 4524904"/>
                <a:gd name="connsiteX89" fmla="*/ 1655546 w 1694047"/>
                <a:gd name="connsiteY89" fmla="*/ 1868331 h 4524904"/>
                <a:gd name="connsiteX90" fmla="*/ 1626670 w 1694047"/>
                <a:gd name="connsiteY90" fmla="*/ 1608449 h 4524904"/>
                <a:gd name="connsiteX91" fmla="*/ 1617045 w 1694047"/>
                <a:gd name="connsiteY91" fmla="*/ 1579573 h 4524904"/>
                <a:gd name="connsiteX92" fmla="*/ 1597794 w 1694047"/>
                <a:gd name="connsiteY92" fmla="*/ 1550697 h 4524904"/>
                <a:gd name="connsiteX93" fmla="*/ 1578544 w 1694047"/>
                <a:gd name="connsiteY93" fmla="*/ 1492946 h 4524904"/>
                <a:gd name="connsiteX94" fmla="*/ 1559293 w 1694047"/>
                <a:gd name="connsiteY94" fmla="*/ 1425569 h 4524904"/>
                <a:gd name="connsiteX95" fmla="*/ 1530417 w 1694047"/>
                <a:gd name="connsiteY95" fmla="*/ 1367817 h 4524904"/>
                <a:gd name="connsiteX96" fmla="*/ 1520792 w 1694047"/>
                <a:gd name="connsiteY96" fmla="*/ 1319691 h 4524904"/>
                <a:gd name="connsiteX97" fmla="*/ 1501541 w 1694047"/>
                <a:gd name="connsiteY97" fmla="*/ 1242689 h 4524904"/>
                <a:gd name="connsiteX98" fmla="*/ 1482291 w 1694047"/>
                <a:gd name="connsiteY98" fmla="*/ 1175312 h 4524904"/>
                <a:gd name="connsiteX99" fmla="*/ 1463040 w 1694047"/>
                <a:gd name="connsiteY99" fmla="*/ 1136811 h 4524904"/>
                <a:gd name="connsiteX100" fmla="*/ 1453415 w 1694047"/>
                <a:gd name="connsiteY100" fmla="*/ 1107935 h 4524904"/>
                <a:gd name="connsiteX101" fmla="*/ 1434165 w 1694047"/>
                <a:gd name="connsiteY101" fmla="*/ 1079059 h 4524904"/>
                <a:gd name="connsiteX102" fmla="*/ 1414914 w 1694047"/>
                <a:gd name="connsiteY102" fmla="*/ 1021308 h 4524904"/>
                <a:gd name="connsiteX103" fmla="*/ 1395664 w 1694047"/>
                <a:gd name="connsiteY103" fmla="*/ 953931 h 4524904"/>
                <a:gd name="connsiteX104" fmla="*/ 1386038 w 1694047"/>
                <a:gd name="connsiteY104" fmla="*/ 925055 h 4524904"/>
                <a:gd name="connsiteX105" fmla="*/ 1366788 w 1694047"/>
                <a:gd name="connsiteY105" fmla="*/ 694049 h 4524904"/>
                <a:gd name="connsiteX106" fmla="*/ 1347537 w 1694047"/>
                <a:gd name="connsiteY106" fmla="*/ 617047 h 4524904"/>
                <a:gd name="connsiteX107" fmla="*/ 1337912 w 1694047"/>
                <a:gd name="connsiteY107" fmla="*/ 540045 h 4524904"/>
                <a:gd name="connsiteX108" fmla="*/ 1309036 w 1694047"/>
                <a:gd name="connsiteY108" fmla="*/ 453417 h 4524904"/>
                <a:gd name="connsiteX109" fmla="*/ 1299411 w 1694047"/>
                <a:gd name="connsiteY109" fmla="*/ 414916 h 4524904"/>
                <a:gd name="connsiteX110" fmla="*/ 1289786 w 1694047"/>
                <a:gd name="connsiteY110" fmla="*/ 366790 h 4524904"/>
                <a:gd name="connsiteX111" fmla="*/ 1270535 w 1694047"/>
                <a:gd name="connsiteY111" fmla="*/ 337914 h 4524904"/>
                <a:gd name="connsiteX112" fmla="*/ 1241659 w 1694047"/>
                <a:gd name="connsiteY112" fmla="*/ 280163 h 4524904"/>
                <a:gd name="connsiteX113" fmla="*/ 1222409 w 1694047"/>
                <a:gd name="connsiteY113" fmla="*/ 222411 h 4524904"/>
                <a:gd name="connsiteX114" fmla="*/ 1212784 w 1694047"/>
                <a:gd name="connsiteY114" fmla="*/ 193535 h 4524904"/>
                <a:gd name="connsiteX115" fmla="*/ 1183908 w 1694047"/>
                <a:gd name="connsiteY115" fmla="*/ 164659 h 4524904"/>
                <a:gd name="connsiteX116" fmla="*/ 1145407 w 1694047"/>
                <a:gd name="connsiteY116" fmla="*/ 106908 h 4524904"/>
                <a:gd name="connsiteX117" fmla="*/ 1087655 w 1694047"/>
                <a:gd name="connsiteY117" fmla="*/ 87657 h 4524904"/>
                <a:gd name="connsiteX118" fmla="*/ 1029904 w 1694047"/>
                <a:gd name="connsiteY118" fmla="*/ 49156 h 4524904"/>
                <a:gd name="connsiteX119" fmla="*/ 1001028 w 1694047"/>
                <a:gd name="connsiteY119" fmla="*/ 29906 h 4524904"/>
                <a:gd name="connsiteX120" fmla="*/ 943276 w 1694047"/>
                <a:gd name="connsiteY120" fmla="*/ 20281 h 4524904"/>
                <a:gd name="connsiteX121" fmla="*/ 914400 w 1694047"/>
                <a:gd name="connsiteY121" fmla="*/ 10655 h 4524904"/>
                <a:gd name="connsiteX122" fmla="*/ 693019 w 1694047"/>
                <a:gd name="connsiteY122" fmla="*/ 10655 h 4524904"/>
                <a:gd name="connsiteX123" fmla="*/ 587141 w 1694047"/>
                <a:gd name="connsiteY123" fmla="*/ 39531 h 4524904"/>
                <a:gd name="connsiteX124" fmla="*/ 558266 w 1694047"/>
                <a:gd name="connsiteY124" fmla="*/ 58782 h 4524904"/>
                <a:gd name="connsiteX125" fmla="*/ 519765 w 1694047"/>
                <a:gd name="connsiteY125" fmla="*/ 68407 h 4524904"/>
                <a:gd name="connsiteX126" fmla="*/ 471638 w 1694047"/>
                <a:gd name="connsiteY126" fmla="*/ 106908 h 4524904"/>
                <a:gd name="connsiteX127" fmla="*/ 452388 w 1694047"/>
                <a:gd name="connsiteY127" fmla="*/ 145409 h 4524904"/>
                <a:gd name="connsiteX128" fmla="*/ 413887 w 1694047"/>
                <a:gd name="connsiteY128" fmla="*/ 193535 h 4524904"/>
                <a:gd name="connsiteX129" fmla="*/ 404261 w 1694047"/>
                <a:gd name="connsiteY129" fmla="*/ 280163 h 4524904"/>
                <a:gd name="connsiteX130" fmla="*/ 375386 w 1694047"/>
                <a:gd name="connsiteY130" fmla="*/ 299413 h 4524904"/>
                <a:gd name="connsiteX131" fmla="*/ 327259 w 1694047"/>
                <a:gd name="connsiteY131" fmla="*/ 337914 h 4524904"/>
                <a:gd name="connsiteX132" fmla="*/ 308009 w 1694047"/>
                <a:gd name="connsiteY132" fmla="*/ 366790 h 4524904"/>
                <a:gd name="connsiteX133" fmla="*/ 298384 w 1694047"/>
                <a:gd name="connsiteY133" fmla="*/ 395666 h 4524904"/>
                <a:gd name="connsiteX134" fmla="*/ 269508 w 1694047"/>
                <a:gd name="connsiteY134" fmla="*/ 405291 h 4524904"/>
                <a:gd name="connsiteX135" fmla="*/ 250257 w 1694047"/>
                <a:gd name="connsiteY135" fmla="*/ 434167 h 4524904"/>
                <a:gd name="connsiteX136" fmla="*/ 231007 w 1694047"/>
                <a:gd name="connsiteY136" fmla="*/ 472668 h 4524904"/>
                <a:gd name="connsiteX137" fmla="*/ 211756 w 1694047"/>
                <a:gd name="connsiteY137" fmla="*/ 491918 h 4524904"/>
                <a:gd name="connsiteX0" fmla="*/ 526716 w 1694047"/>
                <a:gd name="connsiteY0" fmla="*/ 62101 h 4524904"/>
                <a:gd name="connsiteX1" fmla="*/ 451073 w 1694047"/>
                <a:gd name="connsiteY1" fmla="*/ 150244 h 4524904"/>
                <a:gd name="connsiteX2" fmla="*/ 412573 w 1694047"/>
                <a:gd name="connsiteY2" fmla="*/ 194894 h 4524904"/>
                <a:gd name="connsiteX3" fmla="*/ 404261 w 1694047"/>
                <a:gd name="connsiteY3" fmla="*/ 280163 h 4524904"/>
                <a:gd name="connsiteX4" fmla="*/ 375386 w 1694047"/>
                <a:gd name="connsiteY4" fmla="*/ 299413 h 4524904"/>
                <a:gd name="connsiteX5" fmla="*/ 346510 w 1694047"/>
                <a:gd name="connsiteY5" fmla="*/ 309038 h 4524904"/>
                <a:gd name="connsiteX6" fmla="*/ 279133 w 1694047"/>
                <a:gd name="connsiteY6" fmla="*/ 376415 h 4524904"/>
                <a:gd name="connsiteX7" fmla="*/ 240632 w 1694047"/>
                <a:gd name="connsiteY7" fmla="*/ 424542 h 4524904"/>
                <a:gd name="connsiteX8" fmla="*/ 202131 w 1694047"/>
                <a:gd name="connsiteY8" fmla="*/ 472668 h 4524904"/>
                <a:gd name="connsiteX9" fmla="*/ 182880 w 1694047"/>
                <a:gd name="connsiteY9" fmla="*/ 549670 h 4524904"/>
                <a:gd name="connsiteX10" fmla="*/ 154005 w 1694047"/>
                <a:gd name="connsiteY10" fmla="*/ 626672 h 4524904"/>
                <a:gd name="connsiteX11" fmla="*/ 144379 w 1694047"/>
                <a:gd name="connsiteY11" fmla="*/ 674798 h 4524904"/>
                <a:gd name="connsiteX12" fmla="*/ 125129 w 1694047"/>
                <a:gd name="connsiteY12" fmla="*/ 828803 h 4524904"/>
                <a:gd name="connsiteX13" fmla="*/ 115504 w 1694047"/>
                <a:gd name="connsiteY13" fmla="*/ 867304 h 4524904"/>
                <a:gd name="connsiteX14" fmla="*/ 105878 w 1694047"/>
                <a:gd name="connsiteY14" fmla="*/ 896179 h 4524904"/>
                <a:gd name="connsiteX15" fmla="*/ 86628 w 1694047"/>
                <a:gd name="connsiteY15" fmla="*/ 992432 h 4524904"/>
                <a:gd name="connsiteX16" fmla="*/ 77003 w 1694047"/>
                <a:gd name="connsiteY16" fmla="*/ 1030933 h 4524904"/>
                <a:gd name="connsiteX17" fmla="*/ 57752 w 1694047"/>
                <a:gd name="connsiteY17" fmla="*/ 1069434 h 4524904"/>
                <a:gd name="connsiteX18" fmla="*/ 48127 w 1694047"/>
                <a:gd name="connsiteY18" fmla="*/ 1194563 h 4524904"/>
                <a:gd name="connsiteX19" fmla="*/ 28876 w 1694047"/>
                <a:gd name="connsiteY19" fmla="*/ 1290815 h 4524904"/>
                <a:gd name="connsiteX20" fmla="*/ 9626 w 1694047"/>
                <a:gd name="connsiteY20" fmla="*/ 1377443 h 4524904"/>
                <a:gd name="connsiteX21" fmla="*/ 0 w 1694047"/>
                <a:gd name="connsiteY21" fmla="*/ 1877956 h 4524904"/>
                <a:gd name="connsiteX22" fmla="*/ 9626 w 1694047"/>
                <a:gd name="connsiteY22" fmla="*/ 2570975 h 4524904"/>
                <a:gd name="connsiteX23" fmla="*/ 19251 w 1694047"/>
                <a:gd name="connsiteY23" fmla="*/ 2599851 h 4524904"/>
                <a:gd name="connsiteX24" fmla="*/ 57752 w 1694047"/>
                <a:gd name="connsiteY24" fmla="*/ 2724979 h 4524904"/>
                <a:gd name="connsiteX25" fmla="*/ 96253 w 1694047"/>
                <a:gd name="connsiteY25" fmla="*/ 2763481 h 4524904"/>
                <a:gd name="connsiteX26" fmla="*/ 125129 w 1694047"/>
                <a:gd name="connsiteY26" fmla="*/ 2801982 h 4524904"/>
                <a:gd name="connsiteX27" fmla="*/ 154005 w 1694047"/>
                <a:gd name="connsiteY27" fmla="*/ 2888609 h 4524904"/>
                <a:gd name="connsiteX28" fmla="*/ 163630 w 1694047"/>
                <a:gd name="connsiteY28" fmla="*/ 2917485 h 4524904"/>
                <a:gd name="connsiteX29" fmla="*/ 182880 w 1694047"/>
                <a:gd name="connsiteY29" fmla="*/ 2946361 h 4524904"/>
                <a:gd name="connsiteX30" fmla="*/ 192506 w 1694047"/>
                <a:gd name="connsiteY30" fmla="*/ 2984862 h 4524904"/>
                <a:gd name="connsiteX31" fmla="*/ 202131 w 1694047"/>
                <a:gd name="connsiteY31" fmla="*/ 3013737 h 4524904"/>
                <a:gd name="connsiteX32" fmla="*/ 221381 w 1694047"/>
                <a:gd name="connsiteY32" fmla="*/ 3109990 h 4524904"/>
                <a:gd name="connsiteX33" fmla="*/ 231007 w 1694047"/>
                <a:gd name="connsiteY33" fmla="*/ 3158116 h 4524904"/>
                <a:gd name="connsiteX34" fmla="*/ 250257 w 1694047"/>
                <a:gd name="connsiteY34" fmla="*/ 3273619 h 4524904"/>
                <a:gd name="connsiteX35" fmla="*/ 279133 w 1694047"/>
                <a:gd name="connsiteY35" fmla="*/ 3369872 h 4524904"/>
                <a:gd name="connsiteX36" fmla="*/ 288758 w 1694047"/>
                <a:gd name="connsiteY36" fmla="*/ 3408373 h 4524904"/>
                <a:gd name="connsiteX37" fmla="*/ 298384 w 1694047"/>
                <a:gd name="connsiteY37" fmla="*/ 3437249 h 4524904"/>
                <a:gd name="connsiteX38" fmla="*/ 308009 w 1694047"/>
                <a:gd name="connsiteY38" fmla="*/ 3485375 h 4524904"/>
                <a:gd name="connsiteX39" fmla="*/ 327259 w 1694047"/>
                <a:gd name="connsiteY39" fmla="*/ 3543127 h 4524904"/>
                <a:gd name="connsiteX40" fmla="*/ 308009 w 1694047"/>
                <a:gd name="connsiteY40" fmla="*/ 3726007 h 4524904"/>
                <a:gd name="connsiteX41" fmla="*/ 288758 w 1694047"/>
                <a:gd name="connsiteY41" fmla="*/ 3793384 h 4524904"/>
                <a:gd name="connsiteX42" fmla="*/ 269508 w 1694047"/>
                <a:gd name="connsiteY42" fmla="*/ 3822259 h 4524904"/>
                <a:gd name="connsiteX43" fmla="*/ 259883 w 1694047"/>
                <a:gd name="connsiteY43" fmla="*/ 3851135 h 4524904"/>
                <a:gd name="connsiteX44" fmla="*/ 221381 w 1694047"/>
                <a:gd name="connsiteY44" fmla="*/ 3908887 h 4524904"/>
                <a:gd name="connsiteX45" fmla="*/ 202131 w 1694047"/>
                <a:gd name="connsiteY45" fmla="*/ 3976264 h 4524904"/>
                <a:gd name="connsiteX46" fmla="*/ 182880 w 1694047"/>
                <a:gd name="connsiteY46" fmla="*/ 4034015 h 4524904"/>
                <a:gd name="connsiteX47" fmla="*/ 163630 w 1694047"/>
                <a:gd name="connsiteY47" fmla="*/ 4101392 h 4524904"/>
                <a:gd name="connsiteX48" fmla="*/ 173255 w 1694047"/>
                <a:gd name="connsiteY48" fmla="*/ 4370899 h 4524904"/>
                <a:gd name="connsiteX49" fmla="*/ 202131 w 1694047"/>
                <a:gd name="connsiteY49" fmla="*/ 4428651 h 4524904"/>
                <a:gd name="connsiteX50" fmla="*/ 231007 w 1694047"/>
                <a:gd name="connsiteY50" fmla="*/ 4447902 h 4524904"/>
                <a:gd name="connsiteX51" fmla="*/ 279133 w 1694047"/>
                <a:gd name="connsiteY51" fmla="*/ 4486403 h 4524904"/>
                <a:gd name="connsiteX52" fmla="*/ 375386 w 1694047"/>
                <a:gd name="connsiteY52" fmla="*/ 4505653 h 4524904"/>
                <a:gd name="connsiteX53" fmla="*/ 529390 w 1694047"/>
                <a:gd name="connsiteY53" fmla="*/ 4524904 h 4524904"/>
                <a:gd name="connsiteX54" fmla="*/ 1039529 w 1694047"/>
                <a:gd name="connsiteY54" fmla="*/ 4515278 h 4524904"/>
                <a:gd name="connsiteX55" fmla="*/ 1193533 w 1694047"/>
                <a:gd name="connsiteY55" fmla="*/ 4496028 h 4524904"/>
                <a:gd name="connsiteX56" fmla="*/ 1280160 w 1694047"/>
                <a:gd name="connsiteY56" fmla="*/ 4467152 h 4524904"/>
                <a:gd name="connsiteX57" fmla="*/ 1309036 w 1694047"/>
                <a:gd name="connsiteY57" fmla="*/ 4457527 h 4524904"/>
                <a:gd name="connsiteX58" fmla="*/ 1405289 w 1694047"/>
                <a:gd name="connsiteY58" fmla="*/ 4428651 h 4524904"/>
                <a:gd name="connsiteX59" fmla="*/ 1453415 w 1694047"/>
                <a:gd name="connsiteY59" fmla="*/ 4409401 h 4524904"/>
                <a:gd name="connsiteX60" fmla="*/ 1482291 w 1694047"/>
                <a:gd name="connsiteY60" fmla="*/ 4390150 h 4524904"/>
                <a:gd name="connsiteX61" fmla="*/ 1540043 w 1694047"/>
                <a:gd name="connsiteY61" fmla="*/ 4370899 h 4524904"/>
                <a:gd name="connsiteX62" fmla="*/ 1588169 w 1694047"/>
                <a:gd name="connsiteY62" fmla="*/ 4293897 h 4524904"/>
                <a:gd name="connsiteX63" fmla="*/ 1597794 w 1694047"/>
                <a:gd name="connsiteY63" fmla="*/ 4265022 h 4524904"/>
                <a:gd name="connsiteX64" fmla="*/ 1636295 w 1694047"/>
                <a:gd name="connsiteY64" fmla="*/ 4245771 h 4524904"/>
                <a:gd name="connsiteX65" fmla="*/ 1645920 w 1694047"/>
                <a:gd name="connsiteY65" fmla="*/ 4216895 h 4524904"/>
                <a:gd name="connsiteX66" fmla="*/ 1665171 w 1694047"/>
                <a:gd name="connsiteY66" fmla="*/ 4188019 h 4524904"/>
                <a:gd name="connsiteX67" fmla="*/ 1684421 w 1694047"/>
                <a:gd name="connsiteY67" fmla="*/ 4149518 h 4524904"/>
                <a:gd name="connsiteX68" fmla="*/ 1674796 w 1694047"/>
                <a:gd name="connsiteY68" fmla="*/ 3976264 h 4524904"/>
                <a:gd name="connsiteX69" fmla="*/ 1665171 w 1694047"/>
                <a:gd name="connsiteY69" fmla="*/ 3947388 h 4524904"/>
                <a:gd name="connsiteX70" fmla="*/ 1645920 w 1694047"/>
                <a:gd name="connsiteY70" fmla="*/ 3851135 h 4524904"/>
                <a:gd name="connsiteX71" fmla="*/ 1626670 w 1694047"/>
                <a:gd name="connsiteY71" fmla="*/ 3803009 h 4524904"/>
                <a:gd name="connsiteX72" fmla="*/ 1607419 w 1694047"/>
                <a:gd name="connsiteY72" fmla="*/ 3726007 h 4524904"/>
                <a:gd name="connsiteX73" fmla="*/ 1588169 w 1694047"/>
                <a:gd name="connsiteY73" fmla="*/ 3668255 h 4524904"/>
                <a:gd name="connsiteX74" fmla="*/ 1578544 w 1694047"/>
                <a:gd name="connsiteY74" fmla="*/ 3639379 h 4524904"/>
                <a:gd name="connsiteX75" fmla="*/ 1530417 w 1694047"/>
                <a:gd name="connsiteY75" fmla="*/ 3533502 h 4524904"/>
                <a:gd name="connsiteX76" fmla="*/ 1520792 w 1694047"/>
                <a:gd name="connsiteY76" fmla="*/ 3495001 h 4524904"/>
                <a:gd name="connsiteX77" fmla="*/ 1530417 w 1694047"/>
                <a:gd name="connsiteY77" fmla="*/ 3389123 h 4524904"/>
                <a:gd name="connsiteX78" fmla="*/ 1549668 w 1694047"/>
                <a:gd name="connsiteY78" fmla="*/ 3350622 h 4524904"/>
                <a:gd name="connsiteX79" fmla="*/ 1568918 w 1694047"/>
                <a:gd name="connsiteY79" fmla="*/ 3273619 h 4524904"/>
                <a:gd name="connsiteX80" fmla="*/ 1588169 w 1694047"/>
                <a:gd name="connsiteY80" fmla="*/ 3215868 h 4524904"/>
                <a:gd name="connsiteX81" fmla="*/ 1617045 w 1694047"/>
                <a:gd name="connsiteY81" fmla="*/ 3119615 h 4524904"/>
                <a:gd name="connsiteX82" fmla="*/ 1645920 w 1694047"/>
                <a:gd name="connsiteY82" fmla="*/ 3061864 h 4524904"/>
                <a:gd name="connsiteX83" fmla="*/ 1655546 w 1694047"/>
                <a:gd name="connsiteY83" fmla="*/ 2898234 h 4524904"/>
                <a:gd name="connsiteX84" fmla="*/ 1665171 w 1694047"/>
                <a:gd name="connsiteY84" fmla="*/ 2811607 h 4524904"/>
                <a:gd name="connsiteX85" fmla="*/ 1674796 w 1694047"/>
                <a:gd name="connsiteY85" fmla="*/ 2619102 h 4524904"/>
                <a:gd name="connsiteX86" fmla="*/ 1694047 w 1694047"/>
                <a:gd name="connsiteY86" fmla="*/ 2503598 h 4524904"/>
                <a:gd name="connsiteX87" fmla="*/ 1684421 w 1694047"/>
                <a:gd name="connsiteY87" fmla="*/ 2003085 h 4524904"/>
                <a:gd name="connsiteX88" fmla="*/ 1665171 w 1694047"/>
                <a:gd name="connsiteY88" fmla="*/ 1926083 h 4524904"/>
                <a:gd name="connsiteX89" fmla="*/ 1655546 w 1694047"/>
                <a:gd name="connsiteY89" fmla="*/ 1868331 h 4524904"/>
                <a:gd name="connsiteX90" fmla="*/ 1626670 w 1694047"/>
                <a:gd name="connsiteY90" fmla="*/ 1608449 h 4524904"/>
                <a:gd name="connsiteX91" fmla="*/ 1617045 w 1694047"/>
                <a:gd name="connsiteY91" fmla="*/ 1579573 h 4524904"/>
                <a:gd name="connsiteX92" fmla="*/ 1597794 w 1694047"/>
                <a:gd name="connsiteY92" fmla="*/ 1550697 h 4524904"/>
                <a:gd name="connsiteX93" fmla="*/ 1578544 w 1694047"/>
                <a:gd name="connsiteY93" fmla="*/ 1492946 h 4524904"/>
                <a:gd name="connsiteX94" fmla="*/ 1559293 w 1694047"/>
                <a:gd name="connsiteY94" fmla="*/ 1425569 h 4524904"/>
                <a:gd name="connsiteX95" fmla="*/ 1530417 w 1694047"/>
                <a:gd name="connsiteY95" fmla="*/ 1367817 h 4524904"/>
                <a:gd name="connsiteX96" fmla="*/ 1520792 w 1694047"/>
                <a:gd name="connsiteY96" fmla="*/ 1319691 h 4524904"/>
                <a:gd name="connsiteX97" fmla="*/ 1501541 w 1694047"/>
                <a:gd name="connsiteY97" fmla="*/ 1242689 h 4524904"/>
                <a:gd name="connsiteX98" fmla="*/ 1482291 w 1694047"/>
                <a:gd name="connsiteY98" fmla="*/ 1175312 h 4524904"/>
                <a:gd name="connsiteX99" fmla="*/ 1463040 w 1694047"/>
                <a:gd name="connsiteY99" fmla="*/ 1136811 h 4524904"/>
                <a:gd name="connsiteX100" fmla="*/ 1453415 w 1694047"/>
                <a:gd name="connsiteY100" fmla="*/ 1107935 h 4524904"/>
                <a:gd name="connsiteX101" fmla="*/ 1434165 w 1694047"/>
                <a:gd name="connsiteY101" fmla="*/ 1079059 h 4524904"/>
                <a:gd name="connsiteX102" fmla="*/ 1414914 w 1694047"/>
                <a:gd name="connsiteY102" fmla="*/ 1021308 h 4524904"/>
                <a:gd name="connsiteX103" fmla="*/ 1395664 w 1694047"/>
                <a:gd name="connsiteY103" fmla="*/ 953931 h 4524904"/>
                <a:gd name="connsiteX104" fmla="*/ 1386038 w 1694047"/>
                <a:gd name="connsiteY104" fmla="*/ 925055 h 4524904"/>
                <a:gd name="connsiteX105" fmla="*/ 1366788 w 1694047"/>
                <a:gd name="connsiteY105" fmla="*/ 694049 h 4524904"/>
                <a:gd name="connsiteX106" fmla="*/ 1347537 w 1694047"/>
                <a:gd name="connsiteY106" fmla="*/ 617047 h 4524904"/>
                <a:gd name="connsiteX107" fmla="*/ 1337912 w 1694047"/>
                <a:gd name="connsiteY107" fmla="*/ 540045 h 4524904"/>
                <a:gd name="connsiteX108" fmla="*/ 1309036 w 1694047"/>
                <a:gd name="connsiteY108" fmla="*/ 453417 h 4524904"/>
                <a:gd name="connsiteX109" fmla="*/ 1299411 w 1694047"/>
                <a:gd name="connsiteY109" fmla="*/ 414916 h 4524904"/>
                <a:gd name="connsiteX110" fmla="*/ 1289786 w 1694047"/>
                <a:gd name="connsiteY110" fmla="*/ 366790 h 4524904"/>
                <a:gd name="connsiteX111" fmla="*/ 1270535 w 1694047"/>
                <a:gd name="connsiteY111" fmla="*/ 337914 h 4524904"/>
                <a:gd name="connsiteX112" fmla="*/ 1241659 w 1694047"/>
                <a:gd name="connsiteY112" fmla="*/ 280163 h 4524904"/>
                <a:gd name="connsiteX113" fmla="*/ 1222409 w 1694047"/>
                <a:gd name="connsiteY113" fmla="*/ 222411 h 4524904"/>
                <a:gd name="connsiteX114" fmla="*/ 1212784 w 1694047"/>
                <a:gd name="connsiteY114" fmla="*/ 193535 h 4524904"/>
                <a:gd name="connsiteX115" fmla="*/ 1183908 w 1694047"/>
                <a:gd name="connsiteY115" fmla="*/ 164659 h 4524904"/>
                <a:gd name="connsiteX116" fmla="*/ 1145407 w 1694047"/>
                <a:gd name="connsiteY116" fmla="*/ 106908 h 4524904"/>
                <a:gd name="connsiteX117" fmla="*/ 1087655 w 1694047"/>
                <a:gd name="connsiteY117" fmla="*/ 87657 h 4524904"/>
                <a:gd name="connsiteX118" fmla="*/ 1029904 w 1694047"/>
                <a:gd name="connsiteY118" fmla="*/ 49156 h 4524904"/>
                <a:gd name="connsiteX119" fmla="*/ 1001028 w 1694047"/>
                <a:gd name="connsiteY119" fmla="*/ 29906 h 4524904"/>
                <a:gd name="connsiteX120" fmla="*/ 943276 w 1694047"/>
                <a:gd name="connsiteY120" fmla="*/ 20281 h 4524904"/>
                <a:gd name="connsiteX121" fmla="*/ 914400 w 1694047"/>
                <a:gd name="connsiteY121" fmla="*/ 10655 h 4524904"/>
                <a:gd name="connsiteX122" fmla="*/ 693019 w 1694047"/>
                <a:gd name="connsiteY122" fmla="*/ 10655 h 4524904"/>
                <a:gd name="connsiteX123" fmla="*/ 587141 w 1694047"/>
                <a:gd name="connsiteY123" fmla="*/ 39531 h 4524904"/>
                <a:gd name="connsiteX124" fmla="*/ 558266 w 1694047"/>
                <a:gd name="connsiteY124" fmla="*/ 58782 h 4524904"/>
                <a:gd name="connsiteX125" fmla="*/ 519765 w 1694047"/>
                <a:gd name="connsiteY125" fmla="*/ 68407 h 4524904"/>
                <a:gd name="connsiteX126" fmla="*/ 471638 w 1694047"/>
                <a:gd name="connsiteY126" fmla="*/ 106908 h 4524904"/>
                <a:gd name="connsiteX127" fmla="*/ 452388 w 1694047"/>
                <a:gd name="connsiteY127" fmla="*/ 145409 h 4524904"/>
                <a:gd name="connsiteX128" fmla="*/ 413887 w 1694047"/>
                <a:gd name="connsiteY128" fmla="*/ 193535 h 4524904"/>
                <a:gd name="connsiteX129" fmla="*/ 404261 w 1694047"/>
                <a:gd name="connsiteY129" fmla="*/ 280163 h 4524904"/>
                <a:gd name="connsiteX130" fmla="*/ 375386 w 1694047"/>
                <a:gd name="connsiteY130" fmla="*/ 299413 h 4524904"/>
                <a:gd name="connsiteX131" fmla="*/ 327259 w 1694047"/>
                <a:gd name="connsiteY131" fmla="*/ 337914 h 4524904"/>
                <a:gd name="connsiteX132" fmla="*/ 308009 w 1694047"/>
                <a:gd name="connsiteY132" fmla="*/ 366790 h 4524904"/>
                <a:gd name="connsiteX133" fmla="*/ 298384 w 1694047"/>
                <a:gd name="connsiteY133" fmla="*/ 395666 h 4524904"/>
                <a:gd name="connsiteX134" fmla="*/ 269508 w 1694047"/>
                <a:gd name="connsiteY134" fmla="*/ 405291 h 4524904"/>
                <a:gd name="connsiteX135" fmla="*/ 250257 w 1694047"/>
                <a:gd name="connsiteY135" fmla="*/ 434167 h 4524904"/>
                <a:gd name="connsiteX136" fmla="*/ 231007 w 1694047"/>
                <a:gd name="connsiteY136" fmla="*/ 472668 h 4524904"/>
                <a:gd name="connsiteX137" fmla="*/ 211756 w 1694047"/>
                <a:gd name="connsiteY137" fmla="*/ 491918 h 4524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</a:cxnLst>
              <a:rect l="l" t="t" r="r" b="b"/>
              <a:pathLst>
                <a:path w="1694047" h="4524904">
                  <a:moveTo>
                    <a:pt x="526716" y="62101"/>
                  </a:moveTo>
                  <a:cubicBezTo>
                    <a:pt x="510674" y="71726"/>
                    <a:pt x="470097" y="128112"/>
                    <a:pt x="451073" y="150244"/>
                  </a:cubicBezTo>
                  <a:cubicBezTo>
                    <a:pt x="432049" y="172376"/>
                    <a:pt x="420375" y="173241"/>
                    <a:pt x="412573" y="194894"/>
                  </a:cubicBezTo>
                  <a:cubicBezTo>
                    <a:pt x="404771" y="216547"/>
                    <a:pt x="410459" y="262743"/>
                    <a:pt x="404261" y="280163"/>
                  </a:cubicBezTo>
                  <a:cubicBezTo>
                    <a:pt x="398063" y="297583"/>
                    <a:pt x="386360" y="295755"/>
                    <a:pt x="375386" y="299413"/>
                  </a:cubicBezTo>
                  <a:lnTo>
                    <a:pt x="346510" y="309038"/>
                  </a:lnTo>
                  <a:cubicBezTo>
                    <a:pt x="302381" y="375232"/>
                    <a:pt x="329958" y="359474"/>
                    <a:pt x="279133" y="376415"/>
                  </a:cubicBezTo>
                  <a:cubicBezTo>
                    <a:pt x="254941" y="448993"/>
                    <a:pt x="290388" y="362347"/>
                    <a:pt x="240632" y="424542"/>
                  </a:cubicBezTo>
                  <a:cubicBezTo>
                    <a:pt x="187498" y="490959"/>
                    <a:pt x="284888" y="417496"/>
                    <a:pt x="202131" y="472668"/>
                  </a:cubicBezTo>
                  <a:cubicBezTo>
                    <a:pt x="180130" y="538675"/>
                    <a:pt x="206111" y="456750"/>
                    <a:pt x="182880" y="549670"/>
                  </a:cubicBezTo>
                  <a:cubicBezTo>
                    <a:pt x="173526" y="587085"/>
                    <a:pt x="167258" y="582497"/>
                    <a:pt x="154005" y="626672"/>
                  </a:cubicBezTo>
                  <a:cubicBezTo>
                    <a:pt x="149304" y="642342"/>
                    <a:pt x="146693" y="658603"/>
                    <a:pt x="144379" y="674798"/>
                  </a:cubicBezTo>
                  <a:cubicBezTo>
                    <a:pt x="137063" y="726013"/>
                    <a:pt x="137676" y="778613"/>
                    <a:pt x="125129" y="828803"/>
                  </a:cubicBezTo>
                  <a:cubicBezTo>
                    <a:pt x="121921" y="841637"/>
                    <a:pt x="119138" y="854584"/>
                    <a:pt x="115504" y="867304"/>
                  </a:cubicBezTo>
                  <a:cubicBezTo>
                    <a:pt x="112717" y="877059"/>
                    <a:pt x="108159" y="886293"/>
                    <a:pt x="105878" y="896179"/>
                  </a:cubicBezTo>
                  <a:cubicBezTo>
                    <a:pt x="98521" y="928061"/>
                    <a:pt x="94563" y="960689"/>
                    <a:pt x="86628" y="992432"/>
                  </a:cubicBezTo>
                  <a:cubicBezTo>
                    <a:pt x="83420" y="1005266"/>
                    <a:pt x="81648" y="1018547"/>
                    <a:pt x="77003" y="1030933"/>
                  </a:cubicBezTo>
                  <a:cubicBezTo>
                    <a:pt x="71965" y="1044368"/>
                    <a:pt x="64169" y="1056600"/>
                    <a:pt x="57752" y="1069434"/>
                  </a:cubicBezTo>
                  <a:cubicBezTo>
                    <a:pt x="54544" y="1111144"/>
                    <a:pt x="52506" y="1152960"/>
                    <a:pt x="48127" y="1194563"/>
                  </a:cubicBezTo>
                  <a:cubicBezTo>
                    <a:pt x="40798" y="1264184"/>
                    <a:pt x="40203" y="1234180"/>
                    <a:pt x="28876" y="1290815"/>
                  </a:cubicBezTo>
                  <a:cubicBezTo>
                    <a:pt x="11936" y="1375515"/>
                    <a:pt x="28358" y="1321245"/>
                    <a:pt x="9626" y="1377443"/>
                  </a:cubicBezTo>
                  <a:cubicBezTo>
                    <a:pt x="6417" y="1544281"/>
                    <a:pt x="0" y="1711087"/>
                    <a:pt x="0" y="1877956"/>
                  </a:cubicBezTo>
                  <a:cubicBezTo>
                    <a:pt x="0" y="2108985"/>
                    <a:pt x="3467" y="2340028"/>
                    <a:pt x="9626" y="2570975"/>
                  </a:cubicBezTo>
                  <a:cubicBezTo>
                    <a:pt x="9896" y="2581117"/>
                    <a:pt x="16336" y="2590133"/>
                    <a:pt x="19251" y="2599851"/>
                  </a:cubicBezTo>
                  <a:cubicBezTo>
                    <a:pt x="22031" y="2609119"/>
                    <a:pt x="50265" y="2712501"/>
                    <a:pt x="57752" y="2724979"/>
                  </a:cubicBezTo>
                  <a:cubicBezTo>
                    <a:pt x="67090" y="2740542"/>
                    <a:pt x="84301" y="2749822"/>
                    <a:pt x="96253" y="2763481"/>
                  </a:cubicBezTo>
                  <a:cubicBezTo>
                    <a:pt x="106817" y="2775554"/>
                    <a:pt x="115504" y="2789148"/>
                    <a:pt x="125129" y="2801982"/>
                  </a:cubicBezTo>
                  <a:lnTo>
                    <a:pt x="154005" y="2888609"/>
                  </a:lnTo>
                  <a:cubicBezTo>
                    <a:pt x="157213" y="2898234"/>
                    <a:pt x="158002" y="2909043"/>
                    <a:pt x="163630" y="2917485"/>
                  </a:cubicBezTo>
                  <a:lnTo>
                    <a:pt x="182880" y="2946361"/>
                  </a:lnTo>
                  <a:cubicBezTo>
                    <a:pt x="186089" y="2959195"/>
                    <a:pt x="188872" y="2972142"/>
                    <a:pt x="192506" y="2984862"/>
                  </a:cubicBezTo>
                  <a:cubicBezTo>
                    <a:pt x="195293" y="2994617"/>
                    <a:pt x="199850" y="3003851"/>
                    <a:pt x="202131" y="3013737"/>
                  </a:cubicBezTo>
                  <a:cubicBezTo>
                    <a:pt x="209488" y="3045619"/>
                    <a:pt x="214964" y="3077906"/>
                    <a:pt x="221381" y="3109990"/>
                  </a:cubicBezTo>
                  <a:cubicBezTo>
                    <a:pt x="224589" y="3126032"/>
                    <a:pt x="228318" y="3141979"/>
                    <a:pt x="231007" y="3158116"/>
                  </a:cubicBezTo>
                  <a:cubicBezTo>
                    <a:pt x="237424" y="3196617"/>
                    <a:pt x="237913" y="3236590"/>
                    <a:pt x="250257" y="3273619"/>
                  </a:cubicBezTo>
                  <a:cubicBezTo>
                    <a:pt x="264878" y="3317478"/>
                    <a:pt x="262602" y="3309258"/>
                    <a:pt x="279133" y="3369872"/>
                  </a:cubicBezTo>
                  <a:cubicBezTo>
                    <a:pt x="282614" y="3382635"/>
                    <a:pt x="285124" y="3395653"/>
                    <a:pt x="288758" y="3408373"/>
                  </a:cubicBezTo>
                  <a:cubicBezTo>
                    <a:pt x="291545" y="3418129"/>
                    <a:pt x="295923" y="3427406"/>
                    <a:pt x="298384" y="3437249"/>
                  </a:cubicBezTo>
                  <a:cubicBezTo>
                    <a:pt x="302352" y="3453120"/>
                    <a:pt x="303705" y="3469592"/>
                    <a:pt x="308009" y="3485375"/>
                  </a:cubicBezTo>
                  <a:cubicBezTo>
                    <a:pt x="313348" y="3504952"/>
                    <a:pt x="327259" y="3543127"/>
                    <a:pt x="327259" y="3543127"/>
                  </a:cubicBezTo>
                  <a:cubicBezTo>
                    <a:pt x="320559" y="3630231"/>
                    <a:pt x="322448" y="3653809"/>
                    <a:pt x="308009" y="3726007"/>
                  </a:cubicBezTo>
                  <a:cubicBezTo>
                    <a:pt x="305952" y="3736292"/>
                    <a:pt x="294876" y="3781149"/>
                    <a:pt x="288758" y="3793384"/>
                  </a:cubicBezTo>
                  <a:cubicBezTo>
                    <a:pt x="283585" y="3803731"/>
                    <a:pt x="275925" y="3812634"/>
                    <a:pt x="269508" y="3822259"/>
                  </a:cubicBezTo>
                  <a:cubicBezTo>
                    <a:pt x="266300" y="3831884"/>
                    <a:pt x="264810" y="3842266"/>
                    <a:pt x="259883" y="3851135"/>
                  </a:cubicBezTo>
                  <a:cubicBezTo>
                    <a:pt x="248647" y="3871360"/>
                    <a:pt x="221381" y="3908887"/>
                    <a:pt x="221381" y="3908887"/>
                  </a:cubicBezTo>
                  <a:cubicBezTo>
                    <a:pt x="189022" y="4005969"/>
                    <a:pt x="238404" y="3855354"/>
                    <a:pt x="202131" y="3976264"/>
                  </a:cubicBezTo>
                  <a:cubicBezTo>
                    <a:pt x="196300" y="3995700"/>
                    <a:pt x="188711" y="4014579"/>
                    <a:pt x="182880" y="4034015"/>
                  </a:cubicBezTo>
                  <a:cubicBezTo>
                    <a:pt x="146607" y="4154925"/>
                    <a:pt x="195989" y="4004310"/>
                    <a:pt x="163630" y="4101392"/>
                  </a:cubicBezTo>
                  <a:cubicBezTo>
                    <a:pt x="166838" y="4191228"/>
                    <a:pt x="167468" y="4281193"/>
                    <a:pt x="173255" y="4370899"/>
                  </a:cubicBezTo>
                  <a:cubicBezTo>
                    <a:pt x="174335" y="4387637"/>
                    <a:pt x="191166" y="4417686"/>
                    <a:pt x="202131" y="4428651"/>
                  </a:cubicBezTo>
                  <a:cubicBezTo>
                    <a:pt x="210311" y="4436831"/>
                    <a:pt x="221752" y="4440961"/>
                    <a:pt x="231007" y="4447902"/>
                  </a:cubicBezTo>
                  <a:cubicBezTo>
                    <a:pt x="247442" y="4460228"/>
                    <a:pt x="261712" y="4475515"/>
                    <a:pt x="279133" y="4486403"/>
                  </a:cubicBezTo>
                  <a:cubicBezTo>
                    <a:pt x="299258" y="4498981"/>
                    <a:pt x="365660" y="4504032"/>
                    <a:pt x="375386" y="4505653"/>
                  </a:cubicBezTo>
                  <a:cubicBezTo>
                    <a:pt x="494733" y="4525544"/>
                    <a:pt x="328216" y="4506614"/>
                    <a:pt x="529390" y="4524904"/>
                  </a:cubicBezTo>
                  <a:lnTo>
                    <a:pt x="1039529" y="4515278"/>
                  </a:lnTo>
                  <a:cubicBezTo>
                    <a:pt x="1118509" y="4512810"/>
                    <a:pt x="1130595" y="4508615"/>
                    <a:pt x="1193533" y="4496028"/>
                  </a:cubicBezTo>
                  <a:cubicBezTo>
                    <a:pt x="1243771" y="4462535"/>
                    <a:pt x="1202354" y="4484442"/>
                    <a:pt x="1280160" y="4467152"/>
                  </a:cubicBezTo>
                  <a:cubicBezTo>
                    <a:pt x="1290064" y="4464951"/>
                    <a:pt x="1299280" y="4460314"/>
                    <a:pt x="1309036" y="4457527"/>
                  </a:cubicBezTo>
                  <a:cubicBezTo>
                    <a:pt x="1358677" y="4443344"/>
                    <a:pt x="1348097" y="4451527"/>
                    <a:pt x="1405289" y="4428651"/>
                  </a:cubicBezTo>
                  <a:cubicBezTo>
                    <a:pt x="1421331" y="4422234"/>
                    <a:pt x="1437961" y="4417128"/>
                    <a:pt x="1453415" y="4409401"/>
                  </a:cubicBezTo>
                  <a:cubicBezTo>
                    <a:pt x="1463762" y="4404228"/>
                    <a:pt x="1471720" y="4394848"/>
                    <a:pt x="1482291" y="4390150"/>
                  </a:cubicBezTo>
                  <a:cubicBezTo>
                    <a:pt x="1500834" y="4381909"/>
                    <a:pt x="1540043" y="4370899"/>
                    <a:pt x="1540043" y="4370899"/>
                  </a:cubicBezTo>
                  <a:cubicBezTo>
                    <a:pt x="1567678" y="4334051"/>
                    <a:pt x="1570553" y="4335000"/>
                    <a:pt x="1588169" y="4293897"/>
                  </a:cubicBezTo>
                  <a:cubicBezTo>
                    <a:pt x="1592166" y="4284572"/>
                    <a:pt x="1590620" y="4272196"/>
                    <a:pt x="1597794" y="4265022"/>
                  </a:cubicBezTo>
                  <a:cubicBezTo>
                    <a:pt x="1607940" y="4254876"/>
                    <a:pt x="1623461" y="4252188"/>
                    <a:pt x="1636295" y="4245771"/>
                  </a:cubicBezTo>
                  <a:cubicBezTo>
                    <a:pt x="1639503" y="4236146"/>
                    <a:pt x="1641383" y="4225970"/>
                    <a:pt x="1645920" y="4216895"/>
                  </a:cubicBezTo>
                  <a:cubicBezTo>
                    <a:pt x="1651093" y="4206548"/>
                    <a:pt x="1659432" y="4198063"/>
                    <a:pt x="1665171" y="4188019"/>
                  </a:cubicBezTo>
                  <a:cubicBezTo>
                    <a:pt x="1672290" y="4175561"/>
                    <a:pt x="1678004" y="4162352"/>
                    <a:pt x="1684421" y="4149518"/>
                  </a:cubicBezTo>
                  <a:cubicBezTo>
                    <a:pt x="1681213" y="4091767"/>
                    <a:pt x="1680280" y="4033844"/>
                    <a:pt x="1674796" y="3976264"/>
                  </a:cubicBezTo>
                  <a:cubicBezTo>
                    <a:pt x="1673834" y="3966164"/>
                    <a:pt x="1667452" y="3957274"/>
                    <a:pt x="1665171" y="3947388"/>
                  </a:cubicBezTo>
                  <a:cubicBezTo>
                    <a:pt x="1657814" y="3915506"/>
                    <a:pt x="1658072" y="3881515"/>
                    <a:pt x="1645920" y="3851135"/>
                  </a:cubicBezTo>
                  <a:cubicBezTo>
                    <a:pt x="1639503" y="3835093"/>
                    <a:pt x="1631751" y="3819523"/>
                    <a:pt x="1626670" y="3803009"/>
                  </a:cubicBezTo>
                  <a:cubicBezTo>
                    <a:pt x="1618889" y="3777722"/>
                    <a:pt x="1615785" y="3751107"/>
                    <a:pt x="1607419" y="3726007"/>
                  </a:cubicBezTo>
                  <a:lnTo>
                    <a:pt x="1588169" y="3668255"/>
                  </a:lnTo>
                  <a:cubicBezTo>
                    <a:pt x="1584961" y="3658630"/>
                    <a:pt x="1583081" y="3648454"/>
                    <a:pt x="1578544" y="3639379"/>
                  </a:cubicBezTo>
                  <a:cubicBezTo>
                    <a:pt x="1553146" y="3588583"/>
                    <a:pt x="1542882" y="3577128"/>
                    <a:pt x="1530417" y="3533502"/>
                  </a:cubicBezTo>
                  <a:cubicBezTo>
                    <a:pt x="1526783" y="3520782"/>
                    <a:pt x="1524000" y="3507835"/>
                    <a:pt x="1520792" y="3495001"/>
                  </a:cubicBezTo>
                  <a:cubicBezTo>
                    <a:pt x="1524000" y="3459708"/>
                    <a:pt x="1523467" y="3423873"/>
                    <a:pt x="1530417" y="3389123"/>
                  </a:cubicBezTo>
                  <a:cubicBezTo>
                    <a:pt x="1533231" y="3375053"/>
                    <a:pt x="1545131" y="3364234"/>
                    <a:pt x="1549668" y="3350622"/>
                  </a:cubicBezTo>
                  <a:cubicBezTo>
                    <a:pt x="1558035" y="3325522"/>
                    <a:pt x="1560551" y="3298719"/>
                    <a:pt x="1568918" y="3273619"/>
                  </a:cubicBezTo>
                  <a:cubicBezTo>
                    <a:pt x="1575335" y="3254369"/>
                    <a:pt x="1583248" y="3235554"/>
                    <a:pt x="1588169" y="3215868"/>
                  </a:cubicBezTo>
                  <a:cubicBezTo>
                    <a:pt x="1595078" y="3188232"/>
                    <a:pt x="1605326" y="3143053"/>
                    <a:pt x="1617045" y="3119615"/>
                  </a:cubicBezTo>
                  <a:lnTo>
                    <a:pt x="1645920" y="3061864"/>
                  </a:lnTo>
                  <a:cubicBezTo>
                    <a:pt x="1649129" y="3007321"/>
                    <a:pt x="1651355" y="2952711"/>
                    <a:pt x="1655546" y="2898234"/>
                  </a:cubicBezTo>
                  <a:cubicBezTo>
                    <a:pt x="1657774" y="2869266"/>
                    <a:pt x="1663172" y="2840592"/>
                    <a:pt x="1665171" y="2811607"/>
                  </a:cubicBezTo>
                  <a:cubicBezTo>
                    <a:pt x="1669591" y="2747511"/>
                    <a:pt x="1670376" y="2683198"/>
                    <a:pt x="1674796" y="2619102"/>
                  </a:cubicBezTo>
                  <a:cubicBezTo>
                    <a:pt x="1680402" y="2537806"/>
                    <a:pt x="1677027" y="2554653"/>
                    <a:pt x="1694047" y="2503598"/>
                  </a:cubicBezTo>
                  <a:cubicBezTo>
                    <a:pt x="1690838" y="2336760"/>
                    <a:pt x="1692754" y="2169745"/>
                    <a:pt x="1684421" y="2003085"/>
                  </a:cubicBezTo>
                  <a:cubicBezTo>
                    <a:pt x="1683100" y="1976661"/>
                    <a:pt x="1669520" y="1952180"/>
                    <a:pt x="1665171" y="1926083"/>
                  </a:cubicBezTo>
                  <a:lnTo>
                    <a:pt x="1655546" y="1868331"/>
                  </a:lnTo>
                  <a:cubicBezTo>
                    <a:pt x="1645769" y="1672798"/>
                    <a:pt x="1663201" y="1730222"/>
                    <a:pt x="1626670" y="1608449"/>
                  </a:cubicBezTo>
                  <a:cubicBezTo>
                    <a:pt x="1623755" y="1598731"/>
                    <a:pt x="1621582" y="1588648"/>
                    <a:pt x="1617045" y="1579573"/>
                  </a:cubicBezTo>
                  <a:cubicBezTo>
                    <a:pt x="1611872" y="1569226"/>
                    <a:pt x="1604211" y="1560322"/>
                    <a:pt x="1597794" y="1550697"/>
                  </a:cubicBezTo>
                  <a:cubicBezTo>
                    <a:pt x="1591377" y="1531447"/>
                    <a:pt x="1583466" y="1512632"/>
                    <a:pt x="1578544" y="1492946"/>
                  </a:cubicBezTo>
                  <a:cubicBezTo>
                    <a:pt x="1575461" y="1480615"/>
                    <a:pt x="1566196" y="1439375"/>
                    <a:pt x="1559293" y="1425569"/>
                  </a:cubicBezTo>
                  <a:cubicBezTo>
                    <a:pt x="1535769" y="1378520"/>
                    <a:pt x="1542514" y="1416202"/>
                    <a:pt x="1530417" y="1367817"/>
                  </a:cubicBezTo>
                  <a:cubicBezTo>
                    <a:pt x="1526449" y="1351946"/>
                    <a:pt x="1524471" y="1335632"/>
                    <a:pt x="1520792" y="1319691"/>
                  </a:cubicBezTo>
                  <a:cubicBezTo>
                    <a:pt x="1514843" y="1293911"/>
                    <a:pt x="1507958" y="1268356"/>
                    <a:pt x="1501541" y="1242689"/>
                  </a:cubicBezTo>
                  <a:cubicBezTo>
                    <a:pt x="1496657" y="1223153"/>
                    <a:pt x="1490576" y="1194643"/>
                    <a:pt x="1482291" y="1175312"/>
                  </a:cubicBezTo>
                  <a:cubicBezTo>
                    <a:pt x="1476639" y="1162124"/>
                    <a:pt x="1468692" y="1149999"/>
                    <a:pt x="1463040" y="1136811"/>
                  </a:cubicBezTo>
                  <a:cubicBezTo>
                    <a:pt x="1459043" y="1127485"/>
                    <a:pt x="1457952" y="1117010"/>
                    <a:pt x="1453415" y="1107935"/>
                  </a:cubicBezTo>
                  <a:cubicBezTo>
                    <a:pt x="1448242" y="1097588"/>
                    <a:pt x="1438863" y="1089630"/>
                    <a:pt x="1434165" y="1079059"/>
                  </a:cubicBezTo>
                  <a:cubicBezTo>
                    <a:pt x="1425924" y="1060516"/>
                    <a:pt x="1421331" y="1040558"/>
                    <a:pt x="1414914" y="1021308"/>
                  </a:cubicBezTo>
                  <a:cubicBezTo>
                    <a:pt x="1391836" y="952075"/>
                    <a:pt x="1419836" y="1038531"/>
                    <a:pt x="1395664" y="953931"/>
                  </a:cubicBezTo>
                  <a:cubicBezTo>
                    <a:pt x="1392877" y="944175"/>
                    <a:pt x="1389247" y="934680"/>
                    <a:pt x="1386038" y="925055"/>
                  </a:cubicBezTo>
                  <a:cubicBezTo>
                    <a:pt x="1383346" y="884667"/>
                    <a:pt x="1376399" y="748513"/>
                    <a:pt x="1366788" y="694049"/>
                  </a:cubicBezTo>
                  <a:cubicBezTo>
                    <a:pt x="1362190" y="667994"/>
                    <a:pt x="1353954" y="642714"/>
                    <a:pt x="1347537" y="617047"/>
                  </a:cubicBezTo>
                  <a:cubicBezTo>
                    <a:pt x="1344329" y="591380"/>
                    <a:pt x="1343332" y="565338"/>
                    <a:pt x="1337912" y="540045"/>
                  </a:cubicBezTo>
                  <a:cubicBezTo>
                    <a:pt x="1323478" y="472688"/>
                    <a:pt x="1321065" y="501533"/>
                    <a:pt x="1309036" y="453417"/>
                  </a:cubicBezTo>
                  <a:cubicBezTo>
                    <a:pt x="1305828" y="440583"/>
                    <a:pt x="1302281" y="427830"/>
                    <a:pt x="1299411" y="414916"/>
                  </a:cubicBezTo>
                  <a:cubicBezTo>
                    <a:pt x="1295862" y="398946"/>
                    <a:pt x="1295530" y="382108"/>
                    <a:pt x="1289786" y="366790"/>
                  </a:cubicBezTo>
                  <a:cubicBezTo>
                    <a:pt x="1285724" y="355958"/>
                    <a:pt x="1276952" y="347539"/>
                    <a:pt x="1270535" y="337914"/>
                  </a:cubicBezTo>
                  <a:cubicBezTo>
                    <a:pt x="1235432" y="232602"/>
                    <a:pt x="1291416" y="392116"/>
                    <a:pt x="1241659" y="280163"/>
                  </a:cubicBezTo>
                  <a:cubicBezTo>
                    <a:pt x="1233418" y="261620"/>
                    <a:pt x="1228826" y="241662"/>
                    <a:pt x="1222409" y="222411"/>
                  </a:cubicBezTo>
                  <a:cubicBezTo>
                    <a:pt x="1219201" y="212786"/>
                    <a:pt x="1219958" y="200709"/>
                    <a:pt x="1212784" y="193535"/>
                  </a:cubicBezTo>
                  <a:cubicBezTo>
                    <a:pt x="1203159" y="183910"/>
                    <a:pt x="1192265" y="175404"/>
                    <a:pt x="1183908" y="164659"/>
                  </a:cubicBezTo>
                  <a:cubicBezTo>
                    <a:pt x="1169704" y="146397"/>
                    <a:pt x="1167356" y="114224"/>
                    <a:pt x="1145407" y="106908"/>
                  </a:cubicBezTo>
                  <a:cubicBezTo>
                    <a:pt x="1126156" y="100491"/>
                    <a:pt x="1104539" y="98913"/>
                    <a:pt x="1087655" y="87657"/>
                  </a:cubicBezTo>
                  <a:lnTo>
                    <a:pt x="1029904" y="49156"/>
                  </a:lnTo>
                  <a:cubicBezTo>
                    <a:pt x="1020279" y="42739"/>
                    <a:pt x="1012439" y="31808"/>
                    <a:pt x="1001028" y="29906"/>
                  </a:cubicBezTo>
                  <a:lnTo>
                    <a:pt x="943276" y="20281"/>
                  </a:lnTo>
                  <a:cubicBezTo>
                    <a:pt x="933651" y="17072"/>
                    <a:pt x="924304" y="12856"/>
                    <a:pt x="914400" y="10655"/>
                  </a:cubicBezTo>
                  <a:cubicBezTo>
                    <a:pt x="824828" y="-9251"/>
                    <a:pt x="814335" y="3519"/>
                    <a:pt x="693019" y="10655"/>
                  </a:cubicBezTo>
                  <a:cubicBezTo>
                    <a:pt x="619748" y="35080"/>
                    <a:pt x="655166" y="25927"/>
                    <a:pt x="587141" y="39531"/>
                  </a:cubicBezTo>
                  <a:cubicBezTo>
                    <a:pt x="577516" y="45948"/>
                    <a:pt x="568899" y="54225"/>
                    <a:pt x="558266" y="58782"/>
                  </a:cubicBezTo>
                  <a:cubicBezTo>
                    <a:pt x="546107" y="63993"/>
                    <a:pt x="530772" y="61069"/>
                    <a:pt x="519765" y="68407"/>
                  </a:cubicBezTo>
                  <a:cubicBezTo>
                    <a:pt x="432691" y="126456"/>
                    <a:pt x="566037" y="75443"/>
                    <a:pt x="471638" y="106908"/>
                  </a:cubicBezTo>
                  <a:cubicBezTo>
                    <a:pt x="465221" y="119742"/>
                    <a:pt x="461574" y="134386"/>
                    <a:pt x="452388" y="145409"/>
                  </a:cubicBezTo>
                  <a:cubicBezTo>
                    <a:pt x="404013" y="203459"/>
                    <a:pt x="436868" y="124591"/>
                    <a:pt x="413887" y="193535"/>
                  </a:cubicBezTo>
                  <a:cubicBezTo>
                    <a:pt x="410678" y="222411"/>
                    <a:pt x="414190" y="252858"/>
                    <a:pt x="404261" y="280163"/>
                  </a:cubicBezTo>
                  <a:cubicBezTo>
                    <a:pt x="400308" y="291034"/>
                    <a:pt x="383566" y="291233"/>
                    <a:pt x="375386" y="299413"/>
                  </a:cubicBezTo>
                  <a:cubicBezTo>
                    <a:pt x="331849" y="342950"/>
                    <a:pt x="383474" y="319176"/>
                    <a:pt x="327259" y="337914"/>
                  </a:cubicBezTo>
                  <a:cubicBezTo>
                    <a:pt x="320842" y="347539"/>
                    <a:pt x="313182" y="356443"/>
                    <a:pt x="308009" y="366790"/>
                  </a:cubicBezTo>
                  <a:cubicBezTo>
                    <a:pt x="303472" y="375865"/>
                    <a:pt x="305558" y="388492"/>
                    <a:pt x="298384" y="395666"/>
                  </a:cubicBezTo>
                  <a:cubicBezTo>
                    <a:pt x="291210" y="402840"/>
                    <a:pt x="279133" y="402083"/>
                    <a:pt x="269508" y="405291"/>
                  </a:cubicBezTo>
                  <a:cubicBezTo>
                    <a:pt x="263091" y="414916"/>
                    <a:pt x="255996" y="424123"/>
                    <a:pt x="250257" y="434167"/>
                  </a:cubicBezTo>
                  <a:cubicBezTo>
                    <a:pt x="243138" y="446625"/>
                    <a:pt x="238966" y="460729"/>
                    <a:pt x="231007" y="472668"/>
                  </a:cubicBezTo>
                  <a:cubicBezTo>
                    <a:pt x="225973" y="480219"/>
                    <a:pt x="218173" y="485501"/>
                    <a:pt x="211756" y="491918"/>
                  </a:cubicBezTo>
                </a:path>
              </a:pathLst>
            </a:custGeom>
            <a:solidFill>
              <a:schemeClr val="bg1"/>
            </a:solidFill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Image 28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45" r="30568"/>
            <a:stretch/>
          </p:blipFill>
          <p:spPr>
            <a:xfrm>
              <a:off x="5316209" y="363323"/>
              <a:ext cx="1611983" cy="4793530"/>
            </a:xfrm>
            <a:prstGeom prst="rect">
              <a:avLst/>
            </a:prstGeom>
          </p:spPr>
        </p:pic>
      </p:grpSp>
      <p:sp>
        <p:nvSpPr>
          <p:cNvPr id="33" name="ZoneTexte 32"/>
          <p:cNvSpPr txBox="1"/>
          <p:nvPr/>
        </p:nvSpPr>
        <p:spPr>
          <a:xfrm rot="16200000">
            <a:off x="-3041458" y="2923995"/>
            <a:ext cx="650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Découper et coller les deux faces des personnages sur un bâtonnet 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99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520198" y="2219744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campagne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842675" y="2244488"/>
            <a:ext cx="1143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mer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9903316" y="6358831"/>
            <a:ext cx="1572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cuisine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9783892" y="2244785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chambre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789838" y="4319865"/>
            <a:ext cx="1606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maison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696363" y="4301569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forêt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785263" y="6358831"/>
            <a:ext cx="10759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Le ciel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98643" y="6387306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prairie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20198" y="4258007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montagne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5086350" y="27003"/>
            <a:ext cx="255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DES DÉCORS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69" y="658377"/>
            <a:ext cx="2772024" cy="156038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08" y="4815389"/>
            <a:ext cx="2800160" cy="155917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733" y="4845030"/>
            <a:ext cx="2728095" cy="1560384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172" y="2736348"/>
            <a:ext cx="2857898" cy="156038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69" y="2736348"/>
            <a:ext cx="2728095" cy="156038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0927" y="658377"/>
            <a:ext cx="2894712" cy="157184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5533" y="4826734"/>
            <a:ext cx="2916656" cy="1547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ZoneTexte 28"/>
          <p:cNvSpPr txBox="1"/>
          <p:nvPr/>
        </p:nvSpPr>
        <p:spPr>
          <a:xfrm>
            <a:off x="6968435" y="6395893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Le salon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9500663" y="4360231"/>
            <a:ext cx="2343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La salle de bain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789838" y="2286340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Le jardin</a:t>
            </a: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6894" y="2744771"/>
            <a:ext cx="2876705" cy="1551960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4" y="134011"/>
            <a:ext cx="825500" cy="34925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5534" y="658377"/>
            <a:ext cx="2916220" cy="16279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85172" y="4845031"/>
            <a:ext cx="2845475" cy="156038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65533" y="2744772"/>
            <a:ext cx="2905961" cy="15480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30014" y="659737"/>
            <a:ext cx="2851144" cy="15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59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5486"/>
            <a:ext cx="12211944" cy="413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9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4" y="124676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30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" r="953" b="2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07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812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62" y="115249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05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123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88" y="18123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73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/>
          <p:nvPr/>
        </p:nvSpPr>
        <p:spPr>
          <a:xfrm>
            <a:off x="-12700" y="5588000"/>
            <a:ext cx="12179300" cy="368300"/>
          </a:xfrm>
          <a:custGeom>
            <a:avLst/>
            <a:gdLst>
              <a:gd name="connsiteX0" fmla="*/ 0 w 12179300"/>
              <a:gd name="connsiteY0" fmla="*/ 25400 h 368300"/>
              <a:gd name="connsiteX1" fmla="*/ 342900 w 12179300"/>
              <a:gd name="connsiteY1" fmla="*/ 0 h 368300"/>
              <a:gd name="connsiteX2" fmla="*/ 1041400 w 12179300"/>
              <a:gd name="connsiteY2" fmla="*/ 12700 h 368300"/>
              <a:gd name="connsiteX3" fmla="*/ 1270000 w 12179300"/>
              <a:gd name="connsiteY3" fmla="*/ 63500 h 368300"/>
              <a:gd name="connsiteX4" fmla="*/ 1524000 w 12179300"/>
              <a:gd name="connsiteY4" fmla="*/ 88900 h 368300"/>
              <a:gd name="connsiteX5" fmla="*/ 1790700 w 12179300"/>
              <a:gd name="connsiteY5" fmla="*/ 101600 h 368300"/>
              <a:gd name="connsiteX6" fmla="*/ 2781300 w 12179300"/>
              <a:gd name="connsiteY6" fmla="*/ 88900 h 368300"/>
              <a:gd name="connsiteX7" fmla="*/ 2933700 w 12179300"/>
              <a:gd name="connsiteY7" fmla="*/ 127000 h 368300"/>
              <a:gd name="connsiteX8" fmla="*/ 3009900 w 12179300"/>
              <a:gd name="connsiteY8" fmla="*/ 203200 h 368300"/>
              <a:gd name="connsiteX9" fmla="*/ 3048000 w 12179300"/>
              <a:gd name="connsiteY9" fmla="*/ 241300 h 368300"/>
              <a:gd name="connsiteX10" fmla="*/ 3086100 w 12179300"/>
              <a:gd name="connsiteY10" fmla="*/ 266700 h 368300"/>
              <a:gd name="connsiteX11" fmla="*/ 3162300 w 12179300"/>
              <a:gd name="connsiteY11" fmla="*/ 228600 h 368300"/>
              <a:gd name="connsiteX12" fmla="*/ 3200400 w 12179300"/>
              <a:gd name="connsiteY12" fmla="*/ 215900 h 368300"/>
              <a:gd name="connsiteX13" fmla="*/ 3238500 w 12179300"/>
              <a:gd name="connsiteY13" fmla="*/ 190500 h 368300"/>
              <a:gd name="connsiteX14" fmla="*/ 3314700 w 12179300"/>
              <a:gd name="connsiteY14" fmla="*/ 152400 h 368300"/>
              <a:gd name="connsiteX15" fmla="*/ 3530600 w 12179300"/>
              <a:gd name="connsiteY15" fmla="*/ 177800 h 368300"/>
              <a:gd name="connsiteX16" fmla="*/ 3568700 w 12179300"/>
              <a:gd name="connsiteY16" fmla="*/ 190500 h 368300"/>
              <a:gd name="connsiteX17" fmla="*/ 3657600 w 12179300"/>
              <a:gd name="connsiteY17" fmla="*/ 215900 h 368300"/>
              <a:gd name="connsiteX18" fmla="*/ 3695700 w 12179300"/>
              <a:gd name="connsiteY18" fmla="*/ 241300 h 368300"/>
              <a:gd name="connsiteX19" fmla="*/ 3784600 w 12179300"/>
              <a:gd name="connsiteY19" fmla="*/ 254000 h 368300"/>
              <a:gd name="connsiteX20" fmla="*/ 4178300 w 12179300"/>
              <a:gd name="connsiteY20" fmla="*/ 292100 h 368300"/>
              <a:gd name="connsiteX21" fmla="*/ 4254500 w 12179300"/>
              <a:gd name="connsiteY21" fmla="*/ 317500 h 368300"/>
              <a:gd name="connsiteX22" fmla="*/ 4292600 w 12179300"/>
              <a:gd name="connsiteY22" fmla="*/ 330200 h 368300"/>
              <a:gd name="connsiteX23" fmla="*/ 4381500 w 12179300"/>
              <a:gd name="connsiteY23" fmla="*/ 368300 h 368300"/>
              <a:gd name="connsiteX24" fmla="*/ 4546600 w 12179300"/>
              <a:gd name="connsiteY24" fmla="*/ 342900 h 368300"/>
              <a:gd name="connsiteX25" fmla="*/ 4622800 w 12179300"/>
              <a:gd name="connsiteY25" fmla="*/ 317500 h 368300"/>
              <a:gd name="connsiteX26" fmla="*/ 4851400 w 12179300"/>
              <a:gd name="connsiteY26" fmla="*/ 330200 h 368300"/>
              <a:gd name="connsiteX27" fmla="*/ 4889500 w 12179300"/>
              <a:gd name="connsiteY27" fmla="*/ 355600 h 368300"/>
              <a:gd name="connsiteX28" fmla="*/ 4927600 w 12179300"/>
              <a:gd name="connsiteY28" fmla="*/ 368300 h 368300"/>
              <a:gd name="connsiteX29" fmla="*/ 5372100 w 12179300"/>
              <a:gd name="connsiteY29" fmla="*/ 342900 h 368300"/>
              <a:gd name="connsiteX30" fmla="*/ 5486400 w 12179300"/>
              <a:gd name="connsiteY30" fmla="*/ 317500 h 368300"/>
              <a:gd name="connsiteX31" fmla="*/ 5588000 w 12179300"/>
              <a:gd name="connsiteY31" fmla="*/ 292100 h 368300"/>
              <a:gd name="connsiteX32" fmla="*/ 5626100 w 12179300"/>
              <a:gd name="connsiteY32" fmla="*/ 279400 h 368300"/>
              <a:gd name="connsiteX33" fmla="*/ 5715000 w 12179300"/>
              <a:gd name="connsiteY33" fmla="*/ 266700 h 368300"/>
              <a:gd name="connsiteX34" fmla="*/ 5943600 w 12179300"/>
              <a:gd name="connsiteY34" fmla="*/ 279400 h 368300"/>
              <a:gd name="connsiteX35" fmla="*/ 5981700 w 12179300"/>
              <a:gd name="connsiteY35" fmla="*/ 292100 h 368300"/>
              <a:gd name="connsiteX36" fmla="*/ 6210300 w 12179300"/>
              <a:gd name="connsiteY36" fmla="*/ 279400 h 368300"/>
              <a:gd name="connsiteX37" fmla="*/ 6286500 w 12179300"/>
              <a:gd name="connsiteY37" fmla="*/ 254000 h 368300"/>
              <a:gd name="connsiteX38" fmla="*/ 6324600 w 12179300"/>
              <a:gd name="connsiteY38" fmla="*/ 215900 h 368300"/>
              <a:gd name="connsiteX39" fmla="*/ 6400800 w 12179300"/>
              <a:gd name="connsiteY39" fmla="*/ 190500 h 368300"/>
              <a:gd name="connsiteX40" fmla="*/ 6477000 w 12179300"/>
              <a:gd name="connsiteY40" fmla="*/ 165100 h 368300"/>
              <a:gd name="connsiteX41" fmla="*/ 6515100 w 12179300"/>
              <a:gd name="connsiteY41" fmla="*/ 152400 h 368300"/>
              <a:gd name="connsiteX42" fmla="*/ 6553200 w 12179300"/>
              <a:gd name="connsiteY42" fmla="*/ 127000 h 368300"/>
              <a:gd name="connsiteX43" fmla="*/ 6908800 w 12179300"/>
              <a:gd name="connsiteY43" fmla="*/ 114300 h 368300"/>
              <a:gd name="connsiteX44" fmla="*/ 7264400 w 12179300"/>
              <a:gd name="connsiteY44" fmla="*/ 88900 h 368300"/>
              <a:gd name="connsiteX45" fmla="*/ 7404100 w 12179300"/>
              <a:gd name="connsiteY45" fmla="*/ 76200 h 368300"/>
              <a:gd name="connsiteX46" fmla="*/ 7467600 w 12179300"/>
              <a:gd name="connsiteY46" fmla="*/ 63500 h 368300"/>
              <a:gd name="connsiteX47" fmla="*/ 7810500 w 12179300"/>
              <a:gd name="connsiteY47" fmla="*/ 88900 h 368300"/>
              <a:gd name="connsiteX48" fmla="*/ 8991600 w 12179300"/>
              <a:gd name="connsiteY48" fmla="*/ 76200 h 368300"/>
              <a:gd name="connsiteX49" fmla="*/ 9283700 w 12179300"/>
              <a:gd name="connsiteY49" fmla="*/ 63500 h 368300"/>
              <a:gd name="connsiteX50" fmla="*/ 9829800 w 12179300"/>
              <a:gd name="connsiteY50" fmla="*/ 50800 h 368300"/>
              <a:gd name="connsiteX51" fmla="*/ 10934700 w 12179300"/>
              <a:gd name="connsiteY51" fmla="*/ 50800 h 368300"/>
              <a:gd name="connsiteX52" fmla="*/ 11010900 w 12179300"/>
              <a:gd name="connsiteY52" fmla="*/ 63500 h 368300"/>
              <a:gd name="connsiteX53" fmla="*/ 11277600 w 12179300"/>
              <a:gd name="connsiteY53" fmla="*/ 88900 h 368300"/>
              <a:gd name="connsiteX54" fmla="*/ 11442700 w 12179300"/>
              <a:gd name="connsiteY54" fmla="*/ 76200 h 368300"/>
              <a:gd name="connsiteX55" fmla="*/ 11557000 w 12179300"/>
              <a:gd name="connsiteY55" fmla="*/ 88900 h 368300"/>
              <a:gd name="connsiteX56" fmla="*/ 11747500 w 12179300"/>
              <a:gd name="connsiteY56" fmla="*/ 101600 h 368300"/>
              <a:gd name="connsiteX57" fmla="*/ 12179300 w 12179300"/>
              <a:gd name="connsiteY57" fmla="*/ 127000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2179300" h="368300">
                <a:moveTo>
                  <a:pt x="0" y="25400"/>
                </a:moveTo>
                <a:cubicBezTo>
                  <a:pt x="109041" y="14496"/>
                  <a:pt x="236512" y="0"/>
                  <a:pt x="342900" y="0"/>
                </a:cubicBezTo>
                <a:cubicBezTo>
                  <a:pt x="575772" y="0"/>
                  <a:pt x="808567" y="8467"/>
                  <a:pt x="1041400" y="12700"/>
                </a:cubicBezTo>
                <a:cubicBezTo>
                  <a:pt x="1106659" y="29015"/>
                  <a:pt x="1205508" y="55438"/>
                  <a:pt x="1270000" y="63500"/>
                </a:cubicBezTo>
                <a:cubicBezTo>
                  <a:pt x="1378132" y="77017"/>
                  <a:pt x="1403380" y="81590"/>
                  <a:pt x="1524000" y="88900"/>
                </a:cubicBezTo>
                <a:cubicBezTo>
                  <a:pt x="1612838" y="94284"/>
                  <a:pt x="1701800" y="97367"/>
                  <a:pt x="1790700" y="101600"/>
                </a:cubicBezTo>
                <a:lnTo>
                  <a:pt x="2781300" y="88900"/>
                </a:lnTo>
                <a:cubicBezTo>
                  <a:pt x="2827895" y="88900"/>
                  <a:pt x="2893305" y="94684"/>
                  <a:pt x="2933700" y="127000"/>
                </a:cubicBezTo>
                <a:cubicBezTo>
                  <a:pt x="2961750" y="149440"/>
                  <a:pt x="2984500" y="177800"/>
                  <a:pt x="3009900" y="203200"/>
                </a:cubicBezTo>
                <a:cubicBezTo>
                  <a:pt x="3022600" y="215900"/>
                  <a:pt x="3033056" y="231337"/>
                  <a:pt x="3048000" y="241300"/>
                </a:cubicBezTo>
                <a:lnTo>
                  <a:pt x="3086100" y="266700"/>
                </a:lnTo>
                <a:cubicBezTo>
                  <a:pt x="3181865" y="234778"/>
                  <a:pt x="3063823" y="277839"/>
                  <a:pt x="3162300" y="228600"/>
                </a:cubicBezTo>
                <a:cubicBezTo>
                  <a:pt x="3174274" y="222613"/>
                  <a:pt x="3188426" y="221887"/>
                  <a:pt x="3200400" y="215900"/>
                </a:cubicBezTo>
                <a:cubicBezTo>
                  <a:pt x="3214052" y="209074"/>
                  <a:pt x="3224848" y="197326"/>
                  <a:pt x="3238500" y="190500"/>
                </a:cubicBezTo>
                <a:cubicBezTo>
                  <a:pt x="3343660" y="137920"/>
                  <a:pt x="3205511" y="225193"/>
                  <a:pt x="3314700" y="152400"/>
                </a:cubicBezTo>
                <a:cubicBezTo>
                  <a:pt x="3440760" y="162097"/>
                  <a:pt x="3444101" y="153086"/>
                  <a:pt x="3530600" y="177800"/>
                </a:cubicBezTo>
                <a:cubicBezTo>
                  <a:pt x="3543472" y="181478"/>
                  <a:pt x="3555828" y="186822"/>
                  <a:pt x="3568700" y="190500"/>
                </a:cubicBezTo>
                <a:cubicBezTo>
                  <a:pt x="3587689" y="195925"/>
                  <a:pt x="3637300" y="205750"/>
                  <a:pt x="3657600" y="215900"/>
                </a:cubicBezTo>
                <a:cubicBezTo>
                  <a:pt x="3671252" y="222726"/>
                  <a:pt x="3681080" y="236914"/>
                  <a:pt x="3695700" y="241300"/>
                </a:cubicBezTo>
                <a:cubicBezTo>
                  <a:pt x="3724372" y="249902"/>
                  <a:pt x="3754967" y="249767"/>
                  <a:pt x="3784600" y="254000"/>
                </a:cubicBezTo>
                <a:cubicBezTo>
                  <a:pt x="3961283" y="312894"/>
                  <a:pt x="3834047" y="278330"/>
                  <a:pt x="4178300" y="292100"/>
                </a:cubicBezTo>
                <a:lnTo>
                  <a:pt x="4254500" y="317500"/>
                </a:lnTo>
                <a:cubicBezTo>
                  <a:pt x="4267200" y="321733"/>
                  <a:pt x="4280626" y="324213"/>
                  <a:pt x="4292600" y="330200"/>
                </a:cubicBezTo>
                <a:cubicBezTo>
                  <a:pt x="4355374" y="361587"/>
                  <a:pt x="4325439" y="349613"/>
                  <a:pt x="4381500" y="368300"/>
                </a:cubicBezTo>
                <a:cubicBezTo>
                  <a:pt x="4436533" y="359833"/>
                  <a:pt x="4492114" y="354371"/>
                  <a:pt x="4546600" y="342900"/>
                </a:cubicBezTo>
                <a:cubicBezTo>
                  <a:pt x="4572800" y="337384"/>
                  <a:pt x="4622800" y="317500"/>
                  <a:pt x="4622800" y="317500"/>
                </a:cubicBezTo>
                <a:cubicBezTo>
                  <a:pt x="4699000" y="321733"/>
                  <a:pt x="4775850" y="319407"/>
                  <a:pt x="4851400" y="330200"/>
                </a:cubicBezTo>
                <a:cubicBezTo>
                  <a:pt x="4866510" y="332359"/>
                  <a:pt x="4875848" y="348774"/>
                  <a:pt x="4889500" y="355600"/>
                </a:cubicBezTo>
                <a:cubicBezTo>
                  <a:pt x="4901474" y="361587"/>
                  <a:pt x="4914900" y="364067"/>
                  <a:pt x="4927600" y="368300"/>
                </a:cubicBezTo>
                <a:lnTo>
                  <a:pt x="5372100" y="342900"/>
                </a:lnTo>
                <a:cubicBezTo>
                  <a:pt x="5456146" y="336750"/>
                  <a:pt x="5426657" y="333793"/>
                  <a:pt x="5486400" y="317500"/>
                </a:cubicBezTo>
                <a:cubicBezTo>
                  <a:pt x="5520079" y="308315"/>
                  <a:pt x="5554882" y="303139"/>
                  <a:pt x="5588000" y="292100"/>
                </a:cubicBezTo>
                <a:cubicBezTo>
                  <a:pt x="5600700" y="287867"/>
                  <a:pt x="5612973" y="282025"/>
                  <a:pt x="5626100" y="279400"/>
                </a:cubicBezTo>
                <a:cubicBezTo>
                  <a:pt x="5655453" y="273529"/>
                  <a:pt x="5685367" y="270933"/>
                  <a:pt x="5715000" y="266700"/>
                </a:cubicBezTo>
                <a:cubicBezTo>
                  <a:pt x="5791200" y="270933"/>
                  <a:pt x="5867626" y="272164"/>
                  <a:pt x="5943600" y="279400"/>
                </a:cubicBezTo>
                <a:cubicBezTo>
                  <a:pt x="5956927" y="280669"/>
                  <a:pt x="5968313" y="292100"/>
                  <a:pt x="5981700" y="292100"/>
                </a:cubicBezTo>
                <a:cubicBezTo>
                  <a:pt x="6058018" y="292100"/>
                  <a:pt x="6134100" y="283633"/>
                  <a:pt x="6210300" y="279400"/>
                </a:cubicBezTo>
                <a:cubicBezTo>
                  <a:pt x="6235700" y="270933"/>
                  <a:pt x="6267568" y="272932"/>
                  <a:pt x="6286500" y="254000"/>
                </a:cubicBezTo>
                <a:cubicBezTo>
                  <a:pt x="6299200" y="241300"/>
                  <a:pt x="6308900" y="224622"/>
                  <a:pt x="6324600" y="215900"/>
                </a:cubicBezTo>
                <a:cubicBezTo>
                  <a:pt x="6348005" y="202897"/>
                  <a:pt x="6375400" y="198967"/>
                  <a:pt x="6400800" y="190500"/>
                </a:cubicBezTo>
                <a:lnTo>
                  <a:pt x="6477000" y="165100"/>
                </a:lnTo>
                <a:cubicBezTo>
                  <a:pt x="6489700" y="160867"/>
                  <a:pt x="6503961" y="159826"/>
                  <a:pt x="6515100" y="152400"/>
                </a:cubicBezTo>
                <a:cubicBezTo>
                  <a:pt x="6527800" y="143933"/>
                  <a:pt x="6538007" y="128470"/>
                  <a:pt x="6553200" y="127000"/>
                </a:cubicBezTo>
                <a:cubicBezTo>
                  <a:pt x="6671257" y="115575"/>
                  <a:pt x="6790267" y="118533"/>
                  <a:pt x="6908800" y="114300"/>
                </a:cubicBezTo>
                <a:cubicBezTo>
                  <a:pt x="7062691" y="75827"/>
                  <a:pt x="6916302" y="108791"/>
                  <a:pt x="7264400" y="88900"/>
                </a:cubicBezTo>
                <a:cubicBezTo>
                  <a:pt x="7311083" y="86232"/>
                  <a:pt x="7357533" y="80433"/>
                  <a:pt x="7404100" y="76200"/>
                </a:cubicBezTo>
                <a:cubicBezTo>
                  <a:pt x="7425267" y="71967"/>
                  <a:pt x="7446014" y="63500"/>
                  <a:pt x="7467600" y="63500"/>
                </a:cubicBezTo>
                <a:cubicBezTo>
                  <a:pt x="7700163" y="63500"/>
                  <a:pt x="7671418" y="61084"/>
                  <a:pt x="7810500" y="88900"/>
                </a:cubicBezTo>
                <a:lnTo>
                  <a:pt x="8991600" y="76200"/>
                </a:lnTo>
                <a:cubicBezTo>
                  <a:pt x="9089044" y="74520"/>
                  <a:pt x="9186286" y="66452"/>
                  <a:pt x="9283700" y="63500"/>
                </a:cubicBezTo>
                <a:lnTo>
                  <a:pt x="9829800" y="50800"/>
                </a:lnTo>
                <a:cubicBezTo>
                  <a:pt x="10313234" y="23943"/>
                  <a:pt x="10123135" y="29158"/>
                  <a:pt x="10934700" y="50800"/>
                </a:cubicBezTo>
                <a:cubicBezTo>
                  <a:pt x="10960441" y="51486"/>
                  <a:pt x="10985307" y="60656"/>
                  <a:pt x="11010900" y="63500"/>
                </a:cubicBezTo>
                <a:cubicBezTo>
                  <a:pt x="11099656" y="73362"/>
                  <a:pt x="11277600" y="88900"/>
                  <a:pt x="11277600" y="88900"/>
                </a:cubicBezTo>
                <a:cubicBezTo>
                  <a:pt x="11332633" y="84667"/>
                  <a:pt x="11387504" y="76200"/>
                  <a:pt x="11442700" y="76200"/>
                </a:cubicBezTo>
                <a:cubicBezTo>
                  <a:pt x="11481034" y="76200"/>
                  <a:pt x="11518798" y="85716"/>
                  <a:pt x="11557000" y="88900"/>
                </a:cubicBezTo>
                <a:cubicBezTo>
                  <a:pt x="11620421" y="94185"/>
                  <a:pt x="11684000" y="97367"/>
                  <a:pt x="11747500" y="101600"/>
                </a:cubicBezTo>
                <a:cubicBezTo>
                  <a:pt x="12009116" y="138974"/>
                  <a:pt x="11865432" y="127000"/>
                  <a:pt x="12179300" y="127000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121793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8" y="190664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85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19905" y="6389134"/>
            <a:ext cx="2496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https://www.canva.com</a:t>
            </a:r>
            <a:r>
              <a:rPr lang="fr-FR" dirty="0"/>
              <a:t> 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529" y="6289600"/>
            <a:ext cx="1239297" cy="5684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48" y="4187445"/>
            <a:ext cx="2723116" cy="10160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529" y="4187445"/>
            <a:ext cx="797350" cy="797350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335926" y="4622464"/>
            <a:ext cx="1166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Impress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24696" y="4510823"/>
            <a:ext cx="4082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6"/>
              </a:rPr>
              <a:t>https://www.openoffice.org/fr/Produits/</a:t>
            </a:r>
            <a:r>
              <a:rPr lang="fr-FR" dirty="0"/>
              <a:t> 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98" y="1813758"/>
            <a:ext cx="1263861" cy="1263861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200118" y="2445688"/>
            <a:ext cx="1700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Power point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49945" y="5620212"/>
            <a:ext cx="3742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Outil de design graphique en ligne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90135" y="3346897"/>
            <a:ext cx="3841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Suite office gratuite et open source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41621" y="1316642"/>
            <a:ext cx="8046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Logiciel de présentation de diaporamas animés ou non, convertibles en film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96" y="1924595"/>
            <a:ext cx="3620249" cy="13289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00118" y="2836486"/>
            <a:ext cx="53098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9"/>
              </a:rPr>
              <a:t>https://www.microsoft.com/fr-fr/microsoft-365?rtc=1</a:t>
            </a:r>
            <a:r>
              <a:rPr lang="fr-FR" dirty="0"/>
              <a:t>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0" y="25673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392961"/>
                </a:solidFill>
                <a:latin typeface="Berlin Sans FB" panose="020E0602020502020306" pitchFamily="34" charset="0"/>
              </a:rPr>
              <a:t>Outils numériques standard</a:t>
            </a:r>
          </a:p>
          <a:p>
            <a:pPr algn="ctr"/>
            <a:r>
              <a:rPr lang="fr-FR" sz="2800" dirty="0">
                <a:solidFill>
                  <a:srgbClr val="392961"/>
                </a:solidFill>
                <a:latin typeface="Berlin Sans FB" panose="020E0602020502020306" pitchFamily="34" charset="0"/>
              </a:rPr>
              <a:t>Images animées ou non</a:t>
            </a:r>
          </a:p>
        </p:txBody>
      </p:sp>
    </p:spTree>
    <p:extLst>
      <p:ext uri="{BB962C8B-B14F-4D97-AF65-F5344CB8AC3E}">
        <p14:creationId xmlns:p14="http://schemas.microsoft.com/office/powerpoint/2010/main" val="368653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  <p:bldP spid="17" grpId="0"/>
      <p:bldP spid="2" grpId="0"/>
      <p:bldP spid="18" grpId="0"/>
      <p:bldP spid="19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305"/>
            <a:ext cx="12215745" cy="684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50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9" y="105823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5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r="19434"/>
          <a:stretch/>
        </p:blipFill>
        <p:spPr>
          <a:xfrm>
            <a:off x="6731000" y="-4551"/>
            <a:ext cx="5461000" cy="686255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731000" cy="68625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981" y="3732399"/>
            <a:ext cx="8160913" cy="3069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350" y="305674"/>
            <a:ext cx="3394231" cy="31210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5" t="18558" r="5518"/>
          <a:stretch/>
        </p:blipFill>
        <p:spPr>
          <a:xfrm>
            <a:off x="470300" y="4110869"/>
            <a:ext cx="2946400" cy="290451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82" y="3088419"/>
            <a:ext cx="1287959" cy="1287959"/>
          </a:xfrm>
          <a:prstGeom prst="rect">
            <a:avLst/>
          </a:prstGeom>
        </p:spPr>
      </p:pic>
      <p:sp>
        <p:nvSpPr>
          <p:cNvPr id="17" name="Rectangle avec coin arrondi 16"/>
          <p:cNvSpPr/>
          <p:nvPr/>
        </p:nvSpPr>
        <p:spPr>
          <a:xfrm>
            <a:off x="5419023" y="2762718"/>
            <a:ext cx="4831882" cy="115503"/>
          </a:xfrm>
          <a:prstGeom prst="round1Rect">
            <a:avLst/>
          </a:prstGeom>
          <a:solidFill>
            <a:srgbClr val="392961"/>
          </a:solidFill>
          <a:ln>
            <a:solidFill>
              <a:srgbClr val="392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Délai 17"/>
          <p:cNvSpPr/>
          <p:nvPr/>
        </p:nvSpPr>
        <p:spPr>
          <a:xfrm rot="5400000">
            <a:off x="5716266" y="2935260"/>
            <a:ext cx="277055" cy="220218"/>
          </a:xfrm>
          <a:prstGeom prst="flowChartDelay">
            <a:avLst/>
          </a:prstGeom>
          <a:solidFill>
            <a:srgbClr val="392961"/>
          </a:solidFill>
          <a:ln>
            <a:solidFill>
              <a:srgbClr val="392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Délai 18"/>
          <p:cNvSpPr/>
          <p:nvPr/>
        </p:nvSpPr>
        <p:spPr>
          <a:xfrm rot="5400000">
            <a:off x="9649892" y="2935260"/>
            <a:ext cx="277055" cy="220218"/>
          </a:xfrm>
          <a:prstGeom prst="flowChartDelay">
            <a:avLst/>
          </a:prstGeom>
          <a:solidFill>
            <a:srgbClr val="392961"/>
          </a:solidFill>
          <a:ln>
            <a:solidFill>
              <a:srgbClr val="392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621" y="1924321"/>
            <a:ext cx="1035551" cy="868035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82172" y="1924321"/>
            <a:ext cx="1035551" cy="868035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096" y="1910670"/>
            <a:ext cx="1035551" cy="868035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9" r="53595"/>
          <a:stretch/>
        </p:blipFill>
        <p:spPr>
          <a:xfrm rot="5400000" flipH="1">
            <a:off x="9407471" y="2128595"/>
            <a:ext cx="480551" cy="92236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259" r="53595"/>
          <a:stretch/>
        </p:blipFill>
        <p:spPr>
          <a:xfrm rot="545315" flipH="1">
            <a:off x="5668376" y="1837832"/>
            <a:ext cx="480551" cy="92236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7144" y="131049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06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953" y="4856322"/>
            <a:ext cx="1987652" cy="200035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850" y="4854998"/>
            <a:ext cx="1987652" cy="200035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1747" y="4853674"/>
            <a:ext cx="1987652" cy="200035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2"/>
          <a:srcRect r="76900"/>
          <a:stretch/>
        </p:blipFill>
        <p:spPr>
          <a:xfrm>
            <a:off x="11714644" y="4852350"/>
            <a:ext cx="459149" cy="200035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38" y="4857647"/>
            <a:ext cx="1987652" cy="2000353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159" y="4858970"/>
            <a:ext cx="1987652" cy="2000353"/>
          </a:xfrm>
          <a:prstGeom prst="rect">
            <a:avLst/>
          </a:prstGeom>
        </p:spPr>
      </p:pic>
      <p:pic>
        <p:nvPicPr>
          <p:cNvPr id="36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056" y="4857646"/>
            <a:ext cx="1987652" cy="200035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498" y="3871532"/>
            <a:ext cx="1987652" cy="2000353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395" y="3870208"/>
            <a:ext cx="1987652" cy="2000353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2292" y="3868884"/>
            <a:ext cx="1987652" cy="200035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2"/>
          <a:srcRect r="76900"/>
          <a:stretch/>
        </p:blipFill>
        <p:spPr>
          <a:xfrm>
            <a:off x="11695189" y="3867560"/>
            <a:ext cx="459149" cy="2000353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193" y="3872857"/>
            <a:ext cx="1987652" cy="2000353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704" y="3874180"/>
            <a:ext cx="1987652" cy="2000353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3601" y="3872856"/>
            <a:ext cx="1987652" cy="200035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691" y="1933191"/>
            <a:ext cx="1987652" cy="200035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1588" y="1931867"/>
            <a:ext cx="1987652" cy="200035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485" y="1930543"/>
            <a:ext cx="1987652" cy="200035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2"/>
          <a:srcRect r="76900"/>
          <a:stretch/>
        </p:blipFill>
        <p:spPr>
          <a:xfrm>
            <a:off x="11717382" y="1929219"/>
            <a:ext cx="459149" cy="2000353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4516"/>
            <a:ext cx="1987652" cy="200035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97" y="1935839"/>
            <a:ext cx="1987652" cy="200035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794" y="1934515"/>
            <a:ext cx="1987652" cy="200035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645" y="-2648"/>
            <a:ext cx="1987652" cy="200035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3542" y="-3972"/>
            <a:ext cx="1987652" cy="200035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439" y="-5296"/>
            <a:ext cx="1987652" cy="2000353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2"/>
          <a:srcRect r="76900"/>
          <a:stretch/>
        </p:blipFill>
        <p:spPr>
          <a:xfrm>
            <a:off x="11739336" y="-6620"/>
            <a:ext cx="459149" cy="20003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914" y="3190672"/>
            <a:ext cx="4840267" cy="34922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08950" y="244720"/>
            <a:ext cx="3394231" cy="31210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145" y="5000018"/>
            <a:ext cx="1476491" cy="16828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8820" y="5000018"/>
            <a:ext cx="1476491" cy="168288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9" y="3483716"/>
            <a:ext cx="1924050" cy="1714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708" y="3483716"/>
            <a:ext cx="1924050" cy="17145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4" y="-1323"/>
            <a:ext cx="1987652" cy="200035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851" y="0"/>
            <a:ext cx="1987652" cy="20003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7748" y="-1324"/>
            <a:ext cx="1987652" cy="2000353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8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0" y="131049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6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8" y="0"/>
            <a:ext cx="12159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96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212403" cy="6858000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2165684" y="4649002"/>
            <a:ext cx="10026317" cy="144380"/>
          </a:xfrm>
          <a:prstGeom prst="rect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9" name="Imag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631" y="2560320"/>
            <a:ext cx="2640071" cy="2088681"/>
          </a:xfrm>
          <a:prstGeom prst="rect">
            <a:avLst/>
          </a:prstGeom>
        </p:spPr>
      </p:pic>
      <p:pic>
        <p:nvPicPr>
          <p:cNvPr id="60" name="Image 59"/>
          <p:cNvPicPr>
            <a:picLocks noChangeAspect="1"/>
          </p:cNvPicPr>
          <p:nvPr/>
        </p:nvPicPr>
        <p:blipFill rotWithShape="1">
          <a:blip r:embed="rId3"/>
          <a:srcRect l="68403" r="25625"/>
          <a:stretch/>
        </p:blipFill>
        <p:spPr>
          <a:xfrm>
            <a:off x="12027911" y="2560319"/>
            <a:ext cx="157672" cy="2088681"/>
          </a:xfrm>
          <a:prstGeom prst="rect">
            <a:avLst/>
          </a:prstGeom>
        </p:spPr>
      </p:pic>
      <p:cxnSp>
        <p:nvCxnSpPr>
          <p:cNvPr id="62" name="Connecteur droit 61"/>
          <p:cNvCxnSpPr/>
          <p:nvPr/>
        </p:nvCxnSpPr>
        <p:spPr>
          <a:xfrm>
            <a:off x="2165684" y="4649000"/>
            <a:ext cx="10026317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e 68"/>
          <p:cNvGrpSpPr/>
          <p:nvPr/>
        </p:nvGrpSpPr>
        <p:grpSpPr>
          <a:xfrm>
            <a:off x="10746232" y="854791"/>
            <a:ext cx="1063966" cy="1151641"/>
            <a:chOff x="10746232" y="854791"/>
            <a:chExt cx="1063966" cy="1151641"/>
          </a:xfrm>
        </p:grpSpPr>
        <p:sp>
          <p:nvSpPr>
            <p:cNvPr id="67" name="Organigramme : Données stockées 66"/>
            <p:cNvSpPr/>
            <p:nvPr/>
          </p:nvSpPr>
          <p:spPr>
            <a:xfrm rot="5400000">
              <a:off x="11227955" y="851373"/>
              <a:ext cx="67049" cy="74569"/>
            </a:xfrm>
            <a:prstGeom prst="flowChartOnlineStorage">
              <a:avLst/>
            </a:prstGeom>
            <a:noFill/>
            <a:ln>
              <a:solidFill>
                <a:srgbClr val="3929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4" name="Imag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46232" y="980762"/>
              <a:ext cx="1063966" cy="1025670"/>
            </a:xfrm>
            <a:prstGeom prst="ellipse">
              <a:avLst/>
            </a:prstGeom>
            <a:ln w="76200">
              <a:solidFill>
                <a:srgbClr val="C00000"/>
              </a:solidFill>
            </a:ln>
          </p:spPr>
        </p:pic>
        <p:sp>
          <p:nvSpPr>
            <p:cNvPr id="68" name="Organigramme : Préparation 67"/>
            <p:cNvSpPr/>
            <p:nvPr/>
          </p:nvSpPr>
          <p:spPr>
            <a:xfrm>
              <a:off x="11235262" y="854791"/>
              <a:ext cx="45719" cy="45719"/>
            </a:xfrm>
            <a:prstGeom prst="flowChartPreparat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1" name="Organigramme : Délai 70"/>
          <p:cNvSpPr/>
          <p:nvPr/>
        </p:nvSpPr>
        <p:spPr>
          <a:xfrm rot="5400000">
            <a:off x="7826652" y="2140944"/>
            <a:ext cx="142748" cy="224367"/>
          </a:xfrm>
          <a:prstGeom prst="flowChartDelay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Organigramme : Délai 71"/>
          <p:cNvSpPr/>
          <p:nvPr/>
        </p:nvSpPr>
        <p:spPr>
          <a:xfrm rot="5400000">
            <a:off x="7447555" y="2140944"/>
            <a:ext cx="142748" cy="224367"/>
          </a:xfrm>
          <a:prstGeom prst="flowChartDelay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Organigramme : Délai 72"/>
          <p:cNvSpPr/>
          <p:nvPr/>
        </p:nvSpPr>
        <p:spPr>
          <a:xfrm rot="5400000">
            <a:off x="5680121" y="2140944"/>
            <a:ext cx="142748" cy="224367"/>
          </a:xfrm>
          <a:prstGeom prst="flowChartDelay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Organigramme : Délai 73"/>
          <p:cNvSpPr/>
          <p:nvPr/>
        </p:nvSpPr>
        <p:spPr>
          <a:xfrm rot="5400000">
            <a:off x="5261981" y="2140944"/>
            <a:ext cx="142748" cy="224367"/>
          </a:xfrm>
          <a:prstGeom prst="flowChartDelay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5" name="Organigramme : Délai 74"/>
          <p:cNvSpPr/>
          <p:nvPr/>
        </p:nvSpPr>
        <p:spPr>
          <a:xfrm rot="5400000">
            <a:off x="8872057" y="4833345"/>
            <a:ext cx="142748" cy="224367"/>
          </a:xfrm>
          <a:prstGeom prst="flowChartDelay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Organigramme : Délai 75"/>
          <p:cNvSpPr/>
          <p:nvPr/>
        </p:nvSpPr>
        <p:spPr>
          <a:xfrm rot="5400000">
            <a:off x="9242101" y="4833346"/>
            <a:ext cx="142748" cy="224367"/>
          </a:xfrm>
          <a:prstGeom prst="flowChartDelay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Organigramme : Délai 76"/>
          <p:cNvSpPr/>
          <p:nvPr/>
        </p:nvSpPr>
        <p:spPr>
          <a:xfrm rot="5400000">
            <a:off x="5374164" y="4904719"/>
            <a:ext cx="142748" cy="224367"/>
          </a:xfrm>
          <a:prstGeom prst="flowChartDelay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Organigramme : Délai 77"/>
          <p:cNvSpPr/>
          <p:nvPr/>
        </p:nvSpPr>
        <p:spPr>
          <a:xfrm rot="5400000">
            <a:off x="5374164" y="5494686"/>
            <a:ext cx="142748" cy="224367"/>
          </a:xfrm>
          <a:prstGeom prst="flowChartDelay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Organigramme : Délai 79"/>
          <p:cNvSpPr/>
          <p:nvPr/>
        </p:nvSpPr>
        <p:spPr>
          <a:xfrm rot="5400000">
            <a:off x="5374164" y="6155939"/>
            <a:ext cx="142748" cy="224367"/>
          </a:xfrm>
          <a:prstGeom prst="flowChartDelay">
            <a:avLst/>
          </a:prstGeom>
          <a:solidFill>
            <a:schemeClr val="tx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2349500" y="5245100"/>
            <a:ext cx="1927325" cy="1384300"/>
          </a:xfrm>
          <a:prstGeom prst="rect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2" name="Image 8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0566" y="5535494"/>
            <a:ext cx="1507257" cy="1322505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3" y="6339497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241300" y="3822700"/>
            <a:ext cx="2794000" cy="2959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3200400" y="3822700"/>
            <a:ext cx="2794000" cy="2959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6159500" y="3822700"/>
            <a:ext cx="2794000" cy="2959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9118600" y="3822700"/>
            <a:ext cx="2794000" cy="2959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241300" y="800100"/>
            <a:ext cx="2794000" cy="2959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3200400" y="800100"/>
            <a:ext cx="2794000" cy="2959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6159500" y="800100"/>
            <a:ext cx="2794000" cy="2959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9118600" y="800100"/>
            <a:ext cx="2794000" cy="29591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4" b="14833"/>
          <a:stretch/>
        </p:blipFill>
        <p:spPr>
          <a:xfrm>
            <a:off x="829910" y="1308100"/>
            <a:ext cx="1527598" cy="1529068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902" y="965199"/>
            <a:ext cx="2189899" cy="218989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06" y="965199"/>
            <a:ext cx="2427387" cy="190799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0" y="4067081"/>
            <a:ext cx="1561743" cy="20193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0100" y="4140200"/>
            <a:ext cx="2514600" cy="17145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9"/>
          <a:srcRect t="7941"/>
          <a:stretch/>
        </p:blipFill>
        <p:spPr>
          <a:xfrm rot="1894602">
            <a:off x="10040437" y="3997957"/>
            <a:ext cx="1106103" cy="2157549"/>
          </a:xfrm>
          <a:prstGeom prst="rect">
            <a:avLst/>
          </a:prstGeom>
        </p:spPr>
      </p:pic>
      <p:grpSp>
        <p:nvGrpSpPr>
          <p:cNvPr id="34" name="Groupe 33"/>
          <p:cNvGrpSpPr/>
          <p:nvPr/>
        </p:nvGrpSpPr>
        <p:grpSpPr>
          <a:xfrm>
            <a:off x="9712414" y="1084946"/>
            <a:ext cx="1671866" cy="1788243"/>
            <a:chOff x="9788614" y="802557"/>
            <a:chExt cx="1671866" cy="1788243"/>
          </a:xfrm>
        </p:grpSpPr>
        <p:sp>
          <p:nvSpPr>
            <p:cNvPr id="21" name="Forme libre 20"/>
            <p:cNvSpPr/>
            <p:nvPr/>
          </p:nvSpPr>
          <p:spPr>
            <a:xfrm>
              <a:off x="9788614" y="802557"/>
              <a:ext cx="1671866" cy="1788243"/>
            </a:xfrm>
            <a:custGeom>
              <a:avLst/>
              <a:gdLst>
                <a:gd name="connsiteX0" fmla="*/ 15786 w 1671866"/>
                <a:gd name="connsiteY0" fmla="*/ 1336123 h 1788243"/>
                <a:gd name="connsiteX1" fmla="*/ 546 w 1671866"/>
                <a:gd name="connsiteY1" fmla="*/ 1422483 h 1788243"/>
                <a:gd name="connsiteX2" fmla="*/ 5626 w 1671866"/>
                <a:gd name="connsiteY2" fmla="*/ 1564723 h 1788243"/>
                <a:gd name="connsiteX3" fmla="*/ 15786 w 1671866"/>
                <a:gd name="connsiteY3" fmla="*/ 1620603 h 1788243"/>
                <a:gd name="connsiteX4" fmla="*/ 20866 w 1671866"/>
                <a:gd name="connsiteY4" fmla="*/ 1635843 h 1788243"/>
                <a:gd name="connsiteX5" fmla="*/ 25946 w 1671866"/>
                <a:gd name="connsiteY5" fmla="*/ 1656163 h 1788243"/>
                <a:gd name="connsiteX6" fmla="*/ 46266 w 1671866"/>
                <a:gd name="connsiteY6" fmla="*/ 1701883 h 1788243"/>
                <a:gd name="connsiteX7" fmla="*/ 76746 w 1671866"/>
                <a:gd name="connsiteY7" fmla="*/ 1722203 h 1788243"/>
                <a:gd name="connsiteX8" fmla="*/ 91986 w 1671866"/>
                <a:gd name="connsiteY8" fmla="*/ 1732363 h 1788243"/>
                <a:gd name="connsiteX9" fmla="*/ 112306 w 1671866"/>
                <a:gd name="connsiteY9" fmla="*/ 1742523 h 1788243"/>
                <a:gd name="connsiteX10" fmla="*/ 142786 w 1671866"/>
                <a:gd name="connsiteY10" fmla="*/ 1767923 h 1788243"/>
                <a:gd name="connsiteX11" fmla="*/ 183426 w 1671866"/>
                <a:gd name="connsiteY11" fmla="*/ 1778083 h 1788243"/>
                <a:gd name="connsiteX12" fmla="*/ 218986 w 1671866"/>
                <a:gd name="connsiteY12" fmla="*/ 1788243 h 1788243"/>
                <a:gd name="connsiteX13" fmla="*/ 381546 w 1671866"/>
                <a:gd name="connsiteY13" fmla="*/ 1778083 h 1788243"/>
                <a:gd name="connsiteX14" fmla="*/ 427266 w 1671866"/>
                <a:gd name="connsiteY14" fmla="*/ 1767923 h 1788243"/>
                <a:gd name="connsiteX15" fmla="*/ 457746 w 1671866"/>
                <a:gd name="connsiteY15" fmla="*/ 1757763 h 1788243"/>
                <a:gd name="connsiteX16" fmla="*/ 488226 w 1671866"/>
                <a:gd name="connsiteY16" fmla="*/ 1747603 h 1788243"/>
                <a:gd name="connsiteX17" fmla="*/ 569506 w 1671866"/>
                <a:gd name="connsiteY17" fmla="*/ 1737443 h 1788243"/>
                <a:gd name="connsiteX18" fmla="*/ 605066 w 1671866"/>
                <a:gd name="connsiteY18" fmla="*/ 1732363 h 1788243"/>
                <a:gd name="connsiteX19" fmla="*/ 681266 w 1671866"/>
                <a:gd name="connsiteY19" fmla="*/ 1727283 h 1788243"/>
                <a:gd name="connsiteX20" fmla="*/ 940346 w 1671866"/>
                <a:gd name="connsiteY20" fmla="*/ 1717123 h 1788243"/>
                <a:gd name="connsiteX21" fmla="*/ 1306106 w 1671866"/>
                <a:gd name="connsiteY21" fmla="*/ 1712043 h 1788243"/>
                <a:gd name="connsiteX22" fmla="*/ 1326426 w 1671866"/>
                <a:gd name="connsiteY22" fmla="*/ 1706963 h 1788243"/>
                <a:gd name="connsiteX23" fmla="*/ 1397546 w 1671866"/>
                <a:gd name="connsiteY23" fmla="*/ 1691723 h 1788243"/>
                <a:gd name="connsiteX24" fmla="*/ 1453426 w 1671866"/>
                <a:gd name="connsiteY24" fmla="*/ 1661243 h 1788243"/>
                <a:gd name="connsiteX25" fmla="*/ 1468666 w 1671866"/>
                <a:gd name="connsiteY25" fmla="*/ 1640923 h 1788243"/>
                <a:gd name="connsiteX26" fmla="*/ 1514386 w 1671866"/>
                <a:gd name="connsiteY26" fmla="*/ 1620603 h 1788243"/>
                <a:gd name="connsiteX27" fmla="*/ 1529626 w 1671866"/>
                <a:gd name="connsiteY27" fmla="*/ 1610443 h 1788243"/>
                <a:gd name="connsiteX28" fmla="*/ 1539786 w 1671866"/>
                <a:gd name="connsiteY28" fmla="*/ 1590123 h 1788243"/>
                <a:gd name="connsiteX29" fmla="*/ 1570266 w 1671866"/>
                <a:gd name="connsiteY29" fmla="*/ 1544403 h 1788243"/>
                <a:gd name="connsiteX30" fmla="*/ 1575346 w 1671866"/>
                <a:gd name="connsiteY30" fmla="*/ 1519003 h 1788243"/>
                <a:gd name="connsiteX31" fmla="*/ 1600746 w 1671866"/>
                <a:gd name="connsiteY31" fmla="*/ 1488523 h 1788243"/>
                <a:gd name="connsiteX32" fmla="*/ 1641386 w 1671866"/>
                <a:gd name="connsiteY32" fmla="*/ 1427563 h 1788243"/>
                <a:gd name="connsiteX33" fmla="*/ 1651546 w 1671866"/>
                <a:gd name="connsiteY33" fmla="*/ 1386923 h 1788243"/>
                <a:gd name="connsiteX34" fmla="*/ 1661706 w 1671866"/>
                <a:gd name="connsiteY34" fmla="*/ 1371683 h 1788243"/>
                <a:gd name="connsiteX35" fmla="*/ 1671866 w 1671866"/>
                <a:gd name="connsiteY35" fmla="*/ 1341203 h 1788243"/>
                <a:gd name="connsiteX36" fmla="*/ 1666786 w 1671866"/>
                <a:gd name="connsiteY36" fmla="*/ 1229443 h 1788243"/>
                <a:gd name="connsiteX37" fmla="*/ 1656626 w 1671866"/>
                <a:gd name="connsiteY37" fmla="*/ 1214203 h 1788243"/>
                <a:gd name="connsiteX38" fmla="*/ 1646466 w 1671866"/>
                <a:gd name="connsiteY38" fmla="*/ 1163403 h 1788243"/>
                <a:gd name="connsiteX39" fmla="*/ 1631226 w 1671866"/>
                <a:gd name="connsiteY39" fmla="*/ 1143083 h 1788243"/>
                <a:gd name="connsiteX40" fmla="*/ 1610906 w 1671866"/>
                <a:gd name="connsiteY40" fmla="*/ 1112603 h 1788243"/>
                <a:gd name="connsiteX41" fmla="*/ 1600746 w 1671866"/>
                <a:gd name="connsiteY41" fmla="*/ 1097363 h 1788243"/>
                <a:gd name="connsiteX42" fmla="*/ 1585506 w 1671866"/>
                <a:gd name="connsiteY42" fmla="*/ 1077043 h 1788243"/>
                <a:gd name="connsiteX43" fmla="*/ 1560106 w 1671866"/>
                <a:gd name="connsiteY43" fmla="*/ 1061803 h 1788243"/>
                <a:gd name="connsiteX44" fmla="*/ 1539786 w 1671866"/>
                <a:gd name="connsiteY44" fmla="*/ 1031323 h 1788243"/>
                <a:gd name="connsiteX45" fmla="*/ 1529626 w 1671866"/>
                <a:gd name="connsiteY45" fmla="*/ 1016083 h 1788243"/>
                <a:gd name="connsiteX46" fmla="*/ 1514386 w 1671866"/>
                <a:gd name="connsiteY46" fmla="*/ 1011003 h 1788243"/>
                <a:gd name="connsiteX47" fmla="*/ 1494066 w 1671866"/>
                <a:gd name="connsiteY47" fmla="*/ 980523 h 1788243"/>
                <a:gd name="connsiteX48" fmla="*/ 1483906 w 1671866"/>
                <a:gd name="connsiteY48" fmla="*/ 965283 h 1788243"/>
                <a:gd name="connsiteX49" fmla="*/ 1468666 w 1671866"/>
                <a:gd name="connsiteY49" fmla="*/ 960203 h 1788243"/>
                <a:gd name="connsiteX50" fmla="*/ 1422946 w 1671866"/>
                <a:gd name="connsiteY50" fmla="*/ 924643 h 1788243"/>
                <a:gd name="connsiteX51" fmla="*/ 1407706 w 1671866"/>
                <a:gd name="connsiteY51" fmla="*/ 919563 h 1788243"/>
                <a:gd name="connsiteX52" fmla="*/ 1397546 w 1671866"/>
                <a:gd name="connsiteY52" fmla="*/ 904323 h 1788243"/>
                <a:gd name="connsiteX53" fmla="*/ 1367066 w 1671866"/>
                <a:gd name="connsiteY53" fmla="*/ 894163 h 1788243"/>
                <a:gd name="connsiteX54" fmla="*/ 1331506 w 1671866"/>
                <a:gd name="connsiteY54" fmla="*/ 878923 h 1788243"/>
                <a:gd name="connsiteX55" fmla="*/ 1301026 w 1671866"/>
                <a:gd name="connsiteY55" fmla="*/ 858603 h 1788243"/>
                <a:gd name="connsiteX56" fmla="*/ 1285786 w 1671866"/>
                <a:gd name="connsiteY56" fmla="*/ 848443 h 1788243"/>
                <a:gd name="connsiteX57" fmla="*/ 1255306 w 1671866"/>
                <a:gd name="connsiteY57" fmla="*/ 833203 h 1788243"/>
                <a:gd name="connsiteX58" fmla="*/ 1234986 w 1671866"/>
                <a:gd name="connsiteY58" fmla="*/ 823043 h 1788243"/>
                <a:gd name="connsiteX59" fmla="*/ 1219746 w 1671866"/>
                <a:gd name="connsiteY59" fmla="*/ 807803 h 1788243"/>
                <a:gd name="connsiteX60" fmla="*/ 1209586 w 1671866"/>
                <a:gd name="connsiteY60" fmla="*/ 792563 h 1788243"/>
                <a:gd name="connsiteX61" fmla="*/ 1179106 w 1671866"/>
                <a:gd name="connsiteY61" fmla="*/ 782403 h 1788243"/>
                <a:gd name="connsiteX62" fmla="*/ 1163866 w 1671866"/>
                <a:gd name="connsiteY62" fmla="*/ 746843 h 1788243"/>
                <a:gd name="connsiteX63" fmla="*/ 1148626 w 1671866"/>
                <a:gd name="connsiteY63" fmla="*/ 736683 h 1788243"/>
                <a:gd name="connsiteX64" fmla="*/ 1128306 w 1671866"/>
                <a:gd name="connsiteY64" fmla="*/ 701123 h 1788243"/>
                <a:gd name="connsiteX65" fmla="*/ 1077506 w 1671866"/>
                <a:gd name="connsiteY65" fmla="*/ 665563 h 1788243"/>
                <a:gd name="connsiteX66" fmla="*/ 1026706 w 1671866"/>
                <a:gd name="connsiteY66" fmla="*/ 645243 h 1788243"/>
                <a:gd name="connsiteX67" fmla="*/ 1011466 w 1671866"/>
                <a:gd name="connsiteY67" fmla="*/ 640163 h 1788243"/>
                <a:gd name="connsiteX68" fmla="*/ 980986 w 1671866"/>
                <a:gd name="connsiteY68" fmla="*/ 619843 h 1788243"/>
                <a:gd name="connsiteX69" fmla="*/ 950506 w 1671866"/>
                <a:gd name="connsiteY69" fmla="*/ 609683 h 1788243"/>
                <a:gd name="connsiteX70" fmla="*/ 925106 w 1671866"/>
                <a:gd name="connsiteY70" fmla="*/ 584283 h 1788243"/>
                <a:gd name="connsiteX71" fmla="*/ 914946 w 1671866"/>
                <a:gd name="connsiteY71" fmla="*/ 569043 h 1788243"/>
                <a:gd name="connsiteX72" fmla="*/ 909866 w 1671866"/>
                <a:gd name="connsiteY72" fmla="*/ 548723 h 1788243"/>
                <a:gd name="connsiteX73" fmla="*/ 899706 w 1671866"/>
                <a:gd name="connsiteY73" fmla="*/ 513163 h 1788243"/>
                <a:gd name="connsiteX74" fmla="*/ 889546 w 1671866"/>
                <a:gd name="connsiteY74" fmla="*/ 472523 h 1788243"/>
                <a:gd name="connsiteX75" fmla="*/ 874306 w 1671866"/>
                <a:gd name="connsiteY75" fmla="*/ 457283 h 1788243"/>
                <a:gd name="connsiteX76" fmla="*/ 869226 w 1671866"/>
                <a:gd name="connsiteY76" fmla="*/ 299803 h 1788243"/>
                <a:gd name="connsiteX77" fmla="*/ 879386 w 1671866"/>
                <a:gd name="connsiteY77" fmla="*/ 274403 h 1788243"/>
                <a:gd name="connsiteX78" fmla="*/ 889546 w 1671866"/>
                <a:gd name="connsiteY78" fmla="*/ 243923 h 1788243"/>
                <a:gd name="connsiteX79" fmla="*/ 894626 w 1671866"/>
                <a:gd name="connsiteY79" fmla="*/ 228683 h 1788243"/>
                <a:gd name="connsiteX80" fmla="*/ 904786 w 1671866"/>
                <a:gd name="connsiteY80" fmla="*/ 193123 h 1788243"/>
                <a:gd name="connsiteX81" fmla="*/ 914946 w 1671866"/>
                <a:gd name="connsiteY81" fmla="*/ 157563 h 1788243"/>
                <a:gd name="connsiteX82" fmla="*/ 925106 w 1671866"/>
                <a:gd name="connsiteY82" fmla="*/ 142323 h 1788243"/>
                <a:gd name="connsiteX83" fmla="*/ 930186 w 1671866"/>
                <a:gd name="connsiteY83" fmla="*/ 122003 h 1788243"/>
                <a:gd name="connsiteX84" fmla="*/ 935266 w 1671866"/>
                <a:gd name="connsiteY84" fmla="*/ 106763 h 1788243"/>
                <a:gd name="connsiteX85" fmla="*/ 930186 w 1671866"/>
                <a:gd name="connsiteY85" fmla="*/ 30563 h 1788243"/>
                <a:gd name="connsiteX86" fmla="*/ 914946 w 1671866"/>
                <a:gd name="connsiteY86" fmla="*/ 20403 h 1788243"/>
                <a:gd name="connsiteX87" fmla="*/ 909866 w 1671866"/>
                <a:gd name="connsiteY87" fmla="*/ 5163 h 1788243"/>
                <a:gd name="connsiteX88" fmla="*/ 874306 w 1671866"/>
                <a:gd name="connsiteY88" fmla="*/ 5163 h 1788243"/>
                <a:gd name="connsiteX89" fmla="*/ 818426 w 1671866"/>
                <a:gd name="connsiteY89" fmla="*/ 45803 h 1788243"/>
                <a:gd name="connsiteX90" fmla="*/ 782866 w 1671866"/>
                <a:gd name="connsiteY90" fmla="*/ 71203 h 1788243"/>
                <a:gd name="connsiteX91" fmla="*/ 752386 w 1671866"/>
                <a:gd name="connsiteY91" fmla="*/ 81363 h 1788243"/>
                <a:gd name="connsiteX92" fmla="*/ 732066 w 1671866"/>
                <a:gd name="connsiteY92" fmla="*/ 91523 h 1788243"/>
                <a:gd name="connsiteX93" fmla="*/ 681266 w 1671866"/>
                <a:gd name="connsiteY93" fmla="*/ 91523 h 1788243"/>
                <a:gd name="connsiteX94" fmla="*/ 666026 w 1671866"/>
                <a:gd name="connsiteY94" fmla="*/ 101683 h 1788243"/>
                <a:gd name="connsiteX95" fmla="*/ 610146 w 1671866"/>
                <a:gd name="connsiteY95" fmla="*/ 106763 h 1788243"/>
                <a:gd name="connsiteX96" fmla="*/ 467906 w 1671866"/>
                <a:gd name="connsiteY96" fmla="*/ 96603 h 1788243"/>
                <a:gd name="connsiteX97" fmla="*/ 437426 w 1671866"/>
                <a:gd name="connsiteY97" fmla="*/ 86443 h 1788243"/>
                <a:gd name="connsiteX98" fmla="*/ 412026 w 1671866"/>
                <a:gd name="connsiteY98" fmla="*/ 91523 h 1788243"/>
                <a:gd name="connsiteX99" fmla="*/ 406946 w 1671866"/>
                <a:gd name="connsiteY99" fmla="*/ 106763 h 1788243"/>
                <a:gd name="connsiteX100" fmla="*/ 396786 w 1671866"/>
                <a:gd name="connsiteY100" fmla="*/ 147403 h 1788243"/>
                <a:gd name="connsiteX101" fmla="*/ 391706 w 1671866"/>
                <a:gd name="connsiteY101" fmla="*/ 167723 h 1788243"/>
                <a:gd name="connsiteX102" fmla="*/ 396786 w 1671866"/>
                <a:gd name="connsiteY102" fmla="*/ 228683 h 1788243"/>
                <a:gd name="connsiteX103" fmla="*/ 401866 w 1671866"/>
                <a:gd name="connsiteY103" fmla="*/ 243923 h 1788243"/>
                <a:gd name="connsiteX104" fmla="*/ 422186 w 1671866"/>
                <a:gd name="connsiteY104" fmla="*/ 254083 h 1788243"/>
                <a:gd name="connsiteX105" fmla="*/ 442506 w 1671866"/>
                <a:gd name="connsiteY105" fmla="*/ 284563 h 1788243"/>
                <a:gd name="connsiteX106" fmla="*/ 452666 w 1671866"/>
                <a:gd name="connsiteY106" fmla="*/ 299803 h 1788243"/>
                <a:gd name="connsiteX107" fmla="*/ 483146 w 1671866"/>
                <a:gd name="connsiteY107" fmla="*/ 320123 h 1788243"/>
                <a:gd name="connsiteX108" fmla="*/ 498386 w 1671866"/>
                <a:gd name="connsiteY108" fmla="*/ 350603 h 1788243"/>
                <a:gd name="connsiteX109" fmla="*/ 513626 w 1671866"/>
                <a:gd name="connsiteY109" fmla="*/ 355683 h 1788243"/>
                <a:gd name="connsiteX110" fmla="*/ 518706 w 1671866"/>
                <a:gd name="connsiteY110" fmla="*/ 376003 h 1788243"/>
                <a:gd name="connsiteX111" fmla="*/ 554266 w 1671866"/>
                <a:gd name="connsiteY111" fmla="*/ 426803 h 1788243"/>
                <a:gd name="connsiteX112" fmla="*/ 589826 w 1671866"/>
                <a:gd name="connsiteY112" fmla="*/ 472523 h 1788243"/>
                <a:gd name="connsiteX113" fmla="*/ 605066 w 1671866"/>
                <a:gd name="connsiteY113" fmla="*/ 477603 h 1788243"/>
                <a:gd name="connsiteX114" fmla="*/ 635546 w 1671866"/>
                <a:gd name="connsiteY114" fmla="*/ 523323 h 1788243"/>
                <a:gd name="connsiteX115" fmla="*/ 645706 w 1671866"/>
                <a:gd name="connsiteY115" fmla="*/ 538563 h 1788243"/>
                <a:gd name="connsiteX116" fmla="*/ 655866 w 1671866"/>
                <a:gd name="connsiteY116" fmla="*/ 553803 h 1788243"/>
                <a:gd name="connsiteX117" fmla="*/ 660946 w 1671866"/>
                <a:gd name="connsiteY117" fmla="*/ 569043 h 1788243"/>
                <a:gd name="connsiteX118" fmla="*/ 655866 w 1671866"/>
                <a:gd name="connsiteY118" fmla="*/ 604603 h 1788243"/>
                <a:gd name="connsiteX119" fmla="*/ 650786 w 1671866"/>
                <a:gd name="connsiteY119" fmla="*/ 619843 h 1788243"/>
                <a:gd name="connsiteX120" fmla="*/ 635546 w 1671866"/>
                <a:gd name="connsiteY120" fmla="*/ 630003 h 1788243"/>
                <a:gd name="connsiteX121" fmla="*/ 605066 w 1671866"/>
                <a:gd name="connsiteY121" fmla="*/ 690963 h 1788243"/>
                <a:gd name="connsiteX122" fmla="*/ 589826 w 1671866"/>
                <a:gd name="connsiteY122" fmla="*/ 701123 h 1788243"/>
                <a:gd name="connsiteX123" fmla="*/ 569506 w 1671866"/>
                <a:gd name="connsiteY123" fmla="*/ 736683 h 1788243"/>
                <a:gd name="connsiteX124" fmla="*/ 564426 w 1671866"/>
                <a:gd name="connsiteY124" fmla="*/ 757003 h 1788243"/>
                <a:gd name="connsiteX125" fmla="*/ 539026 w 1671866"/>
                <a:gd name="connsiteY125" fmla="*/ 792563 h 1788243"/>
                <a:gd name="connsiteX126" fmla="*/ 523786 w 1671866"/>
                <a:gd name="connsiteY126" fmla="*/ 823043 h 1788243"/>
                <a:gd name="connsiteX127" fmla="*/ 518706 w 1671866"/>
                <a:gd name="connsiteY127" fmla="*/ 838283 h 1788243"/>
                <a:gd name="connsiteX128" fmla="*/ 498386 w 1671866"/>
                <a:gd name="connsiteY128" fmla="*/ 848443 h 1788243"/>
                <a:gd name="connsiteX129" fmla="*/ 488226 w 1671866"/>
                <a:gd name="connsiteY129" fmla="*/ 863683 h 1788243"/>
                <a:gd name="connsiteX130" fmla="*/ 483146 w 1671866"/>
                <a:gd name="connsiteY130" fmla="*/ 878923 h 1788243"/>
                <a:gd name="connsiteX131" fmla="*/ 452666 w 1671866"/>
                <a:gd name="connsiteY131" fmla="*/ 889083 h 1788243"/>
                <a:gd name="connsiteX132" fmla="*/ 437426 w 1671866"/>
                <a:gd name="connsiteY132" fmla="*/ 894163 h 1788243"/>
                <a:gd name="connsiteX133" fmla="*/ 401866 w 1671866"/>
                <a:gd name="connsiteY133" fmla="*/ 914483 h 1788243"/>
                <a:gd name="connsiteX134" fmla="*/ 371386 w 1671866"/>
                <a:gd name="connsiteY134" fmla="*/ 934803 h 1788243"/>
                <a:gd name="connsiteX135" fmla="*/ 356146 w 1671866"/>
                <a:gd name="connsiteY135" fmla="*/ 944963 h 1788243"/>
                <a:gd name="connsiteX136" fmla="*/ 340906 w 1671866"/>
                <a:gd name="connsiteY136" fmla="*/ 950043 h 1788243"/>
                <a:gd name="connsiteX137" fmla="*/ 330746 w 1671866"/>
                <a:gd name="connsiteY137" fmla="*/ 970363 h 1788243"/>
                <a:gd name="connsiteX138" fmla="*/ 315506 w 1671866"/>
                <a:gd name="connsiteY138" fmla="*/ 975443 h 1788243"/>
                <a:gd name="connsiteX139" fmla="*/ 300266 w 1671866"/>
                <a:gd name="connsiteY139" fmla="*/ 985603 h 1788243"/>
                <a:gd name="connsiteX140" fmla="*/ 269786 w 1671866"/>
                <a:gd name="connsiteY140" fmla="*/ 1016083 h 1788243"/>
                <a:gd name="connsiteX141" fmla="*/ 244386 w 1671866"/>
                <a:gd name="connsiteY141" fmla="*/ 1046563 h 1788243"/>
                <a:gd name="connsiteX142" fmla="*/ 229146 w 1671866"/>
                <a:gd name="connsiteY142" fmla="*/ 1051643 h 1788243"/>
                <a:gd name="connsiteX143" fmla="*/ 218986 w 1671866"/>
                <a:gd name="connsiteY143" fmla="*/ 1066883 h 1788243"/>
                <a:gd name="connsiteX144" fmla="*/ 203746 w 1671866"/>
                <a:gd name="connsiteY144" fmla="*/ 1077043 h 1788243"/>
                <a:gd name="connsiteX145" fmla="*/ 183426 w 1671866"/>
                <a:gd name="connsiteY145" fmla="*/ 1097363 h 1788243"/>
                <a:gd name="connsiteX146" fmla="*/ 178346 w 1671866"/>
                <a:gd name="connsiteY146" fmla="*/ 1112603 h 1788243"/>
                <a:gd name="connsiteX147" fmla="*/ 163106 w 1671866"/>
                <a:gd name="connsiteY147" fmla="*/ 1117683 h 1788243"/>
                <a:gd name="connsiteX148" fmla="*/ 142786 w 1671866"/>
                <a:gd name="connsiteY148" fmla="*/ 1132923 h 1788243"/>
                <a:gd name="connsiteX149" fmla="*/ 91986 w 1671866"/>
                <a:gd name="connsiteY149" fmla="*/ 1173563 h 1788243"/>
                <a:gd name="connsiteX150" fmla="*/ 81826 w 1671866"/>
                <a:gd name="connsiteY150" fmla="*/ 1188803 h 1788243"/>
                <a:gd name="connsiteX151" fmla="*/ 66586 w 1671866"/>
                <a:gd name="connsiteY151" fmla="*/ 1198963 h 1788243"/>
                <a:gd name="connsiteX152" fmla="*/ 56426 w 1671866"/>
                <a:gd name="connsiteY152" fmla="*/ 1219283 h 1788243"/>
                <a:gd name="connsiteX153" fmla="*/ 41186 w 1671866"/>
                <a:gd name="connsiteY153" fmla="*/ 1234523 h 1788243"/>
                <a:gd name="connsiteX154" fmla="*/ 20866 w 1671866"/>
                <a:gd name="connsiteY154" fmla="*/ 1285323 h 1788243"/>
                <a:gd name="connsiteX155" fmla="*/ 15786 w 1671866"/>
                <a:gd name="connsiteY155" fmla="*/ 1300563 h 1788243"/>
                <a:gd name="connsiteX156" fmla="*/ 15786 w 1671866"/>
                <a:gd name="connsiteY156" fmla="*/ 1336123 h 1788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1671866" h="1788243">
                  <a:moveTo>
                    <a:pt x="15786" y="1336123"/>
                  </a:moveTo>
                  <a:cubicBezTo>
                    <a:pt x="10706" y="1364910"/>
                    <a:pt x="1844" y="1393280"/>
                    <a:pt x="546" y="1422483"/>
                  </a:cubicBezTo>
                  <a:cubicBezTo>
                    <a:pt x="-1561" y="1469880"/>
                    <a:pt x="2919" y="1517357"/>
                    <a:pt x="5626" y="1564723"/>
                  </a:cubicBezTo>
                  <a:cubicBezTo>
                    <a:pt x="6654" y="1582710"/>
                    <a:pt x="10740" y="1602944"/>
                    <a:pt x="15786" y="1620603"/>
                  </a:cubicBezTo>
                  <a:cubicBezTo>
                    <a:pt x="17257" y="1625752"/>
                    <a:pt x="19395" y="1630694"/>
                    <a:pt x="20866" y="1635843"/>
                  </a:cubicBezTo>
                  <a:cubicBezTo>
                    <a:pt x="22784" y="1642556"/>
                    <a:pt x="23940" y="1649476"/>
                    <a:pt x="25946" y="1656163"/>
                  </a:cubicBezTo>
                  <a:cubicBezTo>
                    <a:pt x="29217" y="1667066"/>
                    <a:pt x="35193" y="1692194"/>
                    <a:pt x="46266" y="1701883"/>
                  </a:cubicBezTo>
                  <a:cubicBezTo>
                    <a:pt x="55456" y="1709924"/>
                    <a:pt x="66586" y="1715430"/>
                    <a:pt x="76746" y="1722203"/>
                  </a:cubicBezTo>
                  <a:cubicBezTo>
                    <a:pt x="81826" y="1725590"/>
                    <a:pt x="86525" y="1729633"/>
                    <a:pt x="91986" y="1732363"/>
                  </a:cubicBezTo>
                  <a:cubicBezTo>
                    <a:pt x="98759" y="1735750"/>
                    <a:pt x="106144" y="1738121"/>
                    <a:pt x="112306" y="1742523"/>
                  </a:cubicBezTo>
                  <a:cubicBezTo>
                    <a:pt x="138521" y="1761248"/>
                    <a:pt x="115910" y="1754485"/>
                    <a:pt x="142786" y="1767923"/>
                  </a:cubicBezTo>
                  <a:cubicBezTo>
                    <a:pt x="153679" y="1773370"/>
                    <a:pt x="172992" y="1775764"/>
                    <a:pt x="183426" y="1778083"/>
                  </a:cubicBezTo>
                  <a:cubicBezTo>
                    <a:pt x="202562" y="1782335"/>
                    <a:pt x="202015" y="1782586"/>
                    <a:pt x="218986" y="1788243"/>
                  </a:cubicBezTo>
                  <a:cubicBezTo>
                    <a:pt x="292488" y="1785180"/>
                    <a:pt x="321374" y="1787340"/>
                    <a:pt x="381546" y="1778083"/>
                  </a:cubicBezTo>
                  <a:cubicBezTo>
                    <a:pt x="391468" y="1776556"/>
                    <a:pt x="416621" y="1771117"/>
                    <a:pt x="427266" y="1767923"/>
                  </a:cubicBezTo>
                  <a:cubicBezTo>
                    <a:pt x="437524" y="1764846"/>
                    <a:pt x="447586" y="1761150"/>
                    <a:pt x="457746" y="1757763"/>
                  </a:cubicBezTo>
                  <a:cubicBezTo>
                    <a:pt x="467906" y="1754376"/>
                    <a:pt x="477624" y="1749118"/>
                    <a:pt x="488226" y="1747603"/>
                  </a:cubicBezTo>
                  <a:cubicBezTo>
                    <a:pt x="573961" y="1735355"/>
                    <a:pt x="467070" y="1750248"/>
                    <a:pt x="569506" y="1737443"/>
                  </a:cubicBezTo>
                  <a:cubicBezTo>
                    <a:pt x="581387" y="1735958"/>
                    <a:pt x="593141" y="1733447"/>
                    <a:pt x="605066" y="1732363"/>
                  </a:cubicBezTo>
                  <a:cubicBezTo>
                    <a:pt x="630418" y="1730058"/>
                    <a:pt x="655859" y="1728871"/>
                    <a:pt x="681266" y="1727283"/>
                  </a:cubicBezTo>
                  <a:cubicBezTo>
                    <a:pt x="788620" y="1720573"/>
                    <a:pt x="811718" y="1719550"/>
                    <a:pt x="940346" y="1717123"/>
                  </a:cubicBezTo>
                  <a:lnTo>
                    <a:pt x="1306106" y="1712043"/>
                  </a:lnTo>
                  <a:cubicBezTo>
                    <a:pt x="1312879" y="1710350"/>
                    <a:pt x="1319610" y="1708478"/>
                    <a:pt x="1326426" y="1706963"/>
                  </a:cubicBezTo>
                  <a:lnTo>
                    <a:pt x="1397546" y="1691723"/>
                  </a:lnTo>
                  <a:cubicBezTo>
                    <a:pt x="1412269" y="1684361"/>
                    <a:pt x="1443394" y="1669269"/>
                    <a:pt x="1453426" y="1661243"/>
                  </a:cubicBezTo>
                  <a:cubicBezTo>
                    <a:pt x="1460037" y="1655954"/>
                    <a:pt x="1462238" y="1646433"/>
                    <a:pt x="1468666" y="1640923"/>
                  </a:cubicBezTo>
                  <a:cubicBezTo>
                    <a:pt x="1476207" y="1634459"/>
                    <a:pt x="1507164" y="1624214"/>
                    <a:pt x="1514386" y="1620603"/>
                  </a:cubicBezTo>
                  <a:cubicBezTo>
                    <a:pt x="1519847" y="1617873"/>
                    <a:pt x="1524546" y="1613830"/>
                    <a:pt x="1529626" y="1610443"/>
                  </a:cubicBezTo>
                  <a:cubicBezTo>
                    <a:pt x="1533013" y="1603670"/>
                    <a:pt x="1535817" y="1596572"/>
                    <a:pt x="1539786" y="1590123"/>
                  </a:cubicBezTo>
                  <a:cubicBezTo>
                    <a:pt x="1549385" y="1574524"/>
                    <a:pt x="1570266" y="1544403"/>
                    <a:pt x="1570266" y="1544403"/>
                  </a:cubicBezTo>
                  <a:cubicBezTo>
                    <a:pt x="1571959" y="1535936"/>
                    <a:pt x="1572314" y="1527088"/>
                    <a:pt x="1575346" y="1519003"/>
                  </a:cubicBezTo>
                  <a:cubicBezTo>
                    <a:pt x="1580623" y="1504930"/>
                    <a:pt x="1591624" y="1499673"/>
                    <a:pt x="1600746" y="1488523"/>
                  </a:cubicBezTo>
                  <a:cubicBezTo>
                    <a:pt x="1620372" y="1464536"/>
                    <a:pt x="1630539" y="1452872"/>
                    <a:pt x="1641386" y="1427563"/>
                  </a:cubicBezTo>
                  <a:cubicBezTo>
                    <a:pt x="1660188" y="1383692"/>
                    <a:pt x="1627693" y="1450532"/>
                    <a:pt x="1651546" y="1386923"/>
                  </a:cubicBezTo>
                  <a:cubicBezTo>
                    <a:pt x="1653690" y="1381206"/>
                    <a:pt x="1659226" y="1377262"/>
                    <a:pt x="1661706" y="1371683"/>
                  </a:cubicBezTo>
                  <a:cubicBezTo>
                    <a:pt x="1666056" y="1361896"/>
                    <a:pt x="1671866" y="1341203"/>
                    <a:pt x="1671866" y="1341203"/>
                  </a:cubicBezTo>
                  <a:cubicBezTo>
                    <a:pt x="1670173" y="1303950"/>
                    <a:pt x="1671229" y="1266469"/>
                    <a:pt x="1666786" y="1229443"/>
                  </a:cubicBezTo>
                  <a:cubicBezTo>
                    <a:pt x="1666059" y="1223381"/>
                    <a:pt x="1658557" y="1219995"/>
                    <a:pt x="1656626" y="1214203"/>
                  </a:cubicBezTo>
                  <a:cubicBezTo>
                    <a:pt x="1654075" y="1206549"/>
                    <a:pt x="1651552" y="1173575"/>
                    <a:pt x="1646466" y="1163403"/>
                  </a:cubicBezTo>
                  <a:cubicBezTo>
                    <a:pt x="1642680" y="1155830"/>
                    <a:pt x="1636081" y="1150019"/>
                    <a:pt x="1631226" y="1143083"/>
                  </a:cubicBezTo>
                  <a:cubicBezTo>
                    <a:pt x="1624224" y="1133080"/>
                    <a:pt x="1617679" y="1122763"/>
                    <a:pt x="1610906" y="1112603"/>
                  </a:cubicBezTo>
                  <a:cubicBezTo>
                    <a:pt x="1607519" y="1107523"/>
                    <a:pt x="1604409" y="1102247"/>
                    <a:pt x="1600746" y="1097363"/>
                  </a:cubicBezTo>
                  <a:cubicBezTo>
                    <a:pt x="1595666" y="1090590"/>
                    <a:pt x="1591878" y="1082618"/>
                    <a:pt x="1585506" y="1077043"/>
                  </a:cubicBezTo>
                  <a:cubicBezTo>
                    <a:pt x="1578075" y="1070541"/>
                    <a:pt x="1568573" y="1066883"/>
                    <a:pt x="1560106" y="1061803"/>
                  </a:cubicBezTo>
                  <a:lnTo>
                    <a:pt x="1539786" y="1031323"/>
                  </a:lnTo>
                  <a:cubicBezTo>
                    <a:pt x="1536399" y="1026243"/>
                    <a:pt x="1535418" y="1018014"/>
                    <a:pt x="1529626" y="1016083"/>
                  </a:cubicBezTo>
                  <a:lnTo>
                    <a:pt x="1514386" y="1011003"/>
                  </a:lnTo>
                  <a:cubicBezTo>
                    <a:pt x="1505458" y="984220"/>
                    <a:pt x="1515206" y="1005892"/>
                    <a:pt x="1494066" y="980523"/>
                  </a:cubicBezTo>
                  <a:cubicBezTo>
                    <a:pt x="1490157" y="975833"/>
                    <a:pt x="1488674" y="969097"/>
                    <a:pt x="1483906" y="965283"/>
                  </a:cubicBezTo>
                  <a:cubicBezTo>
                    <a:pt x="1479725" y="961938"/>
                    <a:pt x="1473746" y="961896"/>
                    <a:pt x="1468666" y="960203"/>
                  </a:cubicBezTo>
                  <a:cubicBezTo>
                    <a:pt x="1455517" y="947054"/>
                    <a:pt x="1441175" y="930719"/>
                    <a:pt x="1422946" y="924643"/>
                  </a:cubicBezTo>
                  <a:lnTo>
                    <a:pt x="1407706" y="919563"/>
                  </a:lnTo>
                  <a:cubicBezTo>
                    <a:pt x="1404319" y="914483"/>
                    <a:pt x="1402723" y="907559"/>
                    <a:pt x="1397546" y="904323"/>
                  </a:cubicBezTo>
                  <a:cubicBezTo>
                    <a:pt x="1388464" y="898647"/>
                    <a:pt x="1375977" y="900104"/>
                    <a:pt x="1367066" y="894163"/>
                  </a:cubicBezTo>
                  <a:cubicBezTo>
                    <a:pt x="1346017" y="880130"/>
                    <a:pt x="1357749" y="885484"/>
                    <a:pt x="1331506" y="878923"/>
                  </a:cubicBezTo>
                  <a:lnTo>
                    <a:pt x="1301026" y="858603"/>
                  </a:lnTo>
                  <a:cubicBezTo>
                    <a:pt x="1295946" y="855216"/>
                    <a:pt x="1291578" y="850374"/>
                    <a:pt x="1285786" y="848443"/>
                  </a:cubicBezTo>
                  <a:cubicBezTo>
                    <a:pt x="1257844" y="839129"/>
                    <a:pt x="1282880" y="848959"/>
                    <a:pt x="1255306" y="833203"/>
                  </a:cubicBezTo>
                  <a:cubicBezTo>
                    <a:pt x="1248731" y="829446"/>
                    <a:pt x="1241148" y="827445"/>
                    <a:pt x="1234986" y="823043"/>
                  </a:cubicBezTo>
                  <a:cubicBezTo>
                    <a:pt x="1229140" y="818867"/>
                    <a:pt x="1224345" y="813322"/>
                    <a:pt x="1219746" y="807803"/>
                  </a:cubicBezTo>
                  <a:cubicBezTo>
                    <a:pt x="1215837" y="803113"/>
                    <a:pt x="1214763" y="795799"/>
                    <a:pt x="1209586" y="792563"/>
                  </a:cubicBezTo>
                  <a:cubicBezTo>
                    <a:pt x="1200504" y="786887"/>
                    <a:pt x="1179106" y="782403"/>
                    <a:pt x="1179106" y="782403"/>
                  </a:cubicBezTo>
                  <a:cubicBezTo>
                    <a:pt x="1175577" y="771816"/>
                    <a:pt x="1170841" y="755213"/>
                    <a:pt x="1163866" y="746843"/>
                  </a:cubicBezTo>
                  <a:cubicBezTo>
                    <a:pt x="1159957" y="742153"/>
                    <a:pt x="1153706" y="740070"/>
                    <a:pt x="1148626" y="736683"/>
                  </a:cubicBezTo>
                  <a:cubicBezTo>
                    <a:pt x="1144642" y="728714"/>
                    <a:pt x="1135486" y="708303"/>
                    <a:pt x="1128306" y="701123"/>
                  </a:cubicBezTo>
                  <a:cubicBezTo>
                    <a:pt x="1122510" y="695327"/>
                    <a:pt x="1079995" y="666393"/>
                    <a:pt x="1077506" y="665563"/>
                  </a:cubicBezTo>
                  <a:cubicBezTo>
                    <a:pt x="1008129" y="642437"/>
                    <a:pt x="1079029" y="667667"/>
                    <a:pt x="1026706" y="645243"/>
                  </a:cubicBezTo>
                  <a:cubicBezTo>
                    <a:pt x="1021784" y="643134"/>
                    <a:pt x="1016147" y="642764"/>
                    <a:pt x="1011466" y="640163"/>
                  </a:cubicBezTo>
                  <a:cubicBezTo>
                    <a:pt x="1000792" y="634233"/>
                    <a:pt x="992570" y="623704"/>
                    <a:pt x="980986" y="619843"/>
                  </a:cubicBezTo>
                  <a:lnTo>
                    <a:pt x="950506" y="609683"/>
                  </a:lnTo>
                  <a:cubicBezTo>
                    <a:pt x="923413" y="569043"/>
                    <a:pt x="958973" y="618150"/>
                    <a:pt x="925106" y="584283"/>
                  </a:cubicBezTo>
                  <a:cubicBezTo>
                    <a:pt x="920789" y="579966"/>
                    <a:pt x="918333" y="574123"/>
                    <a:pt x="914946" y="569043"/>
                  </a:cubicBezTo>
                  <a:cubicBezTo>
                    <a:pt x="913253" y="562270"/>
                    <a:pt x="911784" y="555436"/>
                    <a:pt x="909866" y="548723"/>
                  </a:cubicBezTo>
                  <a:cubicBezTo>
                    <a:pt x="901380" y="519023"/>
                    <a:pt x="907646" y="548895"/>
                    <a:pt x="899706" y="513163"/>
                  </a:cubicBezTo>
                  <a:cubicBezTo>
                    <a:pt x="898851" y="509316"/>
                    <a:pt x="894085" y="479331"/>
                    <a:pt x="889546" y="472523"/>
                  </a:cubicBezTo>
                  <a:cubicBezTo>
                    <a:pt x="885561" y="466545"/>
                    <a:pt x="879386" y="462363"/>
                    <a:pt x="874306" y="457283"/>
                  </a:cubicBezTo>
                  <a:cubicBezTo>
                    <a:pt x="861946" y="383120"/>
                    <a:pt x="858221" y="387842"/>
                    <a:pt x="869226" y="299803"/>
                  </a:cubicBezTo>
                  <a:cubicBezTo>
                    <a:pt x="870357" y="290755"/>
                    <a:pt x="876270" y="282973"/>
                    <a:pt x="879386" y="274403"/>
                  </a:cubicBezTo>
                  <a:cubicBezTo>
                    <a:pt x="883046" y="264338"/>
                    <a:pt x="886159" y="254083"/>
                    <a:pt x="889546" y="243923"/>
                  </a:cubicBezTo>
                  <a:cubicBezTo>
                    <a:pt x="891239" y="238843"/>
                    <a:pt x="893327" y="233878"/>
                    <a:pt x="894626" y="228683"/>
                  </a:cubicBezTo>
                  <a:cubicBezTo>
                    <a:pt x="910507" y="165159"/>
                    <a:pt x="890210" y="244138"/>
                    <a:pt x="904786" y="193123"/>
                  </a:cubicBezTo>
                  <a:cubicBezTo>
                    <a:pt x="906956" y="185527"/>
                    <a:pt x="910886" y="165683"/>
                    <a:pt x="914946" y="157563"/>
                  </a:cubicBezTo>
                  <a:cubicBezTo>
                    <a:pt x="917676" y="152102"/>
                    <a:pt x="921719" y="147403"/>
                    <a:pt x="925106" y="142323"/>
                  </a:cubicBezTo>
                  <a:cubicBezTo>
                    <a:pt x="926799" y="135550"/>
                    <a:pt x="928268" y="128716"/>
                    <a:pt x="930186" y="122003"/>
                  </a:cubicBezTo>
                  <a:cubicBezTo>
                    <a:pt x="931657" y="116854"/>
                    <a:pt x="935266" y="112118"/>
                    <a:pt x="935266" y="106763"/>
                  </a:cubicBezTo>
                  <a:cubicBezTo>
                    <a:pt x="935266" y="81307"/>
                    <a:pt x="936017" y="55343"/>
                    <a:pt x="930186" y="30563"/>
                  </a:cubicBezTo>
                  <a:cubicBezTo>
                    <a:pt x="928788" y="24620"/>
                    <a:pt x="920026" y="23790"/>
                    <a:pt x="914946" y="20403"/>
                  </a:cubicBezTo>
                  <a:cubicBezTo>
                    <a:pt x="913253" y="15323"/>
                    <a:pt x="913652" y="8949"/>
                    <a:pt x="909866" y="5163"/>
                  </a:cubicBezTo>
                  <a:cubicBezTo>
                    <a:pt x="899663" y="-5040"/>
                    <a:pt x="884617" y="2585"/>
                    <a:pt x="874306" y="5163"/>
                  </a:cubicBezTo>
                  <a:cubicBezTo>
                    <a:pt x="844977" y="24716"/>
                    <a:pt x="863950" y="11660"/>
                    <a:pt x="818426" y="45803"/>
                  </a:cubicBezTo>
                  <a:cubicBezTo>
                    <a:pt x="815697" y="47850"/>
                    <a:pt x="788944" y="68502"/>
                    <a:pt x="782866" y="71203"/>
                  </a:cubicBezTo>
                  <a:cubicBezTo>
                    <a:pt x="773079" y="75553"/>
                    <a:pt x="761965" y="76574"/>
                    <a:pt x="752386" y="81363"/>
                  </a:cubicBezTo>
                  <a:lnTo>
                    <a:pt x="732066" y="91523"/>
                  </a:lnTo>
                  <a:cubicBezTo>
                    <a:pt x="708507" y="86811"/>
                    <a:pt x="704825" y="82688"/>
                    <a:pt x="681266" y="91523"/>
                  </a:cubicBezTo>
                  <a:cubicBezTo>
                    <a:pt x="675549" y="93667"/>
                    <a:pt x="671996" y="100404"/>
                    <a:pt x="666026" y="101683"/>
                  </a:cubicBezTo>
                  <a:cubicBezTo>
                    <a:pt x="647738" y="105602"/>
                    <a:pt x="628773" y="105070"/>
                    <a:pt x="610146" y="106763"/>
                  </a:cubicBezTo>
                  <a:cubicBezTo>
                    <a:pt x="562733" y="103376"/>
                    <a:pt x="515115" y="102157"/>
                    <a:pt x="467906" y="96603"/>
                  </a:cubicBezTo>
                  <a:cubicBezTo>
                    <a:pt x="457270" y="95352"/>
                    <a:pt x="437426" y="86443"/>
                    <a:pt x="437426" y="86443"/>
                  </a:cubicBezTo>
                  <a:cubicBezTo>
                    <a:pt x="428959" y="88136"/>
                    <a:pt x="419210" y="86734"/>
                    <a:pt x="412026" y="91523"/>
                  </a:cubicBezTo>
                  <a:cubicBezTo>
                    <a:pt x="407571" y="94493"/>
                    <a:pt x="408355" y="101597"/>
                    <a:pt x="406946" y="106763"/>
                  </a:cubicBezTo>
                  <a:cubicBezTo>
                    <a:pt x="403272" y="120235"/>
                    <a:pt x="400173" y="133856"/>
                    <a:pt x="396786" y="147403"/>
                  </a:cubicBezTo>
                  <a:lnTo>
                    <a:pt x="391706" y="167723"/>
                  </a:lnTo>
                  <a:cubicBezTo>
                    <a:pt x="393399" y="188043"/>
                    <a:pt x="394091" y="208471"/>
                    <a:pt x="396786" y="228683"/>
                  </a:cubicBezTo>
                  <a:cubicBezTo>
                    <a:pt x="397494" y="233991"/>
                    <a:pt x="398080" y="240137"/>
                    <a:pt x="401866" y="243923"/>
                  </a:cubicBezTo>
                  <a:cubicBezTo>
                    <a:pt x="407221" y="249278"/>
                    <a:pt x="415413" y="250696"/>
                    <a:pt x="422186" y="254083"/>
                  </a:cubicBezTo>
                  <a:lnTo>
                    <a:pt x="442506" y="284563"/>
                  </a:lnTo>
                  <a:cubicBezTo>
                    <a:pt x="445893" y="289643"/>
                    <a:pt x="447586" y="296416"/>
                    <a:pt x="452666" y="299803"/>
                  </a:cubicBezTo>
                  <a:lnTo>
                    <a:pt x="483146" y="320123"/>
                  </a:lnTo>
                  <a:cubicBezTo>
                    <a:pt x="486493" y="330163"/>
                    <a:pt x="489434" y="343441"/>
                    <a:pt x="498386" y="350603"/>
                  </a:cubicBezTo>
                  <a:cubicBezTo>
                    <a:pt x="502567" y="353948"/>
                    <a:pt x="508546" y="353990"/>
                    <a:pt x="513626" y="355683"/>
                  </a:cubicBezTo>
                  <a:cubicBezTo>
                    <a:pt x="515319" y="362456"/>
                    <a:pt x="515584" y="369758"/>
                    <a:pt x="518706" y="376003"/>
                  </a:cubicBezTo>
                  <a:cubicBezTo>
                    <a:pt x="527257" y="393106"/>
                    <a:pt x="543116" y="410874"/>
                    <a:pt x="554266" y="426803"/>
                  </a:cubicBezTo>
                  <a:cubicBezTo>
                    <a:pt x="563097" y="439418"/>
                    <a:pt x="575056" y="462676"/>
                    <a:pt x="589826" y="472523"/>
                  </a:cubicBezTo>
                  <a:cubicBezTo>
                    <a:pt x="594281" y="475493"/>
                    <a:pt x="599986" y="475910"/>
                    <a:pt x="605066" y="477603"/>
                  </a:cubicBezTo>
                  <a:lnTo>
                    <a:pt x="635546" y="523323"/>
                  </a:lnTo>
                  <a:lnTo>
                    <a:pt x="645706" y="538563"/>
                  </a:lnTo>
                  <a:cubicBezTo>
                    <a:pt x="649093" y="543643"/>
                    <a:pt x="653935" y="548011"/>
                    <a:pt x="655866" y="553803"/>
                  </a:cubicBezTo>
                  <a:lnTo>
                    <a:pt x="660946" y="569043"/>
                  </a:lnTo>
                  <a:cubicBezTo>
                    <a:pt x="659253" y="580896"/>
                    <a:pt x="658214" y="592862"/>
                    <a:pt x="655866" y="604603"/>
                  </a:cubicBezTo>
                  <a:cubicBezTo>
                    <a:pt x="654816" y="609854"/>
                    <a:pt x="654131" y="615662"/>
                    <a:pt x="650786" y="619843"/>
                  </a:cubicBezTo>
                  <a:cubicBezTo>
                    <a:pt x="646972" y="624611"/>
                    <a:pt x="640626" y="626616"/>
                    <a:pt x="635546" y="630003"/>
                  </a:cubicBezTo>
                  <a:cubicBezTo>
                    <a:pt x="629750" y="647390"/>
                    <a:pt x="621948" y="679708"/>
                    <a:pt x="605066" y="690963"/>
                  </a:cubicBezTo>
                  <a:lnTo>
                    <a:pt x="589826" y="701123"/>
                  </a:lnTo>
                  <a:cubicBezTo>
                    <a:pt x="581404" y="713756"/>
                    <a:pt x="575030" y="721951"/>
                    <a:pt x="569506" y="736683"/>
                  </a:cubicBezTo>
                  <a:cubicBezTo>
                    <a:pt x="567055" y="743220"/>
                    <a:pt x="567176" y="750586"/>
                    <a:pt x="564426" y="757003"/>
                  </a:cubicBezTo>
                  <a:cubicBezTo>
                    <a:pt x="561950" y="762781"/>
                    <a:pt x="540761" y="790250"/>
                    <a:pt x="539026" y="792563"/>
                  </a:cubicBezTo>
                  <a:cubicBezTo>
                    <a:pt x="526257" y="830869"/>
                    <a:pt x="543481" y="783652"/>
                    <a:pt x="523786" y="823043"/>
                  </a:cubicBezTo>
                  <a:cubicBezTo>
                    <a:pt x="521391" y="827832"/>
                    <a:pt x="522492" y="834497"/>
                    <a:pt x="518706" y="838283"/>
                  </a:cubicBezTo>
                  <a:cubicBezTo>
                    <a:pt x="513351" y="843638"/>
                    <a:pt x="505159" y="845056"/>
                    <a:pt x="498386" y="848443"/>
                  </a:cubicBezTo>
                  <a:cubicBezTo>
                    <a:pt x="494999" y="853523"/>
                    <a:pt x="490956" y="858222"/>
                    <a:pt x="488226" y="863683"/>
                  </a:cubicBezTo>
                  <a:cubicBezTo>
                    <a:pt x="485831" y="868472"/>
                    <a:pt x="487503" y="875811"/>
                    <a:pt x="483146" y="878923"/>
                  </a:cubicBezTo>
                  <a:cubicBezTo>
                    <a:pt x="474431" y="885148"/>
                    <a:pt x="462826" y="885696"/>
                    <a:pt x="452666" y="889083"/>
                  </a:cubicBezTo>
                  <a:lnTo>
                    <a:pt x="437426" y="894163"/>
                  </a:lnTo>
                  <a:cubicBezTo>
                    <a:pt x="370769" y="944156"/>
                    <a:pt x="451735" y="886778"/>
                    <a:pt x="401866" y="914483"/>
                  </a:cubicBezTo>
                  <a:cubicBezTo>
                    <a:pt x="391192" y="920413"/>
                    <a:pt x="381546" y="928030"/>
                    <a:pt x="371386" y="934803"/>
                  </a:cubicBezTo>
                  <a:cubicBezTo>
                    <a:pt x="366306" y="938190"/>
                    <a:pt x="361938" y="943032"/>
                    <a:pt x="356146" y="944963"/>
                  </a:cubicBezTo>
                  <a:lnTo>
                    <a:pt x="340906" y="950043"/>
                  </a:lnTo>
                  <a:cubicBezTo>
                    <a:pt x="337519" y="956816"/>
                    <a:pt x="336101" y="965008"/>
                    <a:pt x="330746" y="970363"/>
                  </a:cubicBezTo>
                  <a:cubicBezTo>
                    <a:pt x="326960" y="974149"/>
                    <a:pt x="320295" y="973048"/>
                    <a:pt x="315506" y="975443"/>
                  </a:cubicBezTo>
                  <a:cubicBezTo>
                    <a:pt x="310045" y="978173"/>
                    <a:pt x="304829" y="981547"/>
                    <a:pt x="300266" y="985603"/>
                  </a:cubicBezTo>
                  <a:cubicBezTo>
                    <a:pt x="289527" y="995149"/>
                    <a:pt x="277756" y="1004128"/>
                    <a:pt x="269786" y="1016083"/>
                  </a:cubicBezTo>
                  <a:cubicBezTo>
                    <a:pt x="262289" y="1027328"/>
                    <a:pt x="256120" y="1038740"/>
                    <a:pt x="244386" y="1046563"/>
                  </a:cubicBezTo>
                  <a:cubicBezTo>
                    <a:pt x="239931" y="1049533"/>
                    <a:pt x="234226" y="1049950"/>
                    <a:pt x="229146" y="1051643"/>
                  </a:cubicBezTo>
                  <a:cubicBezTo>
                    <a:pt x="225759" y="1056723"/>
                    <a:pt x="223303" y="1062566"/>
                    <a:pt x="218986" y="1066883"/>
                  </a:cubicBezTo>
                  <a:cubicBezTo>
                    <a:pt x="214669" y="1071200"/>
                    <a:pt x="208382" y="1073070"/>
                    <a:pt x="203746" y="1077043"/>
                  </a:cubicBezTo>
                  <a:cubicBezTo>
                    <a:pt x="196473" y="1083277"/>
                    <a:pt x="190199" y="1090590"/>
                    <a:pt x="183426" y="1097363"/>
                  </a:cubicBezTo>
                  <a:cubicBezTo>
                    <a:pt x="181733" y="1102443"/>
                    <a:pt x="182132" y="1108817"/>
                    <a:pt x="178346" y="1112603"/>
                  </a:cubicBezTo>
                  <a:cubicBezTo>
                    <a:pt x="174560" y="1116389"/>
                    <a:pt x="167755" y="1115026"/>
                    <a:pt x="163106" y="1117683"/>
                  </a:cubicBezTo>
                  <a:cubicBezTo>
                    <a:pt x="155755" y="1121884"/>
                    <a:pt x="149079" y="1127259"/>
                    <a:pt x="142786" y="1132923"/>
                  </a:cubicBezTo>
                  <a:cubicBezTo>
                    <a:pt x="97993" y="1173237"/>
                    <a:pt x="129879" y="1154616"/>
                    <a:pt x="91986" y="1173563"/>
                  </a:cubicBezTo>
                  <a:cubicBezTo>
                    <a:pt x="88599" y="1178643"/>
                    <a:pt x="86143" y="1184486"/>
                    <a:pt x="81826" y="1188803"/>
                  </a:cubicBezTo>
                  <a:cubicBezTo>
                    <a:pt x="77509" y="1193120"/>
                    <a:pt x="70495" y="1194273"/>
                    <a:pt x="66586" y="1198963"/>
                  </a:cubicBezTo>
                  <a:cubicBezTo>
                    <a:pt x="61738" y="1204781"/>
                    <a:pt x="60828" y="1213121"/>
                    <a:pt x="56426" y="1219283"/>
                  </a:cubicBezTo>
                  <a:cubicBezTo>
                    <a:pt x="52250" y="1225129"/>
                    <a:pt x="45362" y="1228677"/>
                    <a:pt x="41186" y="1234523"/>
                  </a:cubicBezTo>
                  <a:cubicBezTo>
                    <a:pt x="31843" y="1247604"/>
                    <a:pt x="25493" y="1271443"/>
                    <a:pt x="20866" y="1285323"/>
                  </a:cubicBezTo>
                  <a:cubicBezTo>
                    <a:pt x="19173" y="1290403"/>
                    <a:pt x="15786" y="1295208"/>
                    <a:pt x="15786" y="1300563"/>
                  </a:cubicBezTo>
                  <a:lnTo>
                    <a:pt x="15786" y="1336123"/>
                  </a:lnTo>
                  <a:close/>
                </a:path>
              </a:pathLst>
            </a:custGeom>
            <a:blipFill>
              <a:blip r:embed="rId10"/>
              <a:tile tx="0" ty="0" sx="100000" sy="100000" flip="none" algn="tl"/>
            </a:blip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0434320" y="1269585"/>
              <a:ext cx="248920" cy="96935"/>
            </a:xfrm>
            <a:custGeom>
              <a:avLst/>
              <a:gdLst>
                <a:gd name="connsiteX0" fmla="*/ 0 w 223520"/>
                <a:gd name="connsiteY0" fmla="*/ 71535 h 71535"/>
                <a:gd name="connsiteX1" fmla="*/ 40640 w 223520"/>
                <a:gd name="connsiteY1" fmla="*/ 61375 h 71535"/>
                <a:gd name="connsiteX2" fmla="*/ 55880 w 223520"/>
                <a:gd name="connsiteY2" fmla="*/ 51215 h 71535"/>
                <a:gd name="connsiteX3" fmla="*/ 86360 w 223520"/>
                <a:gd name="connsiteY3" fmla="*/ 41055 h 71535"/>
                <a:gd name="connsiteX4" fmla="*/ 101600 w 223520"/>
                <a:gd name="connsiteY4" fmla="*/ 30895 h 71535"/>
                <a:gd name="connsiteX5" fmla="*/ 132080 w 223520"/>
                <a:gd name="connsiteY5" fmla="*/ 20735 h 71535"/>
                <a:gd name="connsiteX6" fmla="*/ 147320 w 223520"/>
                <a:gd name="connsiteY6" fmla="*/ 15655 h 71535"/>
                <a:gd name="connsiteX7" fmla="*/ 162560 w 223520"/>
                <a:gd name="connsiteY7" fmla="*/ 10575 h 71535"/>
                <a:gd name="connsiteX8" fmla="*/ 177800 w 223520"/>
                <a:gd name="connsiteY8" fmla="*/ 5495 h 71535"/>
                <a:gd name="connsiteX9" fmla="*/ 198120 w 223520"/>
                <a:gd name="connsiteY9" fmla="*/ 415 h 71535"/>
                <a:gd name="connsiteX10" fmla="*/ 223520 w 223520"/>
                <a:gd name="connsiteY10" fmla="*/ 415 h 7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520" h="71535">
                  <a:moveTo>
                    <a:pt x="0" y="71535"/>
                  </a:moveTo>
                  <a:cubicBezTo>
                    <a:pt x="9661" y="69603"/>
                    <a:pt x="30226" y="66582"/>
                    <a:pt x="40640" y="61375"/>
                  </a:cubicBezTo>
                  <a:cubicBezTo>
                    <a:pt x="46101" y="58645"/>
                    <a:pt x="50301" y="53695"/>
                    <a:pt x="55880" y="51215"/>
                  </a:cubicBezTo>
                  <a:cubicBezTo>
                    <a:pt x="65667" y="46865"/>
                    <a:pt x="77449" y="46996"/>
                    <a:pt x="86360" y="41055"/>
                  </a:cubicBezTo>
                  <a:cubicBezTo>
                    <a:pt x="91440" y="37668"/>
                    <a:pt x="96021" y="33375"/>
                    <a:pt x="101600" y="30895"/>
                  </a:cubicBezTo>
                  <a:cubicBezTo>
                    <a:pt x="111387" y="26545"/>
                    <a:pt x="121920" y="24122"/>
                    <a:pt x="132080" y="20735"/>
                  </a:cubicBezTo>
                  <a:lnTo>
                    <a:pt x="147320" y="15655"/>
                  </a:lnTo>
                  <a:lnTo>
                    <a:pt x="162560" y="10575"/>
                  </a:lnTo>
                  <a:cubicBezTo>
                    <a:pt x="167640" y="8882"/>
                    <a:pt x="172605" y="6794"/>
                    <a:pt x="177800" y="5495"/>
                  </a:cubicBezTo>
                  <a:cubicBezTo>
                    <a:pt x="184573" y="3802"/>
                    <a:pt x="191181" y="1186"/>
                    <a:pt x="198120" y="415"/>
                  </a:cubicBezTo>
                  <a:cubicBezTo>
                    <a:pt x="206535" y="-520"/>
                    <a:pt x="215053" y="415"/>
                    <a:pt x="223520" y="415"/>
                  </a:cubicBezTo>
                </a:path>
              </a:pathLst>
            </a:cu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10401300" y="1221117"/>
              <a:ext cx="248920" cy="96935"/>
            </a:xfrm>
            <a:custGeom>
              <a:avLst/>
              <a:gdLst>
                <a:gd name="connsiteX0" fmla="*/ 0 w 223520"/>
                <a:gd name="connsiteY0" fmla="*/ 71535 h 71535"/>
                <a:gd name="connsiteX1" fmla="*/ 40640 w 223520"/>
                <a:gd name="connsiteY1" fmla="*/ 61375 h 71535"/>
                <a:gd name="connsiteX2" fmla="*/ 55880 w 223520"/>
                <a:gd name="connsiteY2" fmla="*/ 51215 h 71535"/>
                <a:gd name="connsiteX3" fmla="*/ 86360 w 223520"/>
                <a:gd name="connsiteY3" fmla="*/ 41055 h 71535"/>
                <a:gd name="connsiteX4" fmla="*/ 101600 w 223520"/>
                <a:gd name="connsiteY4" fmla="*/ 30895 h 71535"/>
                <a:gd name="connsiteX5" fmla="*/ 132080 w 223520"/>
                <a:gd name="connsiteY5" fmla="*/ 20735 h 71535"/>
                <a:gd name="connsiteX6" fmla="*/ 147320 w 223520"/>
                <a:gd name="connsiteY6" fmla="*/ 15655 h 71535"/>
                <a:gd name="connsiteX7" fmla="*/ 162560 w 223520"/>
                <a:gd name="connsiteY7" fmla="*/ 10575 h 71535"/>
                <a:gd name="connsiteX8" fmla="*/ 177800 w 223520"/>
                <a:gd name="connsiteY8" fmla="*/ 5495 h 71535"/>
                <a:gd name="connsiteX9" fmla="*/ 198120 w 223520"/>
                <a:gd name="connsiteY9" fmla="*/ 415 h 71535"/>
                <a:gd name="connsiteX10" fmla="*/ 223520 w 223520"/>
                <a:gd name="connsiteY10" fmla="*/ 415 h 71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520" h="71535">
                  <a:moveTo>
                    <a:pt x="0" y="71535"/>
                  </a:moveTo>
                  <a:cubicBezTo>
                    <a:pt x="9661" y="69603"/>
                    <a:pt x="30226" y="66582"/>
                    <a:pt x="40640" y="61375"/>
                  </a:cubicBezTo>
                  <a:cubicBezTo>
                    <a:pt x="46101" y="58645"/>
                    <a:pt x="50301" y="53695"/>
                    <a:pt x="55880" y="51215"/>
                  </a:cubicBezTo>
                  <a:cubicBezTo>
                    <a:pt x="65667" y="46865"/>
                    <a:pt x="77449" y="46996"/>
                    <a:pt x="86360" y="41055"/>
                  </a:cubicBezTo>
                  <a:cubicBezTo>
                    <a:pt x="91440" y="37668"/>
                    <a:pt x="96021" y="33375"/>
                    <a:pt x="101600" y="30895"/>
                  </a:cubicBezTo>
                  <a:cubicBezTo>
                    <a:pt x="111387" y="26545"/>
                    <a:pt x="121920" y="24122"/>
                    <a:pt x="132080" y="20735"/>
                  </a:cubicBezTo>
                  <a:lnTo>
                    <a:pt x="147320" y="15655"/>
                  </a:lnTo>
                  <a:lnTo>
                    <a:pt x="162560" y="10575"/>
                  </a:lnTo>
                  <a:cubicBezTo>
                    <a:pt x="167640" y="8882"/>
                    <a:pt x="172605" y="6794"/>
                    <a:pt x="177800" y="5495"/>
                  </a:cubicBezTo>
                  <a:cubicBezTo>
                    <a:pt x="184573" y="3802"/>
                    <a:pt x="191181" y="1186"/>
                    <a:pt x="198120" y="415"/>
                  </a:cubicBezTo>
                  <a:cubicBezTo>
                    <a:pt x="206535" y="-520"/>
                    <a:pt x="215053" y="415"/>
                    <a:pt x="223520" y="415"/>
                  </a:cubicBezTo>
                </a:path>
              </a:pathLst>
            </a:custGeom>
            <a:noFill/>
            <a:ln w="5715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10215880" y="1295400"/>
              <a:ext cx="211047" cy="264160"/>
            </a:xfrm>
            <a:custGeom>
              <a:avLst/>
              <a:gdLst>
                <a:gd name="connsiteX0" fmla="*/ 203200 w 211047"/>
                <a:gd name="connsiteY0" fmla="*/ 35560 h 264160"/>
                <a:gd name="connsiteX1" fmla="*/ 162560 w 211047"/>
                <a:gd name="connsiteY1" fmla="*/ 20320 h 264160"/>
                <a:gd name="connsiteX2" fmla="*/ 142240 w 211047"/>
                <a:gd name="connsiteY2" fmla="*/ 15240 h 264160"/>
                <a:gd name="connsiteX3" fmla="*/ 116840 w 211047"/>
                <a:gd name="connsiteY3" fmla="*/ 10160 h 264160"/>
                <a:gd name="connsiteX4" fmla="*/ 86360 w 211047"/>
                <a:gd name="connsiteY4" fmla="*/ 0 h 264160"/>
                <a:gd name="connsiteX5" fmla="*/ 25400 w 211047"/>
                <a:gd name="connsiteY5" fmla="*/ 5080 h 264160"/>
                <a:gd name="connsiteX6" fmla="*/ 10160 w 211047"/>
                <a:gd name="connsiteY6" fmla="*/ 10160 h 264160"/>
                <a:gd name="connsiteX7" fmla="*/ 0 w 211047"/>
                <a:gd name="connsiteY7" fmla="*/ 25400 h 264160"/>
                <a:gd name="connsiteX8" fmla="*/ 5080 w 211047"/>
                <a:gd name="connsiteY8" fmla="*/ 45720 h 264160"/>
                <a:gd name="connsiteX9" fmla="*/ 45720 w 211047"/>
                <a:gd name="connsiteY9" fmla="*/ 81280 h 264160"/>
                <a:gd name="connsiteX10" fmla="*/ 76200 w 211047"/>
                <a:gd name="connsiteY10" fmla="*/ 91440 h 264160"/>
                <a:gd name="connsiteX11" fmla="*/ 91440 w 211047"/>
                <a:gd name="connsiteY11" fmla="*/ 96520 h 264160"/>
                <a:gd name="connsiteX12" fmla="*/ 137160 w 211047"/>
                <a:gd name="connsiteY12" fmla="*/ 91440 h 264160"/>
                <a:gd name="connsiteX13" fmla="*/ 152400 w 211047"/>
                <a:gd name="connsiteY13" fmla="*/ 76200 h 264160"/>
                <a:gd name="connsiteX14" fmla="*/ 182880 w 211047"/>
                <a:gd name="connsiteY14" fmla="*/ 66040 h 264160"/>
                <a:gd name="connsiteX15" fmla="*/ 198120 w 211047"/>
                <a:gd name="connsiteY15" fmla="*/ 60960 h 264160"/>
                <a:gd name="connsiteX16" fmla="*/ 187960 w 211047"/>
                <a:gd name="connsiteY16" fmla="*/ 81280 h 264160"/>
                <a:gd name="connsiteX17" fmla="*/ 172720 w 211047"/>
                <a:gd name="connsiteY17" fmla="*/ 91440 h 264160"/>
                <a:gd name="connsiteX18" fmla="*/ 167640 w 211047"/>
                <a:gd name="connsiteY18" fmla="*/ 106680 h 264160"/>
                <a:gd name="connsiteX19" fmla="*/ 157480 w 211047"/>
                <a:gd name="connsiteY19" fmla="*/ 121920 h 264160"/>
                <a:gd name="connsiteX20" fmla="*/ 152400 w 211047"/>
                <a:gd name="connsiteY20" fmla="*/ 137160 h 264160"/>
                <a:gd name="connsiteX21" fmla="*/ 142240 w 211047"/>
                <a:gd name="connsiteY21" fmla="*/ 152400 h 264160"/>
                <a:gd name="connsiteX22" fmla="*/ 137160 w 211047"/>
                <a:gd name="connsiteY22" fmla="*/ 167640 h 264160"/>
                <a:gd name="connsiteX23" fmla="*/ 121920 w 211047"/>
                <a:gd name="connsiteY23" fmla="*/ 182880 h 264160"/>
                <a:gd name="connsiteX24" fmla="*/ 116840 w 211047"/>
                <a:gd name="connsiteY24" fmla="*/ 264160 h 264160"/>
                <a:gd name="connsiteX25" fmla="*/ 157480 w 211047"/>
                <a:gd name="connsiteY25" fmla="*/ 254000 h 264160"/>
                <a:gd name="connsiteX26" fmla="*/ 167640 w 211047"/>
                <a:gd name="connsiteY26" fmla="*/ 238760 h 264160"/>
                <a:gd name="connsiteX27" fmla="*/ 177800 w 211047"/>
                <a:gd name="connsiteY27" fmla="*/ 203200 h 264160"/>
                <a:gd name="connsiteX28" fmla="*/ 193040 w 211047"/>
                <a:gd name="connsiteY28" fmla="*/ 157480 h 264160"/>
                <a:gd name="connsiteX29" fmla="*/ 198120 w 211047"/>
                <a:gd name="connsiteY29" fmla="*/ 142240 h 264160"/>
                <a:gd name="connsiteX30" fmla="*/ 208280 w 211047"/>
                <a:gd name="connsiteY30" fmla="*/ 127000 h 264160"/>
                <a:gd name="connsiteX31" fmla="*/ 203200 w 211047"/>
                <a:gd name="connsiteY31" fmla="*/ 35560 h 264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1047" h="264160">
                  <a:moveTo>
                    <a:pt x="203200" y="35560"/>
                  </a:moveTo>
                  <a:cubicBezTo>
                    <a:pt x="195580" y="17780"/>
                    <a:pt x="176496" y="24302"/>
                    <a:pt x="162560" y="20320"/>
                  </a:cubicBezTo>
                  <a:cubicBezTo>
                    <a:pt x="155847" y="18402"/>
                    <a:pt x="149056" y="16755"/>
                    <a:pt x="142240" y="15240"/>
                  </a:cubicBezTo>
                  <a:cubicBezTo>
                    <a:pt x="133811" y="13367"/>
                    <a:pt x="125170" y="12432"/>
                    <a:pt x="116840" y="10160"/>
                  </a:cubicBezTo>
                  <a:cubicBezTo>
                    <a:pt x="106508" y="7342"/>
                    <a:pt x="86360" y="0"/>
                    <a:pt x="86360" y="0"/>
                  </a:cubicBezTo>
                  <a:cubicBezTo>
                    <a:pt x="66040" y="1693"/>
                    <a:pt x="45612" y="2385"/>
                    <a:pt x="25400" y="5080"/>
                  </a:cubicBezTo>
                  <a:cubicBezTo>
                    <a:pt x="20092" y="5788"/>
                    <a:pt x="14341" y="6815"/>
                    <a:pt x="10160" y="10160"/>
                  </a:cubicBezTo>
                  <a:cubicBezTo>
                    <a:pt x="5392" y="13974"/>
                    <a:pt x="3387" y="20320"/>
                    <a:pt x="0" y="25400"/>
                  </a:cubicBezTo>
                  <a:cubicBezTo>
                    <a:pt x="1693" y="32173"/>
                    <a:pt x="1616" y="39658"/>
                    <a:pt x="5080" y="45720"/>
                  </a:cubicBezTo>
                  <a:cubicBezTo>
                    <a:pt x="9382" y="53249"/>
                    <a:pt x="42789" y="79681"/>
                    <a:pt x="45720" y="81280"/>
                  </a:cubicBezTo>
                  <a:cubicBezTo>
                    <a:pt x="55122" y="86408"/>
                    <a:pt x="66040" y="88053"/>
                    <a:pt x="76200" y="91440"/>
                  </a:cubicBezTo>
                  <a:lnTo>
                    <a:pt x="91440" y="96520"/>
                  </a:lnTo>
                  <a:cubicBezTo>
                    <a:pt x="106680" y="94827"/>
                    <a:pt x="122613" y="96289"/>
                    <a:pt x="137160" y="91440"/>
                  </a:cubicBezTo>
                  <a:cubicBezTo>
                    <a:pt x="143976" y="89168"/>
                    <a:pt x="146120" y="79689"/>
                    <a:pt x="152400" y="76200"/>
                  </a:cubicBezTo>
                  <a:cubicBezTo>
                    <a:pt x="161762" y="70999"/>
                    <a:pt x="172720" y="69427"/>
                    <a:pt x="182880" y="66040"/>
                  </a:cubicBezTo>
                  <a:lnTo>
                    <a:pt x="198120" y="60960"/>
                  </a:lnTo>
                  <a:cubicBezTo>
                    <a:pt x="194733" y="67733"/>
                    <a:pt x="192808" y="75462"/>
                    <a:pt x="187960" y="81280"/>
                  </a:cubicBezTo>
                  <a:cubicBezTo>
                    <a:pt x="184051" y="85970"/>
                    <a:pt x="176534" y="86672"/>
                    <a:pt x="172720" y="91440"/>
                  </a:cubicBezTo>
                  <a:cubicBezTo>
                    <a:pt x="169375" y="95621"/>
                    <a:pt x="170035" y="101891"/>
                    <a:pt x="167640" y="106680"/>
                  </a:cubicBezTo>
                  <a:cubicBezTo>
                    <a:pt x="164910" y="112141"/>
                    <a:pt x="160210" y="116459"/>
                    <a:pt x="157480" y="121920"/>
                  </a:cubicBezTo>
                  <a:cubicBezTo>
                    <a:pt x="155085" y="126709"/>
                    <a:pt x="154795" y="132371"/>
                    <a:pt x="152400" y="137160"/>
                  </a:cubicBezTo>
                  <a:cubicBezTo>
                    <a:pt x="149670" y="142621"/>
                    <a:pt x="144970" y="146939"/>
                    <a:pt x="142240" y="152400"/>
                  </a:cubicBezTo>
                  <a:cubicBezTo>
                    <a:pt x="139845" y="157189"/>
                    <a:pt x="140130" y="163185"/>
                    <a:pt x="137160" y="167640"/>
                  </a:cubicBezTo>
                  <a:cubicBezTo>
                    <a:pt x="133175" y="173618"/>
                    <a:pt x="127000" y="177800"/>
                    <a:pt x="121920" y="182880"/>
                  </a:cubicBezTo>
                  <a:cubicBezTo>
                    <a:pt x="106379" y="229504"/>
                    <a:pt x="110694" y="202704"/>
                    <a:pt x="116840" y="264160"/>
                  </a:cubicBezTo>
                  <a:cubicBezTo>
                    <a:pt x="130387" y="260773"/>
                    <a:pt x="144991" y="260245"/>
                    <a:pt x="157480" y="254000"/>
                  </a:cubicBezTo>
                  <a:cubicBezTo>
                    <a:pt x="162941" y="251270"/>
                    <a:pt x="164910" y="244221"/>
                    <a:pt x="167640" y="238760"/>
                  </a:cubicBezTo>
                  <a:cubicBezTo>
                    <a:pt x="171908" y="230224"/>
                    <a:pt x="175359" y="211338"/>
                    <a:pt x="177800" y="203200"/>
                  </a:cubicBezTo>
                  <a:cubicBezTo>
                    <a:pt x="182416" y="187813"/>
                    <a:pt x="187960" y="172720"/>
                    <a:pt x="193040" y="157480"/>
                  </a:cubicBezTo>
                  <a:cubicBezTo>
                    <a:pt x="194733" y="152400"/>
                    <a:pt x="195150" y="146695"/>
                    <a:pt x="198120" y="142240"/>
                  </a:cubicBezTo>
                  <a:lnTo>
                    <a:pt x="208280" y="127000"/>
                  </a:lnTo>
                  <a:cubicBezTo>
                    <a:pt x="213641" y="62665"/>
                    <a:pt x="210820" y="53340"/>
                    <a:pt x="203200" y="35560"/>
                  </a:cubicBezTo>
                  <a:close/>
                </a:path>
              </a:pathLst>
            </a:custGeom>
            <a:noFill/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10012680" y="1417320"/>
              <a:ext cx="365760" cy="548669"/>
            </a:xfrm>
            <a:custGeom>
              <a:avLst/>
              <a:gdLst>
                <a:gd name="connsiteX0" fmla="*/ 365760 w 365760"/>
                <a:gd name="connsiteY0" fmla="*/ 0 h 548669"/>
                <a:gd name="connsiteX1" fmla="*/ 279400 w 365760"/>
                <a:gd name="connsiteY1" fmla="*/ 35560 h 548669"/>
                <a:gd name="connsiteX2" fmla="*/ 274320 w 365760"/>
                <a:gd name="connsiteY2" fmla="*/ 50800 h 548669"/>
                <a:gd name="connsiteX3" fmla="*/ 243840 w 365760"/>
                <a:gd name="connsiteY3" fmla="*/ 71120 h 548669"/>
                <a:gd name="connsiteX4" fmla="*/ 233680 w 365760"/>
                <a:gd name="connsiteY4" fmla="*/ 127000 h 548669"/>
                <a:gd name="connsiteX5" fmla="*/ 228600 w 365760"/>
                <a:gd name="connsiteY5" fmla="*/ 142240 h 548669"/>
                <a:gd name="connsiteX6" fmla="*/ 223520 w 365760"/>
                <a:gd name="connsiteY6" fmla="*/ 162560 h 548669"/>
                <a:gd name="connsiteX7" fmla="*/ 218440 w 365760"/>
                <a:gd name="connsiteY7" fmla="*/ 187960 h 548669"/>
                <a:gd name="connsiteX8" fmla="*/ 208280 w 365760"/>
                <a:gd name="connsiteY8" fmla="*/ 218440 h 548669"/>
                <a:gd name="connsiteX9" fmla="*/ 203200 w 365760"/>
                <a:gd name="connsiteY9" fmla="*/ 233680 h 548669"/>
                <a:gd name="connsiteX10" fmla="*/ 198120 w 365760"/>
                <a:gd name="connsiteY10" fmla="*/ 254000 h 548669"/>
                <a:gd name="connsiteX11" fmla="*/ 187960 w 365760"/>
                <a:gd name="connsiteY11" fmla="*/ 269240 h 548669"/>
                <a:gd name="connsiteX12" fmla="*/ 182880 w 365760"/>
                <a:gd name="connsiteY12" fmla="*/ 284480 h 548669"/>
                <a:gd name="connsiteX13" fmla="*/ 162560 w 365760"/>
                <a:gd name="connsiteY13" fmla="*/ 314960 h 548669"/>
                <a:gd name="connsiteX14" fmla="*/ 142240 w 365760"/>
                <a:gd name="connsiteY14" fmla="*/ 345440 h 548669"/>
                <a:gd name="connsiteX15" fmla="*/ 137160 w 365760"/>
                <a:gd name="connsiteY15" fmla="*/ 360680 h 548669"/>
                <a:gd name="connsiteX16" fmla="*/ 111760 w 365760"/>
                <a:gd name="connsiteY16" fmla="*/ 391160 h 548669"/>
                <a:gd name="connsiteX17" fmla="*/ 96520 w 365760"/>
                <a:gd name="connsiteY17" fmla="*/ 431800 h 548669"/>
                <a:gd name="connsiteX18" fmla="*/ 86360 w 365760"/>
                <a:gd name="connsiteY18" fmla="*/ 447040 h 548669"/>
                <a:gd name="connsiteX19" fmla="*/ 76200 w 365760"/>
                <a:gd name="connsiteY19" fmla="*/ 477520 h 548669"/>
                <a:gd name="connsiteX20" fmla="*/ 66040 w 365760"/>
                <a:gd name="connsiteY20" fmla="*/ 492760 h 548669"/>
                <a:gd name="connsiteX21" fmla="*/ 60960 w 365760"/>
                <a:gd name="connsiteY21" fmla="*/ 508000 h 548669"/>
                <a:gd name="connsiteX22" fmla="*/ 45720 w 365760"/>
                <a:gd name="connsiteY22" fmla="*/ 513080 h 548669"/>
                <a:gd name="connsiteX23" fmla="*/ 15240 w 365760"/>
                <a:gd name="connsiteY23" fmla="*/ 533400 h 548669"/>
                <a:gd name="connsiteX24" fmla="*/ 0 w 365760"/>
                <a:gd name="connsiteY24" fmla="*/ 548640 h 54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5760" h="548669">
                  <a:moveTo>
                    <a:pt x="365760" y="0"/>
                  </a:moveTo>
                  <a:cubicBezTo>
                    <a:pt x="344782" y="6455"/>
                    <a:pt x="298606" y="12513"/>
                    <a:pt x="279400" y="35560"/>
                  </a:cubicBezTo>
                  <a:cubicBezTo>
                    <a:pt x="275972" y="39674"/>
                    <a:pt x="278106" y="47014"/>
                    <a:pt x="274320" y="50800"/>
                  </a:cubicBezTo>
                  <a:cubicBezTo>
                    <a:pt x="265686" y="59434"/>
                    <a:pt x="243840" y="71120"/>
                    <a:pt x="243840" y="71120"/>
                  </a:cubicBezTo>
                  <a:cubicBezTo>
                    <a:pt x="228780" y="131359"/>
                    <a:pt x="251882" y="35989"/>
                    <a:pt x="233680" y="127000"/>
                  </a:cubicBezTo>
                  <a:cubicBezTo>
                    <a:pt x="232630" y="132251"/>
                    <a:pt x="230071" y="137091"/>
                    <a:pt x="228600" y="142240"/>
                  </a:cubicBezTo>
                  <a:cubicBezTo>
                    <a:pt x="226682" y="148953"/>
                    <a:pt x="225035" y="155744"/>
                    <a:pt x="223520" y="162560"/>
                  </a:cubicBezTo>
                  <a:cubicBezTo>
                    <a:pt x="221647" y="170989"/>
                    <a:pt x="220712" y="179630"/>
                    <a:pt x="218440" y="187960"/>
                  </a:cubicBezTo>
                  <a:cubicBezTo>
                    <a:pt x="215622" y="198292"/>
                    <a:pt x="211667" y="208280"/>
                    <a:pt x="208280" y="218440"/>
                  </a:cubicBezTo>
                  <a:cubicBezTo>
                    <a:pt x="206587" y="223520"/>
                    <a:pt x="204499" y="228485"/>
                    <a:pt x="203200" y="233680"/>
                  </a:cubicBezTo>
                  <a:cubicBezTo>
                    <a:pt x="201507" y="240453"/>
                    <a:pt x="200870" y="247583"/>
                    <a:pt x="198120" y="254000"/>
                  </a:cubicBezTo>
                  <a:cubicBezTo>
                    <a:pt x="195715" y="259612"/>
                    <a:pt x="190690" y="263779"/>
                    <a:pt x="187960" y="269240"/>
                  </a:cubicBezTo>
                  <a:cubicBezTo>
                    <a:pt x="185565" y="274029"/>
                    <a:pt x="185481" y="279799"/>
                    <a:pt x="182880" y="284480"/>
                  </a:cubicBezTo>
                  <a:cubicBezTo>
                    <a:pt x="176950" y="295154"/>
                    <a:pt x="166421" y="303376"/>
                    <a:pt x="162560" y="314960"/>
                  </a:cubicBezTo>
                  <a:cubicBezTo>
                    <a:pt x="155208" y="337016"/>
                    <a:pt x="161266" y="326414"/>
                    <a:pt x="142240" y="345440"/>
                  </a:cubicBezTo>
                  <a:cubicBezTo>
                    <a:pt x="140547" y="350520"/>
                    <a:pt x="139555" y="355891"/>
                    <a:pt x="137160" y="360680"/>
                  </a:cubicBezTo>
                  <a:cubicBezTo>
                    <a:pt x="130087" y="374825"/>
                    <a:pt x="122995" y="379925"/>
                    <a:pt x="111760" y="391160"/>
                  </a:cubicBezTo>
                  <a:cubicBezTo>
                    <a:pt x="107363" y="404350"/>
                    <a:pt x="102594" y="419651"/>
                    <a:pt x="96520" y="431800"/>
                  </a:cubicBezTo>
                  <a:cubicBezTo>
                    <a:pt x="93790" y="437261"/>
                    <a:pt x="88840" y="441461"/>
                    <a:pt x="86360" y="447040"/>
                  </a:cubicBezTo>
                  <a:cubicBezTo>
                    <a:pt x="82010" y="456827"/>
                    <a:pt x="82141" y="468609"/>
                    <a:pt x="76200" y="477520"/>
                  </a:cubicBezTo>
                  <a:cubicBezTo>
                    <a:pt x="72813" y="482600"/>
                    <a:pt x="68770" y="487299"/>
                    <a:pt x="66040" y="492760"/>
                  </a:cubicBezTo>
                  <a:cubicBezTo>
                    <a:pt x="63645" y="497549"/>
                    <a:pt x="64746" y="504214"/>
                    <a:pt x="60960" y="508000"/>
                  </a:cubicBezTo>
                  <a:cubicBezTo>
                    <a:pt x="57174" y="511786"/>
                    <a:pt x="50401" y="510479"/>
                    <a:pt x="45720" y="513080"/>
                  </a:cubicBezTo>
                  <a:cubicBezTo>
                    <a:pt x="35046" y="519010"/>
                    <a:pt x="15240" y="533400"/>
                    <a:pt x="15240" y="533400"/>
                  </a:cubicBezTo>
                  <a:cubicBezTo>
                    <a:pt x="4141" y="550049"/>
                    <a:pt x="11185" y="548640"/>
                    <a:pt x="0" y="548640"/>
                  </a:cubicBez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 rot="3568122" flipH="1">
              <a:off x="10073730" y="1333331"/>
              <a:ext cx="200887" cy="548669"/>
            </a:xfrm>
            <a:custGeom>
              <a:avLst/>
              <a:gdLst>
                <a:gd name="connsiteX0" fmla="*/ 365760 w 365760"/>
                <a:gd name="connsiteY0" fmla="*/ 0 h 548669"/>
                <a:gd name="connsiteX1" fmla="*/ 279400 w 365760"/>
                <a:gd name="connsiteY1" fmla="*/ 35560 h 548669"/>
                <a:gd name="connsiteX2" fmla="*/ 274320 w 365760"/>
                <a:gd name="connsiteY2" fmla="*/ 50800 h 548669"/>
                <a:gd name="connsiteX3" fmla="*/ 243840 w 365760"/>
                <a:gd name="connsiteY3" fmla="*/ 71120 h 548669"/>
                <a:gd name="connsiteX4" fmla="*/ 233680 w 365760"/>
                <a:gd name="connsiteY4" fmla="*/ 127000 h 548669"/>
                <a:gd name="connsiteX5" fmla="*/ 228600 w 365760"/>
                <a:gd name="connsiteY5" fmla="*/ 142240 h 548669"/>
                <a:gd name="connsiteX6" fmla="*/ 223520 w 365760"/>
                <a:gd name="connsiteY6" fmla="*/ 162560 h 548669"/>
                <a:gd name="connsiteX7" fmla="*/ 218440 w 365760"/>
                <a:gd name="connsiteY7" fmla="*/ 187960 h 548669"/>
                <a:gd name="connsiteX8" fmla="*/ 208280 w 365760"/>
                <a:gd name="connsiteY8" fmla="*/ 218440 h 548669"/>
                <a:gd name="connsiteX9" fmla="*/ 203200 w 365760"/>
                <a:gd name="connsiteY9" fmla="*/ 233680 h 548669"/>
                <a:gd name="connsiteX10" fmla="*/ 198120 w 365760"/>
                <a:gd name="connsiteY10" fmla="*/ 254000 h 548669"/>
                <a:gd name="connsiteX11" fmla="*/ 187960 w 365760"/>
                <a:gd name="connsiteY11" fmla="*/ 269240 h 548669"/>
                <a:gd name="connsiteX12" fmla="*/ 182880 w 365760"/>
                <a:gd name="connsiteY12" fmla="*/ 284480 h 548669"/>
                <a:gd name="connsiteX13" fmla="*/ 162560 w 365760"/>
                <a:gd name="connsiteY13" fmla="*/ 314960 h 548669"/>
                <a:gd name="connsiteX14" fmla="*/ 142240 w 365760"/>
                <a:gd name="connsiteY14" fmla="*/ 345440 h 548669"/>
                <a:gd name="connsiteX15" fmla="*/ 137160 w 365760"/>
                <a:gd name="connsiteY15" fmla="*/ 360680 h 548669"/>
                <a:gd name="connsiteX16" fmla="*/ 111760 w 365760"/>
                <a:gd name="connsiteY16" fmla="*/ 391160 h 548669"/>
                <a:gd name="connsiteX17" fmla="*/ 96520 w 365760"/>
                <a:gd name="connsiteY17" fmla="*/ 431800 h 548669"/>
                <a:gd name="connsiteX18" fmla="*/ 86360 w 365760"/>
                <a:gd name="connsiteY18" fmla="*/ 447040 h 548669"/>
                <a:gd name="connsiteX19" fmla="*/ 76200 w 365760"/>
                <a:gd name="connsiteY19" fmla="*/ 477520 h 548669"/>
                <a:gd name="connsiteX20" fmla="*/ 66040 w 365760"/>
                <a:gd name="connsiteY20" fmla="*/ 492760 h 548669"/>
                <a:gd name="connsiteX21" fmla="*/ 60960 w 365760"/>
                <a:gd name="connsiteY21" fmla="*/ 508000 h 548669"/>
                <a:gd name="connsiteX22" fmla="*/ 45720 w 365760"/>
                <a:gd name="connsiteY22" fmla="*/ 513080 h 548669"/>
                <a:gd name="connsiteX23" fmla="*/ 15240 w 365760"/>
                <a:gd name="connsiteY23" fmla="*/ 533400 h 548669"/>
                <a:gd name="connsiteX24" fmla="*/ 0 w 365760"/>
                <a:gd name="connsiteY24" fmla="*/ 548640 h 548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65760" h="548669">
                  <a:moveTo>
                    <a:pt x="365760" y="0"/>
                  </a:moveTo>
                  <a:cubicBezTo>
                    <a:pt x="344782" y="6455"/>
                    <a:pt x="298606" y="12513"/>
                    <a:pt x="279400" y="35560"/>
                  </a:cubicBezTo>
                  <a:cubicBezTo>
                    <a:pt x="275972" y="39674"/>
                    <a:pt x="278106" y="47014"/>
                    <a:pt x="274320" y="50800"/>
                  </a:cubicBezTo>
                  <a:cubicBezTo>
                    <a:pt x="265686" y="59434"/>
                    <a:pt x="243840" y="71120"/>
                    <a:pt x="243840" y="71120"/>
                  </a:cubicBezTo>
                  <a:cubicBezTo>
                    <a:pt x="228780" y="131359"/>
                    <a:pt x="251882" y="35989"/>
                    <a:pt x="233680" y="127000"/>
                  </a:cubicBezTo>
                  <a:cubicBezTo>
                    <a:pt x="232630" y="132251"/>
                    <a:pt x="230071" y="137091"/>
                    <a:pt x="228600" y="142240"/>
                  </a:cubicBezTo>
                  <a:cubicBezTo>
                    <a:pt x="226682" y="148953"/>
                    <a:pt x="225035" y="155744"/>
                    <a:pt x="223520" y="162560"/>
                  </a:cubicBezTo>
                  <a:cubicBezTo>
                    <a:pt x="221647" y="170989"/>
                    <a:pt x="220712" y="179630"/>
                    <a:pt x="218440" y="187960"/>
                  </a:cubicBezTo>
                  <a:cubicBezTo>
                    <a:pt x="215622" y="198292"/>
                    <a:pt x="211667" y="208280"/>
                    <a:pt x="208280" y="218440"/>
                  </a:cubicBezTo>
                  <a:cubicBezTo>
                    <a:pt x="206587" y="223520"/>
                    <a:pt x="204499" y="228485"/>
                    <a:pt x="203200" y="233680"/>
                  </a:cubicBezTo>
                  <a:cubicBezTo>
                    <a:pt x="201507" y="240453"/>
                    <a:pt x="200870" y="247583"/>
                    <a:pt x="198120" y="254000"/>
                  </a:cubicBezTo>
                  <a:cubicBezTo>
                    <a:pt x="195715" y="259612"/>
                    <a:pt x="190690" y="263779"/>
                    <a:pt x="187960" y="269240"/>
                  </a:cubicBezTo>
                  <a:cubicBezTo>
                    <a:pt x="185565" y="274029"/>
                    <a:pt x="185481" y="279799"/>
                    <a:pt x="182880" y="284480"/>
                  </a:cubicBezTo>
                  <a:cubicBezTo>
                    <a:pt x="176950" y="295154"/>
                    <a:pt x="166421" y="303376"/>
                    <a:pt x="162560" y="314960"/>
                  </a:cubicBezTo>
                  <a:cubicBezTo>
                    <a:pt x="155208" y="337016"/>
                    <a:pt x="161266" y="326414"/>
                    <a:pt x="142240" y="345440"/>
                  </a:cubicBezTo>
                  <a:cubicBezTo>
                    <a:pt x="140547" y="350520"/>
                    <a:pt x="139555" y="355891"/>
                    <a:pt x="137160" y="360680"/>
                  </a:cubicBezTo>
                  <a:cubicBezTo>
                    <a:pt x="130087" y="374825"/>
                    <a:pt x="122995" y="379925"/>
                    <a:pt x="111760" y="391160"/>
                  </a:cubicBezTo>
                  <a:cubicBezTo>
                    <a:pt x="107363" y="404350"/>
                    <a:pt x="102594" y="419651"/>
                    <a:pt x="96520" y="431800"/>
                  </a:cubicBezTo>
                  <a:cubicBezTo>
                    <a:pt x="93790" y="437261"/>
                    <a:pt x="88840" y="441461"/>
                    <a:pt x="86360" y="447040"/>
                  </a:cubicBezTo>
                  <a:cubicBezTo>
                    <a:pt x="82010" y="456827"/>
                    <a:pt x="82141" y="468609"/>
                    <a:pt x="76200" y="477520"/>
                  </a:cubicBezTo>
                  <a:cubicBezTo>
                    <a:pt x="72813" y="482600"/>
                    <a:pt x="68770" y="487299"/>
                    <a:pt x="66040" y="492760"/>
                  </a:cubicBezTo>
                  <a:cubicBezTo>
                    <a:pt x="63645" y="497549"/>
                    <a:pt x="64746" y="504214"/>
                    <a:pt x="60960" y="508000"/>
                  </a:cubicBezTo>
                  <a:cubicBezTo>
                    <a:pt x="57174" y="511786"/>
                    <a:pt x="50401" y="510479"/>
                    <a:pt x="45720" y="513080"/>
                  </a:cubicBezTo>
                  <a:cubicBezTo>
                    <a:pt x="35046" y="519010"/>
                    <a:pt x="15240" y="533400"/>
                    <a:pt x="15240" y="533400"/>
                  </a:cubicBezTo>
                  <a:cubicBezTo>
                    <a:pt x="4141" y="550049"/>
                    <a:pt x="11185" y="548640"/>
                    <a:pt x="0" y="548640"/>
                  </a:cubicBezTo>
                </a:path>
              </a:pathLst>
            </a:custGeom>
            <a:noFill/>
            <a:ln w="38100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10456683" y="1400175"/>
              <a:ext cx="52567" cy="209550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 flipH="1">
              <a:off x="10573067" y="1379220"/>
              <a:ext cx="65088" cy="209550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 flipH="1">
              <a:off x="10650696" y="1391000"/>
              <a:ext cx="65088" cy="116840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10597653" y="985837"/>
              <a:ext cx="45719" cy="186811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/>
            <p:cNvSpPr/>
            <p:nvPr/>
          </p:nvSpPr>
          <p:spPr>
            <a:xfrm rot="7117173">
              <a:off x="10331664" y="1032420"/>
              <a:ext cx="111759" cy="216307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/>
            <p:cNvSpPr/>
            <p:nvPr/>
          </p:nvSpPr>
          <p:spPr>
            <a:xfrm rot="7117173">
              <a:off x="10427857" y="1087553"/>
              <a:ext cx="88606" cy="98695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 32"/>
            <p:cNvSpPr/>
            <p:nvPr/>
          </p:nvSpPr>
          <p:spPr>
            <a:xfrm rot="18283096">
              <a:off x="10483958" y="1024915"/>
              <a:ext cx="132871" cy="125390"/>
            </a:xfrm>
            <a:custGeom>
              <a:avLst/>
              <a:gdLst>
                <a:gd name="connsiteX0" fmla="*/ 52567 w 52567"/>
                <a:gd name="connsiteY0" fmla="*/ 0 h 209550"/>
                <a:gd name="connsiteX1" fmla="*/ 49392 w 52567"/>
                <a:gd name="connsiteY1" fmla="*/ 7938 h 209550"/>
                <a:gd name="connsiteX2" fmla="*/ 46217 w 52567"/>
                <a:gd name="connsiteY2" fmla="*/ 20638 h 209550"/>
                <a:gd name="connsiteX3" fmla="*/ 41455 w 52567"/>
                <a:gd name="connsiteY3" fmla="*/ 30163 h 209550"/>
                <a:gd name="connsiteX4" fmla="*/ 36692 w 52567"/>
                <a:gd name="connsiteY4" fmla="*/ 39688 h 209550"/>
                <a:gd name="connsiteX5" fmla="*/ 31930 w 52567"/>
                <a:gd name="connsiteY5" fmla="*/ 42863 h 209550"/>
                <a:gd name="connsiteX6" fmla="*/ 28755 w 52567"/>
                <a:gd name="connsiteY6" fmla="*/ 73025 h 209550"/>
                <a:gd name="connsiteX7" fmla="*/ 25580 w 52567"/>
                <a:gd name="connsiteY7" fmla="*/ 82550 h 209550"/>
                <a:gd name="connsiteX8" fmla="*/ 23992 w 52567"/>
                <a:gd name="connsiteY8" fmla="*/ 87313 h 209550"/>
                <a:gd name="connsiteX9" fmla="*/ 19230 w 52567"/>
                <a:gd name="connsiteY9" fmla="*/ 125413 h 209550"/>
                <a:gd name="connsiteX10" fmla="*/ 14467 w 52567"/>
                <a:gd name="connsiteY10" fmla="*/ 141288 h 209550"/>
                <a:gd name="connsiteX11" fmla="*/ 12880 w 52567"/>
                <a:gd name="connsiteY11" fmla="*/ 146050 h 209550"/>
                <a:gd name="connsiteX12" fmla="*/ 9705 w 52567"/>
                <a:gd name="connsiteY12" fmla="*/ 152400 h 209550"/>
                <a:gd name="connsiteX13" fmla="*/ 4942 w 52567"/>
                <a:gd name="connsiteY13" fmla="*/ 177800 h 209550"/>
                <a:gd name="connsiteX14" fmla="*/ 3355 w 52567"/>
                <a:gd name="connsiteY14" fmla="*/ 182563 h 209550"/>
                <a:gd name="connsiteX15" fmla="*/ 1767 w 52567"/>
                <a:gd name="connsiteY15" fmla="*/ 188913 h 209550"/>
                <a:gd name="connsiteX16" fmla="*/ 180 w 52567"/>
                <a:gd name="connsiteY16" fmla="*/ 193675 h 209550"/>
                <a:gd name="connsiteX17" fmla="*/ 180 w 52567"/>
                <a:gd name="connsiteY17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2567" h="209550">
                  <a:moveTo>
                    <a:pt x="52567" y="0"/>
                  </a:moveTo>
                  <a:cubicBezTo>
                    <a:pt x="51509" y="2646"/>
                    <a:pt x="50230" y="5214"/>
                    <a:pt x="49392" y="7938"/>
                  </a:cubicBezTo>
                  <a:cubicBezTo>
                    <a:pt x="48109" y="12109"/>
                    <a:pt x="48168" y="16735"/>
                    <a:pt x="46217" y="20638"/>
                  </a:cubicBezTo>
                  <a:cubicBezTo>
                    <a:pt x="44630" y="23813"/>
                    <a:pt x="42897" y="26919"/>
                    <a:pt x="41455" y="30163"/>
                  </a:cubicBezTo>
                  <a:cubicBezTo>
                    <a:pt x="39390" y="34809"/>
                    <a:pt x="40651" y="35729"/>
                    <a:pt x="36692" y="39688"/>
                  </a:cubicBezTo>
                  <a:cubicBezTo>
                    <a:pt x="35343" y="41037"/>
                    <a:pt x="33517" y="41805"/>
                    <a:pt x="31930" y="42863"/>
                  </a:cubicBezTo>
                  <a:cubicBezTo>
                    <a:pt x="27145" y="61995"/>
                    <a:pt x="35105" y="28569"/>
                    <a:pt x="28755" y="73025"/>
                  </a:cubicBezTo>
                  <a:cubicBezTo>
                    <a:pt x="28282" y="76338"/>
                    <a:pt x="26638" y="79375"/>
                    <a:pt x="25580" y="82550"/>
                  </a:cubicBezTo>
                  <a:lnTo>
                    <a:pt x="23992" y="87313"/>
                  </a:lnTo>
                  <a:cubicBezTo>
                    <a:pt x="20490" y="108330"/>
                    <a:pt x="23772" y="87568"/>
                    <a:pt x="19230" y="125413"/>
                  </a:cubicBezTo>
                  <a:cubicBezTo>
                    <a:pt x="17735" y="137869"/>
                    <a:pt x="19532" y="133689"/>
                    <a:pt x="14467" y="141288"/>
                  </a:cubicBezTo>
                  <a:cubicBezTo>
                    <a:pt x="13938" y="142875"/>
                    <a:pt x="13539" y="144512"/>
                    <a:pt x="12880" y="146050"/>
                  </a:cubicBezTo>
                  <a:cubicBezTo>
                    <a:pt x="11948" y="148225"/>
                    <a:pt x="10453" y="150155"/>
                    <a:pt x="9705" y="152400"/>
                  </a:cubicBezTo>
                  <a:cubicBezTo>
                    <a:pt x="5004" y="166504"/>
                    <a:pt x="7552" y="163444"/>
                    <a:pt x="4942" y="177800"/>
                  </a:cubicBezTo>
                  <a:cubicBezTo>
                    <a:pt x="4643" y="179446"/>
                    <a:pt x="3815" y="180954"/>
                    <a:pt x="3355" y="182563"/>
                  </a:cubicBezTo>
                  <a:cubicBezTo>
                    <a:pt x="2756" y="184661"/>
                    <a:pt x="2366" y="186815"/>
                    <a:pt x="1767" y="188913"/>
                  </a:cubicBezTo>
                  <a:cubicBezTo>
                    <a:pt x="1307" y="190522"/>
                    <a:pt x="308" y="192007"/>
                    <a:pt x="180" y="193675"/>
                  </a:cubicBezTo>
                  <a:cubicBezTo>
                    <a:pt x="-226" y="198951"/>
                    <a:pt x="180" y="204258"/>
                    <a:pt x="180" y="209550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ZoneTexte 34"/>
          <p:cNvSpPr txBox="1"/>
          <p:nvPr/>
        </p:nvSpPr>
        <p:spPr>
          <a:xfrm>
            <a:off x="785342" y="3202118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 ballon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829910" y="6189990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 ballon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3744442" y="6252042"/>
            <a:ext cx="19255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 cadeau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6684374" y="6263294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Une corde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9611606" y="6274546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Une pelle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3507636" y="3231298"/>
            <a:ext cx="2085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Une échelle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6615185" y="3231298"/>
            <a:ext cx="1845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 bateau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9722734" y="3231298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Un sac</a:t>
            </a:r>
          </a:p>
        </p:txBody>
      </p:sp>
      <p:sp>
        <p:nvSpPr>
          <p:cNvPr id="43" name="ZoneTexte 42"/>
          <p:cNvSpPr txBox="1"/>
          <p:nvPr/>
        </p:nvSpPr>
        <p:spPr>
          <a:xfrm>
            <a:off x="5086350" y="27003"/>
            <a:ext cx="2416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DES OBJETS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31643"/>
          <a:stretch/>
        </p:blipFill>
        <p:spPr>
          <a:xfrm rot="20717632" flipH="1">
            <a:off x="6399887" y="4729193"/>
            <a:ext cx="2498840" cy="971489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2" y="154035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15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17"/>
          <a:stretch/>
        </p:blipFill>
        <p:spPr>
          <a:xfrm>
            <a:off x="2276027" y="747337"/>
            <a:ext cx="1870916" cy="47935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57"/>
          <a:stretch/>
        </p:blipFill>
        <p:spPr>
          <a:xfrm>
            <a:off x="7913342" y="1674213"/>
            <a:ext cx="2025303" cy="37068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84"/>
          <a:stretch/>
        </p:blipFill>
        <p:spPr>
          <a:xfrm>
            <a:off x="4270099" y="2162059"/>
            <a:ext cx="1543103" cy="33788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8"/>
          <a:stretch/>
        </p:blipFill>
        <p:spPr>
          <a:xfrm>
            <a:off x="0" y="549374"/>
            <a:ext cx="1993684" cy="49914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97"/>
          <a:stretch/>
        </p:blipFill>
        <p:spPr>
          <a:xfrm>
            <a:off x="5997064" y="1866900"/>
            <a:ext cx="1461018" cy="368697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4819" y="5405734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Une femme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373323" y="5405734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 homme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392498" y="5447397"/>
            <a:ext cx="185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 loup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400117" y="5434609"/>
            <a:ext cx="185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Une fille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000705" y="5409209"/>
            <a:ext cx="1851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 garçon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349750" y="204803"/>
            <a:ext cx="3791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DES PERSONNAGES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99" y="3423187"/>
            <a:ext cx="1430536" cy="172176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0043859" y="5430726"/>
            <a:ext cx="2082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Un papillon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266979" y="6198185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Des adultes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5080148" y="6251845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Des enfants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9134756" y="6267005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Des animaux</a:t>
            </a:r>
          </a:p>
        </p:txBody>
      </p:sp>
      <p:sp>
        <p:nvSpPr>
          <p:cNvPr id="3" name="Accolade fermante 2"/>
          <p:cNvSpPr/>
          <p:nvPr/>
        </p:nvSpPr>
        <p:spPr>
          <a:xfrm rot="5400000" flipV="1">
            <a:off x="2005877" y="4062527"/>
            <a:ext cx="277633" cy="385893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1" name="Accolade fermante 20"/>
          <p:cNvSpPr/>
          <p:nvPr/>
        </p:nvSpPr>
        <p:spPr>
          <a:xfrm rot="5400000" flipV="1">
            <a:off x="5916638" y="4413017"/>
            <a:ext cx="277633" cy="3281492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22" name="Accolade fermante 21"/>
          <p:cNvSpPr/>
          <p:nvPr/>
        </p:nvSpPr>
        <p:spPr>
          <a:xfrm rot="5400000" flipV="1">
            <a:off x="10016501" y="4320810"/>
            <a:ext cx="277633" cy="350440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cxnSp>
        <p:nvCxnSpPr>
          <p:cNvPr id="5" name="Connecteur droit 4"/>
          <p:cNvCxnSpPr>
            <a:stCxn id="10" idx="0"/>
          </p:cNvCxnSpPr>
          <p:nvPr/>
        </p:nvCxnSpPr>
        <p:spPr>
          <a:xfrm flipV="1">
            <a:off x="1093043" y="5142323"/>
            <a:ext cx="0" cy="2634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V="1">
            <a:off x="3222851" y="5117660"/>
            <a:ext cx="0" cy="2634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5080148" y="5142323"/>
            <a:ext cx="0" cy="2634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V="1">
            <a:off x="6756448" y="5167315"/>
            <a:ext cx="0" cy="2634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9048765" y="5167314"/>
            <a:ext cx="0" cy="2634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V="1">
            <a:off x="10917571" y="5183986"/>
            <a:ext cx="0" cy="2634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27" y="132749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78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76" y="2579322"/>
            <a:ext cx="4514850" cy="9144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316826" y="3036522"/>
            <a:ext cx="2555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3"/>
              </a:rPr>
              <a:t>https://www.shotcutorg/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0" y="25673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rgbClr val="392961"/>
                </a:solidFill>
                <a:latin typeface="Berlin Sans FB" panose="020E0602020502020306" pitchFamily="34" charset="0"/>
              </a:rPr>
              <a:t>Logiciel gratuit de montage vidéo</a:t>
            </a:r>
          </a:p>
        </p:txBody>
      </p:sp>
    </p:spTree>
    <p:extLst>
      <p:ext uri="{BB962C8B-B14F-4D97-AF65-F5344CB8AC3E}">
        <p14:creationId xmlns:p14="http://schemas.microsoft.com/office/powerpoint/2010/main" val="322914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17"/>
          <a:stretch/>
        </p:blipFill>
        <p:spPr>
          <a:xfrm>
            <a:off x="2276027" y="1188697"/>
            <a:ext cx="1870916" cy="479353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57"/>
          <a:stretch/>
        </p:blipFill>
        <p:spPr>
          <a:xfrm>
            <a:off x="7913342" y="2115573"/>
            <a:ext cx="2025303" cy="37068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84"/>
          <a:stretch/>
        </p:blipFill>
        <p:spPr>
          <a:xfrm>
            <a:off x="4144971" y="2603419"/>
            <a:ext cx="1543103" cy="337880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8"/>
          <a:stretch/>
        </p:blipFill>
        <p:spPr>
          <a:xfrm>
            <a:off x="0" y="1047293"/>
            <a:ext cx="1993684" cy="49914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97"/>
          <a:stretch/>
        </p:blipFill>
        <p:spPr>
          <a:xfrm>
            <a:off x="5997064" y="2308260"/>
            <a:ext cx="1461018" cy="368697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349750" y="204803"/>
            <a:ext cx="3791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>
                <a:latin typeface="Arial" panose="020B0604020202020204" pitchFamily="34" charset="0"/>
                <a:cs typeface="Arial" panose="020B0604020202020204" pitchFamily="34" charset="0"/>
              </a:rPr>
              <a:t>DES PERSONNAGES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099" y="3864547"/>
            <a:ext cx="1430536" cy="172176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9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97"/>
          <a:stretch/>
        </p:blipFill>
        <p:spPr>
          <a:xfrm>
            <a:off x="3149082" y="1694730"/>
            <a:ext cx="1190783" cy="34172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8" r="35201"/>
          <a:stretch/>
        </p:blipFill>
        <p:spPr>
          <a:xfrm>
            <a:off x="5094431" y="1613031"/>
            <a:ext cx="1093509" cy="341721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8" t="3003"/>
          <a:stretch/>
        </p:blipFill>
        <p:spPr>
          <a:xfrm>
            <a:off x="9138107" y="1715677"/>
            <a:ext cx="1137923" cy="33145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98" t="3279"/>
          <a:stretch/>
        </p:blipFill>
        <p:spPr>
          <a:xfrm flipH="1">
            <a:off x="7094061" y="1725105"/>
            <a:ext cx="1137923" cy="33051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-1456993" y="4449654"/>
            <a:ext cx="345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Face, dos et profils du personnage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7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0" r="29600"/>
          <a:stretch/>
        </p:blipFill>
        <p:spPr>
          <a:xfrm>
            <a:off x="4631835" y="1717249"/>
            <a:ext cx="1593130" cy="33788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84"/>
          <a:stretch/>
        </p:blipFill>
        <p:spPr>
          <a:xfrm>
            <a:off x="2577864" y="1649690"/>
            <a:ext cx="1543103" cy="337880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2"/>
          <a:stretch/>
        </p:blipFill>
        <p:spPr>
          <a:xfrm>
            <a:off x="8826762" y="1649690"/>
            <a:ext cx="1322895" cy="337880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2"/>
          <a:stretch/>
        </p:blipFill>
        <p:spPr>
          <a:xfrm flipH="1">
            <a:off x="7037240" y="1717249"/>
            <a:ext cx="1322895" cy="337880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16200000">
            <a:off x="-1456993" y="4242263"/>
            <a:ext cx="345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Face, dos et profils du personnage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84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5" r="32776"/>
          <a:stretch/>
        </p:blipFill>
        <p:spPr>
          <a:xfrm>
            <a:off x="4505037" y="875176"/>
            <a:ext cx="1725818" cy="48664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9"/>
          <a:stretch/>
        </p:blipFill>
        <p:spPr>
          <a:xfrm flipH="1">
            <a:off x="6702194" y="875176"/>
            <a:ext cx="1583703" cy="489423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08"/>
          <a:stretch/>
        </p:blipFill>
        <p:spPr>
          <a:xfrm>
            <a:off x="1868759" y="764000"/>
            <a:ext cx="1993684" cy="49914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9"/>
          <a:stretch/>
        </p:blipFill>
        <p:spPr>
          <a:xfrm>
            <a:off x="8928491" y="861261"/>
            <a:ext cx="1583703" cy="489423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-1456993" y="3893472"/>
            <a:ext cx="345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Face, dos et profils du personnage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6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57"/>
          <a:stretch/>
        </p:blipFill>
        <p:spPr>
          <a:xfrm>
            <a:off x="1782863" y="1665487"/>
            <a:ext cx="2025303" cy="370685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61" r="34916"/>
          <a:stretch/>
        </p:blipFill>
        <p:spPr>
          <a:xfrm>
            <a:off x="4047764" y="1757371"/>
            <a:ext cx="1941922" cy="36809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8"/>
          <a:stretch/>
        </p:blipFill>
        <p:spPr>
          <a:xfrm>
            <a:off x="8930849" y="1842861"/>
            <a:ext cx="2158738" cy="359547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8"/>
          <a:stretch/>
        </p:blipFill>
        <p:spPr>
          <a:xfrm flipH="1">
            <a:off x="6292915" y="1842861"/>
            <a:ext cx="2158738" cy="359547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 rot="16200000">
            <a:off x="-1456993" y="3733217"/>
            <a:ext cx="345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Face, dos et profils du personnage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17"/>
          <a:stretch/>
        </p:blipFill>
        <p:spPr>
          <a:xfrm>
            <a:off x="1839309" y="1026737"/>
            <a:ext cx="1752696" cy="479353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5" r="30568"/>
          <a:stretch/>
        </p:blipFill>
        <p:spPr>
          <a:xfrm>
            <a:off x="4515832" y="1094294"/>
            <a:ext cx="1611983" cy="479353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/>
          <a:stretch/>
        </p:blipFill>
        <p:spPr>
          <a:xfrm>
            <a:off x="9229233" y="1029094"/>
            <a:ext cx="1583216" cy="479353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/>
          <a:stretch/>
        </p:blipFill>
        <p:spPr>
          <a:xfrm flipH="1">
            <a:off x="7051642" y="1026737"/>
            <a:ext cx="1583216" cy="47935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 rot="16200000">
            <a:off x="-1456993" y="4044300"/>
            <a:ext cx="345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Face, dos et profils du personnage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49" y="6402928"/>
            <a:ext cx="825500" cy="34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3226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5226</TotalTime>
  <Words>225</Words>
  <Application>Microsoft Office PowerPoint</Application>
  <PresentationFormat>Grand écran</PresentationFormat>
  <Paragraphs>56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3" baseType="lpstr">
      <vt:lpstr>Arial</vt:lpstr>
      <vt:lpstr>Berlin Sans FB</vt:lpstr>
      <vt:lpstr>Calibri</vt:lpstr>
      <vt:lpstr>Calibri Light</vt:lpstr>
      <vt:lpstr>Garamond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Anne VANBRUGGHE</dc:creator>
  <cp:lastModifiedBy>Anne VANBRUGGHE</cp:lastModifiedBy>
  <cp:revision>141</cp:revision>
  <dcterms:created xsi:type="dcterms:W3CDTF">2023-09-26T17:56:23Z</dcterms:created>
  <dcterms:modified xsi:type="dcterms:W3CDTF">2026-01-05T08:34:40Z</dcterms:modified>
</cp:coreProperties>
</file>