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7383"/>
    <a:srgbClr val="688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062D-372F-46A8-AD59-66A887E52629}" type="datetimeFigureOut">
              <a:rPr lang="fr-FR" smtClean="0"/>
              <a:t>27/10/2023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63F3-A070-41BC-A0B5-12ACC5519A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10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062D-372F-46A8-AD59-66A887E52629}" type="datetimeFigureOut">
              <a:rPr lang="fr-FR" smtClean="0"/>
              <a:t>27/10/2023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63F3-A070-41BC-A0B5-12ACC5519A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98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062D-372F-46A8-AD59-66A887E52629}" type="datetimeFigureOut">
              <a:rPr lang="fr-FR" smtClean="0"/>
              <a:t>27/10/2023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63F3-A070-41BC-A0B5-12ACC5519A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71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062D-372F-46A8-AD59-66A887E52629}" type="datetimeFigureOut">
              <a:rPr lang="fr-FR" smtClean="0"/>
              <a:t>27/10/2023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63F3-A070-41BC-A0B5-12ACC5519A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5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062D-372F-46A8-AD59-66A887E52629}" type="datetimeFigureOut">
              <a:rPr lang="fr-FR" smtClean="0"/>
              <a:t>27/10/2023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63F3-A070-41BC-A0B5-12ACC5519A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143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062D-372F-46A8-AD59-66A887E52629}" type="datetimeFigureOut">
              <a:rPr lang="fr-FR" smtClean="0"/>
              <a:t>27/10/2023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63F3-A070-41BC-A0B5-12ACC5519A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4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062D-372F-46A8-AD59-66A887E52629}" type="datetimeFigureOut">
              <a:rPr lang="fr-FR" smtClean="0"/>
              <a:t>27/10/2023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63F3-A070-41BC-A0B5-12ACC5519A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80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062D-372F-46A8-AD59-66A887E52629}" type="datetimeFigureOut">
              <a:rPr lang="fr-FR" smtClean="0"/>
              <a:t>27/10/2023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63F3-A070-41BC-A0B5-12ACC5519A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27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062D-372F-46A8-AD59-66A887E52629}" type="datetimeFigureOut">
              <a:rPr lang="fr-FR" smtClean="0"/>
              <a:t>27/10/2023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63F3-A070-41BC-A0B5-12ACC5519A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7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062D-372F-46A8-AD59-66A887E52629}" type="datetimeFigureOut">
              <a:rPr lang="fr-FR" smtClean="0"/>
              <a:t>27/10/2023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63F3-A070-41BC-A0B5-12ACC5519A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10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062D-372F-46A8-AD59-66A887E52629}" type="datetimeFigureOut">
              <a:rPr lang="fr-FR" smtClean="0"/>
              <a:t>27/10/2023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163F3-A070-41BC-A0B5-12ACC5519A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329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062D-372F-46A8-AD59-66A887E52629}" type="datetimeFigureOut">
              <a:rPr lang="fr-FR" smtClean="0"/>
              <a:t>27/10/2023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163F3-A070-41BC-A0B5-12ACC5519A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08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" t="4767" r="68577" b="17970"/>
          <a:stretch/>
        </p:blipFill>
        <p:spPr>
          <a:xfrm>
            <a:off x="3676456" y="2102177"/>
            <a:ext cx="1828800" cy="475111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8" b="18794"/>
          <a:stretch/>
        </p:blipFill>
        <p:spPr>
          <a:xfrm>
            <a:off x="8220173" y="2777520"/>
            <a:ext cx="1725268" cy="4080480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8273575" y="1622273"/>
            <a:ext cx="1370046" cy="1788243"/>
            <a:chOff x="9788614" y="802557"/>
            <a:chExt cx="1671866" cy="1788243"/>
          </a:xfrm>
        </p:grpSpPr>
        <p:sp>
          <p:nvSpPr>
            <p:cNvPr id="10" name="Forme libre 9"/>
            <p:cNvSpPr/>
            <p:nvPr/>
          </p:nvSpPr>
          <p:spPr>
            <a:xfrm>
              <a:off x="9788614" y="802557"/>
              <a:ext cx="1671866" cy="1788243"/>
            </a:xfrm>
            <a:custGeom>
              <a:avLst/>
              <a:gdLst>
                <a:gd name="connsiteX0" fmla="*/ 15786 w 1671866"/>
                <a:gd name="connsiteY0" fmla="*/ 1336123 h 1788243"/>
                <a:gd name="connsiteX1" fmla="*/ 546 w 1671866"/>
                <a:gd name="connsiteY1" fmla="*/ 1422483 h 1788243"/>
                <a:gd name="connsiteX2" fmla="*/ 5626 w 1671866"/>
                <a:gd name="connsiteY2" fmla="*/ 1564723 h 1788243"/>
                <a:gd name="connsiteX3" fmla="*/ 15786 w 1671866"/>
                <a:gd name="connsiteY3" fmla="*/ 1620603 h 1788243"/>
                <a:gd name="connsiteX4" fmla="*/ 20866 w 1671866"/>
                <a:gd name="connsiteY4" fmla="*/ 1635843 h 1788243"/>
                <a:gd name="connsiteX5" fmla="*/ 25946 w 1671866"/>
                <a:gd name="connsiteY5" fmla="*/ 1656163 h 1788243"/>
                <a:gd name="connsiteX6" fmla="*/ 46266 w 1671866"/>
                <a:gd name="connsiteY6" fmla="*/ 1701883 h 1788243"/>
                <a:gd name="connsiteX7" fmla="*/ 76746 w 1671866"/>
                <a:gd name="connsiteY7" fmla="*/ 1722203 h 1788243"/>
                <a:gd name="connsiteX8" fmla="*/ 91986 w 1671866"/>
                <a:gd name="connsiteY8" fmla="*/ 1732363 h 1788243"/>
                <a:gd name="connsiteX9" fmla="*/ 112306 w 1671866"/>
                <a:gd name="connsiteY9" fmla="*/ 1742523 h 1788243"/>
                <a:gd name="connsiteX10" fmla="*/ 142786 w 1671866"/>
                <a:gd name="connsiteY10" fmla="*/ 1767923 h 1788243"/>
                <a:gd name="connsiteX11" fmla="*/ 183426 w 1671866"/>
                <a:gd name="connsiteY11" fmla="*/ 1778083 h 1788243"/>
                <a:gd name="connsiteX12" fmla="*/ 218986 w 1671866"/>
                <a:gd name="connsiteY12" fmla="*/ 1788243 h 1788243"/>
                <a:gd name="connsiteX13" fmla="*/ 381546 w 1671866"/>
                <a:gd name="connsiteY13" fmla="*/ 1778083 h 1788243"/>
                <a:gd name="connsiteX14" fmla="*/ 427266 w 1671866"/>
                <a:gd name="connsiteY14" fmla="*/ 1767923 h 1788243"/>
                <a:gd name="connsiteX15" fmla="*/ 457746 w 1671866"/>
                <a:gd name="connsiteY15" fmla="*/ 1757763 h 1788243"/>
                <a:gd name="connsiteX16" fmla="*/ 488226 w 1671866"/>
                <a:gd name="connsiteY16" fmla="*/ 1747603 h 1788243"/>
                <a:gd name="connsiteX17" fmla="*/ 569506 w 1671866"/>
                <a:gd name="connsiteY17" fmla="*/ 1737443 h 1788243"/>
                <a:gd name="connsiteX18" fmla="*/ 605066 w 1671866"/>
                <a:gd name="connsiteY18" fmla="*/ 1732363 h 1788243"/>
                <a:gd name="connsiteX19" fmla="*/ 681266 w 1671866"/>
                <a:gd name="connsiteY19" fmla="*/ 1727283 h 1788243"/>
                <a:gd name="connsiteX20" fmla="*/ 940346 w 1671866"/>
                <a:gd name="connsiteY20" fmla="*/ 1717123 h 1788243"/>
                <a:gd name="connsiteX21" fmla="*/ 1306106 w 1671866"/>
                <a:gd name="connsiteY21" fmla="*/ 1712043 h 1788243"/>
                <a:gd name="connsiteX22" fmla="*/ 1326426 w 1671866"/>
                <a:gd name="connsiteY22" fmla="*/ 1706963 h 1788243"/>
                <a:gd name="connsiteX23" fmla="*/ 1397546 w 1671866"/>
                <a:gd name="connsiteY23" fmla="*/ 1691723 h 1788243"/>
                <a:gd name="connsiteX24" fmla="*/ 1453426 w 1671866"/>
                <a:gd name="connsiteY24" fmla="*/ 1661243 h 1788243"/>
                <a:gd name="connsiteX25" fmla="*/ 1468666 w 1671866"/>
                <a:gd name="connsiteY25" fmla="*/ 1640923 h 1788243"/>
                <a:gd name="connsiteX26" fmla="*/ 1514386 w 1671866"/>
                <a:gd name="connsiteY26" fmla="*/ 1620603 h 1788243"/>
                <a:gd name="connsiteX27" fmla="*/ 1529626 w 1671866"/>
                <a:gd name="connsiteY27" fmla="*/ 1610443 h 1788243"/>
                <a:gd name="connsiteX28" fmla="*/ 1539786 w 1671866"/>
                <a:gd name="connsiteY28" fmla="*/ 1590123 h 1788243"/>
                <a:gd name="connsiteX29" fmla="*/ 1570266 w 1671866"/>
                <a:gd name="connsiteY29" fmla="*/ 1544403 h 1788243"/>
                <a:gd name="connsiteX30" fmla="*/ 1575346 w 1671866"/>
                <a:gd name="connsiteY30" fmla="*/ 1519003 h 1788243"/>
                <a:gd name="connsiteX31" fmla="*/ 1600746 w 1671866"/>
                <a:gd name="connsiteY31" fmla="*/ 1488523 h 1788243"/>
                <a:gd name="connsiteX32" fmla="*/ 1641386 w 1671866"/>
                <a:gd name="connsiteY32" fmla="*/ 1427563 h 1788243"/>
                <a:gd name="connsiteX33" fmla="*/ 1651546 w 1671866"/>
                <a:gd name="connsiteY33" fmla="*/ 1386923 h 1788243"/>
                <a:gd name="connsiteX34" fmla="*/ 1661706 w 1671866"/>
                <a:gd name="connsiteY34" fmla="*/ 1371683 h 1788243"/>
                <a:gd name="connsiteX35" fmla="*/ 1671866 w 1671866"/>
                <a:gd name="connsiteY35" fmla="*/ 1341203 h 1788243"/>
                <a:gd name="connsiteX36" fmla="*/ 1666786 w 1671866"/>
                <a:gd name="connsiteY36" fmla="*/ 1229443 h 1788243"/>
                <a:gd name="connsiteX37" fmla="*/ 1656626 w 1671866"/>
                <a:gd name="connsiteY37" fmla="*/ 1214203 h 1788243"/>
                <a:gd name="connsiteX38" fmla="*/ 1646466 w 1671866"/>
                <a:gd name="connsiteY38" fmla="*/ 1163403 h 1788243"/>
                <a:gd name="connsiteX39" fmla="*/ 1631226 w 1671866"/>
                <a:gd name="connsiteY39" fmla="*/ 1143083 h 1788243"/>
                <a:gd name="connsiteX40" fmla="*/ 1610906 w 1671866"/>
                <a:gd name="connsiteY40" fmla="*/ 1112603 h 1788243"/>
                <a:gd name="connsiteX41" fmla="*/ 1600746 w 1671866"/>
                <a:gd name="connsiteY41" fmla="*/ 1097363 h 1788243"/>
                <a:gd name="connsiteX42" fmla="*/ 1585506 w 1671866"/>
                <a:gd name="connsiteY42" fmla="*/ 1077043 h 1788243"/>
                <a:gd name="connsiteX43" fmla="*/ 1560106 w 1671866"/>
                <a:gd name="connsiteY43" fmla="*/ 1061803 h 1788243"/>
                <a:gd name="connsiteX44" fmla="*/ 1539786 w 1671866"/>
                <a:gd name="connsiteY44" fmla="*/ 1031323 h 1788243"/>
                <a:gd name="connsiteX45" fmla="*/ 1529626 w 1671866"/>
                <a:gd name="connsiteY45" fmla="*/ 1016083 h 1788243"/>
                <a:gd name="connsiteX46" fmla="*/ 1514386 w 1671866"/>
                <a:gd name="connsiteY46" fmla="*/ 1011003 h 1788243"/>
                <a:gd name="connsiteX47" fmla="*/ 1494066 w 1671866"/>
                <a:gd name="connsiteY47" fmla="*/ 980523 h 1788243"/>
                <a:gd name="connsiteX48" fmla="*/ 1483906 w 1671866"/>
                <a:gd name="connsiteY48" fmla="*/ 965283 h 1788243"/>
                <a:gd name="connsiteX49" fmla="*/ 1468666 w 1671866"/>
                <a:gd name="connsiteY49" fmla="*/ 960203 h 1788243"/>
                <a:gd name="connsiteX50" fmla="*/ 1422946 w 1671866"/>
                <a:gd name="connsiteY50" fmla="*/ 924643 h 1788243"/>
                <a:gd name="connsiteX51" fmla="*/ 1407706 w 1671866"/>
                <a:gd name="connsiteY51" fmla="*/ 919563 h 1788243"/>
                <a:gd name="connsiteX52" fmla="*/ 1397546 w 1671866"/>
                <a:gd name="connsiteY52" fmla="*/ 904323 h 1788243"/>
                <a:gd name="connsiteX53" fmla="*/ 1367066 w 1671866"/>
                <a:gd name="connsiteY53" fmla="*/ 894163 h 1788243"/>
                <a:gd name="connsiteX54" fmla="*/ 1331506 w 1671866"/>
                <a:gd name="connsiteY54" fmla="*/ 878923 h 1788243"/>
                <a:gd name="connsiteX55" fmla="*/ 1301026 w 1671866"/>
                <a:gd name="connsiteY55" fmla="*/ 858603 h 1788243"/>
                <a:gd name="connsiteX56" fmla="*/ 1285786 w 1671866"/>
                <a:gd name="connsiteY56" fmla="*/ 848443 h 1788243"/>
                <a:gd name="connsiteX57" fmla="*/ 1255306 w 1671866"/>
                <a:gd name="connsiteY57" fmla="*/ 833203 h 1788243"/>
                <a:gd name="connsiteX58" fmla="*/ 1234986 w 1671866"/>
                <a:gd name="connsiteY58" fmla="*/ 823043 h 1788243"/>
                <a:gd name="connsiteX59" fmla="*/ 1219746 w 1671866"/>
                <a:gd name="connsiteY59" fmla="*/ 807803 h 1788243"/>
                <a:gd name="connsiteX60" fmla="*/ 1209586 w 1671866"/>
                <a:gd name="connsiteY60" fmla="*/ 792563 h 1788243"/>
                <a:gd name="connsiteX61" fmla="*/ 1179106 w 1671866"/>
                <a:gd name="connsiteY61" fmla="*/ 782403 h 1788243"/>
                <a:gd name="connsiteX62" fmla="*/ 1163866 w 1671866"/>
                <a:gd name="connsiteY62" fmla="*/ 746843 h 1788243"/>
                <a:gd name="connsiteX63" fmla="*/ 1148626 w 1671866"/>
                <a:gd name="connsiteY63" fmla="*/ 736683 h 1788243"/>
                <a:gd name="connsiteX64" fmla="*/ 1128306 w 1671866"/>
                <a:gd name="connsiteY64" fmla="*/ 701123 h 1788243"/>
                <a:gd name="connsiteX65" fmla="*/ 1077506 w 1671866"/>
                <a:gd name="connsiteY65" fmla="*/ 665563 h 1788243"/>
                <a:gd name="connsiteX66" fmla="*/ 1026706 w 1671866"/>
                <a:gd name="connsiteY66" fmla="*/ 645243 h 1788243"/>
                <a:gd name="connsiteX67" fmla="*/ 1011466 w 1671866"/>
                <a:gd name="connsiteY67" fmla="*/ 640163 h 1788243"/>
                <a:gd name="connsiteX68" fmla="*/ 980986 w 1671866"/>
                <a:gd name="connsiteY68" fmla="*/ 619843 h 1788243"/>
                <a:gd name="connsiteX69" fmla="*/ 950506 w 1671866"/>
                <a:gd name="connsiteY69" fmla="*/ 609683 h 1788243"/>
                <a:gd name="connsiteX70" fmla="*/ 925106 w 1671866"/>
                <a:gd name="connsiteY70" fmla="*/ 584283 h 1788243"/>
                <a:gd name="connsiteX71" fmla="*/ 914946 w 1671866"/>
                <a:gd name="connsiteY71" fmla="*/ 569043 h 1788243"/>
                <a:gd name="connsiteX72" fmla="*/ 909866 w 1671866"/>
                <a:gd name="connsiteY72" fmla="*/ 548723 h 1788243"/>
                <a:gd name="connsiteX73" fmla="*/ 899706 w 1671866"/>
                <a:gd name="connsiteY73" fmla="*/ 513163 h 1788243"/>
                <a:gd name="connsiteX74" fmla="*/ 889546 w 1671866"/>
                <a:gd name="connsiteY74" fmla="*/ 472523 h 1788243"/>
                <a:gd name="connsiteX75" fmla="*/ 874306 w 1671866"/>
                <a:gd name="connsiteY75" fmla="*/ 457283 h 1788243"/>
                <a:gd name="connsiteX76" fmla="*/ 869226 w 1671866"/>
                <a:gd name="connsiteY76" fmla="*/ 299803 h 1788243"/>
                <a:gd name="connsiteX77" fmla="*/ 879386 w 1671866"/>
                <a:gd name="connsiteY77" fmla="*/ 274403 h 1788243"/>
                <a:gd name="connsiteX78" fmla="*/ 889546 w 1671866"/>
                <a:gd name="connsiteY78" fmla="*/ 243923 h 1788243"/>
                <a:gd name="connsiteX79" fmla="*/ 894626 w 1671866"/>
                <a:gd name="connsiteY79" fmla="*/ 228683 h 1788243"/>
                <a:gd name="connsiteX80" fmla="*/ 904786 w 1671866"/>
                <a:gd name="connsiteY80" fmla="*/ 193123 h 1788243"/>
                <a:gd name="connsiteX81" fmla="*/ 914946 w 1671866"/>
                <a:gd name="connsiteY81" fmla="*/ 157563 h 1788243"/>
                <a:gd name="connsiteX82" fmla="*/ 925106 w 1671866"/>
                <a:gd name="connsiteY82" fmla="*/ 142323 h 1788243"/>
                <a:gd name="connsiteX83" fmla="*/ 930186 w 1671866"/>
                <a:gd name="connsiteY83" fmla="*/ 122003 h 1788243"/>
                <a:gd name="connsiteX84" fmla="*/ 935266 w 1671866"/>
                <a:gd name="connsiteY84" fmla="*/ 106763 h 1788243"/>
                <a:gd name="connsiteX85" fmla="*/ 930186 w 1671866"/>
                <a:gd name="connsiteY85" fmla="*/ 30563 h 1788243"/>
                <a:gd name="connsiteX86" fmla="*/ 914946 w 1671866"/>
                <a:gd name="connsiteY86" fmla="*/ 20403 h 1788243"/>
                <a:gd name="connsiteX87" fmla="*/ 909866 w 1671866"/>
                <a:gd name="connsiteY87" fmla="*/ 5163 h 1788243"/>
                <a:gd name="connsiteX88" fmla="*/ 874306 w 1671866"/>
                <a:gd name="connsiteY88" fmla="*/ 5163 h 1788243"/>
                <a:gd name="connsiteX89" fmla="*/ 818426 w 1671866"/>
                <a:gd name="connsiteY89" fmla="*/ 45803 h 1788243"/>
                <a:gd name="connsiteX90" fmla="*/ 782866 w 1671866"/>
                <a:gd name="connsiteY90" fmla="*/ 71203 h 1788243"/>
                <a:gd name="connsiteX91" fmla="*/ 752386 w 1671866"/>
                <a:gd name="connsiteY91" fmla="*/ 81363 h 1788243"/>
                <a:gd name="connsiteX92" fmla="*/ 732066 w 1671866"/>
                <a:gd name="connsiteY92" fmla="*/ 91523 h 1788243"/>
                <a:gd name="connsiteX93" fmla="*/ 681266 w 1671866"/>
                <a:gd name="connsiteY93" fmla="*/ 91523 h 1788243"/>
                <a:gd name="connsiteX94" fmla="*/ 666026 w 1671866"/>
                <a:gd name="connsiteY94" fmla="*/ 101683 h 1788243"/>
                <a:gd name="connsiteX95" fmla="*/ 610146 w 1671866"/>
                <a:gd name="connsiteY95" fmla="*/ 106763 h 1788243"/>
                <a:gd name="connsiteX96" fmla="*/ 467906 w 1671866"/>
                <a:gd name="connsiteY96" fmla="*/ 96603 h 1788243"/>
                <a:gd name="connsiteX97" fmla="*/ 437426 w 1671866"/>
                <a:gd name="connsiteY97" fmla="*/ 86443 h 1788243"/>
                <a:gd name="connsiteX98" fmla="*/ 412026 w 1671866"/>
                <a:gd name="connsiteY98" fmla="*/ 91523 h 1788243"/>
                <a:gd name="connsiteX99" fmla="*/ 406946 w 1671866"/>
                <a:gd name="connsiteY99" fmla="*/ 106763 h 1788243"/>
                <a:gd name="connsiteX100" fmla="*/ 396786 w 1671866"/>
                <a:gd name="connsiteY100" fmla="*/ 147403 h 1788243"/>
                <a:gd name="connsiteX101" fmla="*/ 391706 w 1671866"/>
                <a:gd name="connsiteY101" fmla="*/ 167723 h 1788243"/>
                <a:gd name="connsiteX102" fmla="*/ 396786 w 1671866"/>
                <a:gd name="connsiteY102" fmla="*/ 228683 h 1788243"/>
                <a:gd name="connsiteX103" fmla="*/ 401866 w 1671866"/>
                <a:gd name="connsiteY103" fmla="*/ 243923 h 1788243"/>
                <a:gd name="connsiteX104" fmla="*/ 422186 w 1671866"/>
                <a:gd name="connsiteY104" fmla="*/ 254083 h 1788243"/>
                <a:gd name="connsiteX105" fmla="*/ 442506 w 1671866"/>
                <a:gd name="connsiteY105" fmla="*/ 284563 h 1788243"/>
                <a:gd name="connsiteX106" fmla="*/ 452666 w 1671866"/>
                <a:gd name="connsiteY106" fmla="*/ 299803 h 1788243"/>
                <a:gd name="connsiteX107" fmla="*/ 483146 w 1671866"/>
                <a:gd name="connsiteY107" fmla="*/ 320123 h 1788243"/>
                <a:gd name="connsiteX108" fmla="*/ 498386 w 1671866"/>
                <a:gd name="connsiteY108" fmla="*/ 350603 h 1788243"/>
                <a:gd name="connsiteX109" fmla="*/ 513626 w 1671866"/>
                <a:gd name="connsiteY109" fmla="*/ 355683 h 1788243"/>
                <a:gd name="connsiteX110" fmla="*/ 518706 w 1671866"/>
                <a:gd name="connsiteY110" fmla="*/ 376003 h 1788243"/>
                <a:gd name="connsiteX111" fmla="*/ 554266 w 1671866"/>
                <a:gd name="connsiteY111" fmla="*/ 426803 h 1788243"/>
                <a:gd name="connsiteX112" fmla="*/ 589826 w 1671866"/>
                <a:gd name="connsiteY112" fmla="*/ 472523 h 1788243"/>
                <a:gd name="connsiteX113" fmla="*/ 605066 w 1671866"/>
                <a:gd name="connsiteY113" fmla="*/ 477603 h 1788243"/>
                <a:gd name="connsiteX114" fmla="*/ 635546 w 1671866"/>
                <a:gd name="connsiteY114" fmla="*/ 523323 h 1788243"/>
                <a:gd name="connsiteX115" fmla="*/ 645706 w 1671866"/>
                <a:gd name="connsiteY115" fmla="*/ 538563 h 1788243"/>
                <a:gd name="connsiteX116" fmla="*/ 655866 w 1671866"/>
                <a:gd name="connsiteY116" fmla="*/ 553803 h 1788243"/>
                <a:gd name="connsiteX117" fmla="*/ 660946 w 1671866"/>
                <a:gd name="connsiteY117" fmla="*/ 569043 h 1788243"/>
                <a:gd name="connsiteX118" fmla="*/ 655866 w 1671866"/>
                <a:gd name="connsiteY118" fmla="*/ 604603 h 1788243"/>
                <a:gd name="connsiteX119" fmla="*/ 650786 w 1671866"/>
                <a:gd name="connsiteY119" fmla="*/ 619843 h 1788243"/>
                <a:gd name="connsiteX120" fmla="*/ 635546 w 1671866"/>
                <a:gd name="connsiteY120" fmla="*/ 630003 h 1788243"/>
                <a:gd name="connsiteX121" fmla="*/ 605066 w 1671866"/>
                <a:gd name="connsiteY121" fmla="*/ 690963 h 1788243"/>
                <a:gd name="connsiteX122" fmla="*/ 589826 w 1671866"/>
                <a:gd name="connsiteY122" fmla="*/ 701123 h 1788243"/>
                <a:gd name="connsiteX123" fmla="*/ 569506 w 1671866"/>
                <a:gd name="connsiteY123" fmla="*/ 736683 h 1788243"/>
                <a:gd name="connsiteX124" fmla="*/ 564426 w 1671866"/>
                <a:gd name="connsiteY124" fmla="*/ 757003 h 1788243"/>
                <a:gd name="connsiteX125" fmla="*/ 539026 w 1671866"/>
                <a:gd name="connsiteY125" fmla="*/ 792563 h 1788243"/>
                <a:gd name="connsiteX126" fmla="*/ 523786 w 1671866"/>
                <a:gd name="connsiteY126" fmla="*/ 823043 h 1788243"/>
                <a:gd name="connsiteX127" fmla="*/ 518706 w 1671866"/>
                <a:gd name="connsiteY127" fmla="*/ 838283 h 1788243"/>
                <a:gd name="connsiteX128" fmla="*/ 498386 w 1671866"/>
                <a:gd name="connsiteY128" fmla="*/ 848443 h 1788243"/>
                <a:gd name="connsiteX129" fmla="*/ 488226 w 1671866"/>
                <a:gd name="connsiteY129" fmla="*/ 863683 h 1788243"/>
                <a:gd name="connsiteX130" fmla="*/ 483146 w 1671866"/>
                <a:gd name="connsiteY130" fmla="*/ 878923 h 1788243"/>
                <a:gd name="connsiteX131" fmla="*/ 452666 w 1671866"/>
                <a:gd name="connsiteY131" fmla="*/ 889083 h 1788243"/>
                <a:gd name="connsiteX132" fmla="*/ 437426 w 1671866"/>
                <a:gd name="connsiteY132" fmla="*/ 894163 h 1788243"/>
                <a:gd name="connsiteX133" fmla="*/ 401866 w 1671866"/>
                <a:gd name="connsiteY133" fmla="*/ 914483 h 1788243"/>
                <a:gd name="connsiteX134" fmla="*/ 371386 w 1671866"/>
                <a:gd name="connsiteY134" fmla="*/ 934803 h 1788243"/>
                <a:gd name="connsiteX135" fmla="*/ 356146 w 1671866"/>
                <a:gd name="connsiteY135" fmla="*/ 944963 h 1788243"/>
                <a:gd name="connsiteX136" fmla="*/ 340906 w 1671866"/>
                <a:gd name="connsiteY136" fmla="*/ 950043 h 1788243"/>
                <a:gd name="connsiteX137" fmla="*/ 330746 w 1671866"/>
                <a:gd name="connsiteY137" fmla="*/ 970363 h 1788243"/>
                <a:gd name="connsiteX138" fmla="*/ 315506 w 1671866"/>
                <a:gd name="connsiteY138" fmla="*/ 975443 h 1788243"/>
                <a:gd name="connsiteX139" fmla="*/ 300266 w 1671866"/>
                <a:gd name="connsiteY139" fmla="*/ 985603 h 1788243"/>
                <a:gd name="connsiteX140" fmla="*/ 269786 w 1671866"/>
                <a:gd name="connsiteY140" fmla="*/ 1016083 h 1788243"/>
                <a:gd name="connsiteX141" fmla="*/ 244386 w 1671866"/>
                <a:gd name="connsiteY141" fmla="*/ 1046563 h 1788243"/>
                <a:gd name="connsiteX142" fmla="*/ 229146 w 1671866"/>
                <a:gd name="connsiteY142" fmla="*/ 1051643 h 1788243"/>
                <a:gd name="connsiteX143" fmla="*/ 218986 w 1671866"/>
                <a:gd name="connsiteY143" fmla="*/ 1066883 h 1788243"/>
                <a:gd name="connsiteX144" fmla="*/ 203746 w 1671866"/>
                <a:gd name="connsiteY144" fmla="*/ 1077043 h 1788243"/>
                <a:gd name="connsiteX145" fmla="*/ 183426 w 1671866"/>
                <a:gd name="connsiteY145" fmla="*/ 1097363 h 1788243"/>
                <a:gd name="connsiteX146" fmla="*/ 178346 w 1671866"/>
                <a:gd name="connsiteY146" fmla="*/ 1112603 h 1788243"/>
                <a:gd name="connsiteX147" fmla="*/ 163106 w 1671866"/>
                <a:gd name="connsiteY147" fmla="*/ 1117683 h 1788243"/>
                <a:gd name="connsiteX148" fmla="*/ 142786 w 1671866"/>
                <a:gd name="connsiteY148" fmla="*/ 1132923 h 1788243"/>
                <a:gd name="connsiteX149" fmla="*/ 91986 w 1671866"/>
                <a:gd name="connsiteY149" fmla="*/ 1173563 h 1788243"/>
                <a:gd name="connsiteX150" fmla="*/ 81826 w 1671866"/>
                <a:gd name="connsiteY150" fmla="*/ 1188803 h 1788243"/>
                <a:gd name="connsiteX151" fmla="*/ 66586 w 1671866"/>
                <a:gd name="connsiteY151" fmla="*/ 1198963 h 1788243"/>
                <a:gd name="connsiteX152" fmla="*/ 56426 w 1671866"/>
                <a:gd name="connsiteY152" fmla="*/ 1219283 h 1788243"/>
                <a:gd name="connsiteX153" fmla="*/ 41186 w 1671866"/>
                <a:gd name="connsiteY153" fmla="*/ 1234523 h 1788243"/>
                <a:gd name="connsiteX154" fmla="*/ 20866 w 1671866"/>
                <a:gd name="connsiteY154" fmla="*/ 1285323 h 1788243"/>
                <a:gd name="connsiteX155" fmla="*/ 15786 w 1671866"/>
                <a:gd name="connsiteY155" fmla="*/ 1300563 h 1788243"/>
                <a:gd name="connsiteX156" fmla="*/ 15786 w 1671866"/>
                <a:gd name="connsiteY156" fmla="*/ 1336123 h 17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1671866" h="1788243">
                  <a:moveTo>
                    <a:pt x="15786" y="1336123"/>
                  </a:moveTo>
                  <a:cubicBezTo>
                    <a:pt x="10706" y="1364910"/>
                    <a:pt x="1844" y="1393280"/>
                    <a:pt x="546" y="1422483"/>
                  </a:cubicBezTo>
                  <a:cubicBezTo>
                    <a:pt x="-1561" y="1469880"/>
                    <a:pt x="2919" y="1517357"/>
                    <a:pt x="5626" y="1564723"/>
                  </a:cubicBezTo>
                  <a:cubicBezTo>
                    <a:pt x="6654" y="1582710"/>
                    <a:pt x="10740" y="1602944"/>
                    <a:pt x="15786" y="1620603"/>
                  </a:cubicBezTo>
                  <a:cubicBezTo>
                    <a:pt x="17257" y="1625752"/>
                    <a:pt x="19395" y="1630694"/>
                    <a:pt x="20866" y="1635843"/>
                  </a:cubicBezTo>
                  <a:cubicBezTo>
                    <a:pt x="22784" y="1642556"/>
                    <a:pt x="23940" y="1649476"/>
                    <a:pt x="25946" y="1656163"/>
                  </a:cubicBezTo>
                  <a:cubicBezTo>
                    <a:pt x="29217" y="1667066"/>
                    <a:pt x="35193" y="1692194"/>
                    <a:pt x="46266" y="1701883"/>
                  </a:cubicBezTo>
                  <a:cubicBezTo>
                    <a:pt x="55456" y="1709924"/>
                    <a:pt x="66586" y="1715430"/>
                    <a:pt x="76746" y="1722203"/>
                  </a:cubicBezTo>
                  <a:cubicBezTo>
                    <a:pt x="81826" y="1725590"/>
                    <a:pt x="86525" y="1729633"/>
                    <a:pt x="91986" y="1732363"/>
                  </a:cubicBezTo>
                  <a:cubicBezTo>
                    <a:pt x="98759" y="1735750"/>
                    <a:pt x="106144" y="1738121"/>
                    <a:pt x="112306" y="1742523"/>
                  </a:cubicBezTo>
                  <a:cubicBezTo>
                    <a:pt x="138521" y="1761248"/>
                    <a:pt x="115910" y="1754485"/>
                    <a:pt x="142786" y="1767923"/>
                  </a:cubicBezTo>
                  <a:cubicBezTo>
                    <a:pt x="153679" y="1773370"/>
                    <a:pt x="172992" y="1775764"/>
                    <a:pt x="183426" y="1778083"/>
                  </a:cubicBezTo>
                  <a:cubicBezTo>
                    <a:pt x="202562" y="1782335"/>
                    <a:pt x="202015" y="1782586"/>
                    <a:pt x="218986" y="1788243"/>
                  </a:cubicBezTo>
                  <a:cubicBezTo>
                    <a:pt x="292488" y="1785180"/>
                    <a:pt x="321374" y="1787340"/>
                    <a:pt x="381546" y="1778083"/>
                  </a:cubicBezTo>
                  <a:cubicBezTo>
                    <a:pt x="391468" y="1776556"/>
                    <a:pt x="416621" y="1771117"/>
                    <a:pt x="427266" y="1767923"/>
                  </a:cubicBezTo>
                  <a:cubicBezTo>
                    <a:pt x="437524" y="1764846"/>
                    <a:pt x="447586" y="1761150"/>
                    <a:pt x="457746" y="1757763"/>
                  </a:cubicBezTo>
                  <a:cubicBezTo>
                    <a:pt x="467906" y="1754376"/>
                    <a:pt x="477624" y="1749118"/>
                    <a:pt x="488226" y="1747603"/>
                  </a:cubicBezTo>
                  <a:cubicBezTo>
                    <a:pt x="573961" y="1735355"/>
                    <a:pt x="467070" y="1750248"/>
                    <a:pt x="569506" y="1737443"/>
                  </a:cubicBezTo>
                  <a:cubicBezTo>
                    <a:pt x="581387" y="1735958"/>
                    <a:pt x="593141" y="1733447"/>
                    <a:pt x="605066" y="1732363"/>
                  </a:cubicBezTo>
                  <a:cubicBezTo>
                    <a:pt x="630418" y="1730058"/>
                    <a:pt x="655859" y="1728871"/>
                    <a:pt x="681266" y="1727283"/>
                  </a:cubicBezTo>
                  <a:cubicBezTo>
                    <a:pt x="788620" y="1720573"/>
                    <a:pt x="811718" y="1719550"/>
                    <a:pt x="940346" y="1717123"/>
                  </a:cubicBezTo>
                  <a:lnTo>
                    <a:pt x="1306106" y="1712043"/>
                  </a:lnTo>
                  <a:cubicBezTo>
                    <a:pt x="1312879" y="1710350"/>
                    <a:pt x="1319610" y="1708478"/>
                    <a:pt x="1326426" y="1706963"/>
                  </a:cubicBezTo>
                  <a:lnTo>
                    <a:pt x="1397546" y="1691723"/>
                  </a:lnTo>
                  <a:cubicBezTo>
                    <a:pt x="1412269" y="1684361"/>
                    <a:pt x="1443394" y="1669269"/>
                    <a:pt x="1453426" y="1661243"/>
                  </a:cubicBezTo>
                  <a:cubicBezTo>
                    <a:pt x="1460037" y="1655954"/>
                    <a:pt x="1462238" y="1646433"/>
                    <a:pt x="1468666" y="1640923"/>
                  </a:cubicBezTo>
                  <a:cubicBezTo>
                    <a:pt x="1476207" y="1634459"/>
                    <a:pt x="1507164" y="1624214"/>
                    <a:pt x="1514386" y="1620603"/>
                  </a:cubicBezTo>
                  <a:cubicBezTo>
                    <a:pt x="1519847" y="1617873"/>
                    <a:pt x="1524546" y="1613830"/>
                    <a:pt x="1529626" y="1610443"/>
                  </a:cubicBezTo>
                  <a:cubicBezTo>
                    <a:pt x="1533013" y="1603670"/>
                    <a:pt x="1535817" y="1596572"/>
                    <a:pt x="1539786" y="1590123"/>
                  </a:cubicBezTo>
                  <a:cubicBezTo>
                    <a:pt x="1549385" y="1574524"/>
                    <a:pt x="1570266" y="1544403"/>
                    <a:pt x="1570266" y="1544403"/>
                  </a:cubicBezTo>
                  <a:cubicBezTo>
                    <a:pt x="1571959" y="1535936"/>
                    <a:pt x="1572314" y="1527088"/>
                    <a:pt x="1575346" y="1519003"/>
                  </a:cubicBezTo>
                  <a:cubicBezTo>
                    <a:pt x="1580623" y="1504930"/>
                    <a:pt x="1591624" y="1499673"/>
                    <a:pt x="1600746" y="1488523"/>
                  </a:cubicBezTo>
                  <a:cubicBezTo>
                    <a:pt x="1620372" y="1464536"/>
                    <a:pt x="1630539" y="1452872"/>
                    <a:pt x="1641386" y="1427563"/>
                  </a:cubicBezTo>
                  <a:cubicBezTo>
                    <a:pt x="1660188" y="1383692"/>
                    <a:pt x="1627693" y="1450532"/>
                    <a:pt x="1651546" y="1386923"/>
                  </a:cubicBezTo>
                  <a:cubicBezTo>
                    <a:pt x="1653690" y="1381206"/>
                    <a:pt x="1659226" y="1377262"/>
                    <a:pt x="1661706" y="1371683"/>
                  </a:cubicBezTo>
                  <a:cubicBezTo>
                    <a:pt x="1666056" y="1361896"/>
                    <a:pt x="1671866" y="1341203"/>
                    <a:pt x="1671866" y="1341203"/>
                  </a:cubicBezTo>
                  <a:cubicBezTo>
                    <a:pt x="1670173" y="1303950"/>
                    <a:pt x="1671229" y="1266469"/>
                    <a:pt x="1666786" y="1229443"/>
                  </a:cubicBezTo>
                  <a:cubicBezTo>
                    <a:pt x="1666059" y="1223381"/>
                    <a:pt x="1658557" y="1219995"/>
                    <a:pt x="1656626" y="1214203"/>
                  </a:cubicBezTo>
                  <a:cubicBezTo>
                    <a:pt x="1654075" y="1206549"/>
                    <a:pt x="1651552" y="1173575"/>
                    <a:pt x="1646466" y="1163403"/>
                  </a:cubicBezTo>
                  <a:cubicBezTo>
                    <a:pt x="1642680" y="1155830"/>
                    <a:pt x="1636081" y="1150019"/>
                    <a:pt x="1631226" y="1143083"/>
                  </a:cubicBezTo>
                  <a:cubicBezTo>
                    <a:pt x="1624224" y="1133080"/>
                    <a:pt x="1617679" y="1122763"/>
                    <a:pt x="1610906" y="1112603"/>
                  </a:cubicBezTo>
                  <a:cubicBezTo>
                    <a:pt x="1607519" y="1107523"/>
                    <a:pt x="1604409" y="1102247"/>
                    <a:pt x="1600746" y="1097363"/>
                  </a:cubicBezTo>
                  <a:cubicBezTo>
                    <a:pt x="1595666" y="1090590"/>
                    <a:pt x="1591878" y="1082618"/>
                    <a:pt x="1585506" y="1077043"/>
                  </a:cubicBezTo>
                  <a:cubicBezTo>
                    <a:pt x="1578075" y="1070541"/>
                    <a:pt x="1568573" y="1066883"/>
                    <a:pt x="1560106" y="1061803"/>
                  </a:cubicBezTo>
                  <a:lnTo>
                    <a:pt x="1539786" y="1031323"/>
                  </a:lnTo>
                  <a:cubicBezTo>
                    <a:pt x="1536399" y="1026243"/>
                    <a:pt x="1535418" y="1018014"/>
                    <a:pt x="1529626" y="1016083"/>
                  </a:cubicBezTo>
                  <a:lnTo>
                    <a:pt x="1514386" y="1011003"/>
                  </a:lnTo>
                  <a:cubicBezTo>
                    <a:pt x="1505458" y="984220"/>
                    <a:pt x="1515206" y="1005892"/>
                    <a:pt x="1494066" y="980523"/>
                  </a:cubicBezTo>
                  <a:cubicBezTo>
                    <a:pt x="1490157" y="975833"/>
                    <a:pt x="1488674" y="969097"/>
                    <a:pt x="1483906" y="965283"/>
                  </a:cubicBezTo>
                  <a:cubicBezTo>
                    <a:pt x="1479725" y="961938"/>
                    <a:pt x="1473746" y="961896"/>
                    <a:pt x="1468666" y="960203"/>
                  </a:cubicBezTo>
                  <a:cubicBezTo>
                    <a:pt x="1455517" y="947054"/>
                    <a:pt x="1441175" y="930719"/>
                    <a:pt x="1422946" y="924643"/>
                  </a:cubicBezTo>
                  <a:lnTo>
                    <a:pt x="1407706" y="919563"/>
                  </a:lnTo>
                  <a:cubicBezTo>
                    <a:pt x="1404319" y="914483"/>
                    <a:pt x="1402723" y="907559"/>
                    <a:pt x="1397546" y="904323"/>
                  </a:cubicBezTo>
                  <a:cubicBezTo>
                    <a:pt x="1388464" y="898647"/>
                    <a:pt x="1375977" y="900104"/>
                    <a:pt x="1367066" y="894163"/>
                  </a:cubicBezTo>
                  <a:cubicBezTo>
                    <a:pt x="1346017" y="880130"/>
                    <a:pt x="1357749" y="885484"/>
                    <a:pt x="1331506" y="878923"/>
                  </a:cubicBezTo>
                  <a:lnTo>
                    <a:pt x="1301026" y="858603"/>
                  </a:lnTo>
                  <a:cubicBezTo>
                    <a:pt x="1295946" y="855216"/>
                    <a:pt x="1291578" y="850374"/>
                    <a:pt x="1285786" y="848443"/>
                  </a:cubicBezTo>
                  <a:cubicBezTo>
                    <a:pt x="1257844" y="839129"/>
                    <a:pt x="1282880" y="848959"/>
                    <a:pt x="1255306" y="833203"/>
                  </a:cubicBezTo>
                  <a:cubicBezTo>
                    <a:pt x="1248731" y="829446"/>
                    <a:pt x="1241148" y="827445"/>
                    <a:pt x="1234986" y="823043"/>
                  </a:cubicBezTo>
                  <a:cubicBezTo>
                    <a:pt x="1229140" y="818867"/>
                    <a:pt x="1224345" y="813322"/>
                    <a:pt x="1219746" y="807803"/>
                  </a:cubicBezTo>
                  <a:cubicBezTo>
                    <a:pt x="1215837" y="803113"/>
                    <a:pt x="1214763" y="795799"/>
                    <a:pt x="1209586" y="792563"/>
                  </a:cubicBezTo>
                  <a:cubicBezTo>
                    <a:pt x="1200504" y="786887"/>
                    <a:pt x="1179106" y="782403"/>
                    <a:pt x="1179106" y="782403"/>
                  </a:cubicBezTo>
                  <a:cubicBezTo>
                    <a:pt x="1175577" y="771816"/>
                    <a:pt x="1170841" y="755213"/>
                    <a:pt x="1163866" y="746843"/>
                  </a:cubicBezTo>
                  <a:cubicBezTo>
                    <a:pt x="1159957" y="742153"/>
                    <a:pt x="1153706" y="740070"/>
                    <a:pt x="1148626" y="736683"/>
                  </a:cubicBezTo>
                  <a:cubicBezTo>
                    <a:pt x="1144642" y="728714"/>
                    <a:pt x="1135486" y="708303"/>
                    <a:pt x="1128306" y="701123"/>
                  </a:cubicBezTo>
                  <a:cubicBezTo>
                    <a:pt x="1122510" y="695327"/>
                    <a:pt x="1079995" y="666393"/>
                    <a:pt x="1077506" y="665563"/>
                  </a:cubicBezTo>
                  <a:cubicBezTo>
                    <a:pt x="1008129" y="642437"/>
                    <a:pt x="1079029" y="667667"/>
                    <a:pt x="1026706" y="645243"/>
                  </a:cubicBezTo>
                  <a:cubicBezTo>
                    <a:pt x="1021784" y="643134"/>
                    <a:pt x="1016147" y="642764"/>
                    <a:pt x="1011466" y="640163"/>
                  </a:cubicBezTo>
                  <a:cubicBezTo>
                    <a:pt x="1000792" y="634233"/>
                    <a:pt x="992570" y="623704"/>
                    <a:pt x="980986" y="619843"/>
                  </a:cubicBezTo>
                  <a:lnTo>
                    <a:pt x="950506" y="609683"/>
                  </a:lnTo>
                  <a:cubicBezTo>
                    <a:pt x="923413" y="569043"/>
                    <a:pt x="958973" y="618150"/>
                    <a:pt x="925106" y="584283"/>
                  </a:cubicBezTo>
                  <a:cubicBezTo>
                    <a:pt x="920789" y="579966"/>
                    <a:pt x="918333" y="574123"/>
                    <a:pt x="914946" y="569043"/>
                  </a:cubicBezTo>
                  <a:cubicBezTo>
                    <a:pt x="913253" y="562270"/>
                    <a:pt x="911784" y="555436"/>
                    <a:pt x="909866" y="548723"/>
                  </a:cubicBezTo>
                  <a:cubicBezTo>
                    <a:pt x="901380" y="519023"/>
                    <a:pt x="907646" y="548895"/>
                    <a:pt x="899706" y="513163"/>
                  </a:cubicBezTo>
                  <a:cubicBezTo>
                    <a:pt x="898851" y="509316"/>
                    <a:pt x="894085" y="479331"/>
                    <a:pt x="889546" y="472523"/>
                  </a:cubicBezTo>
                  <a:cubicBezTo>
                    <a:pt x="885561" y="466545"/>
                    <a:pt x="879386" y="462363"/>
                    <a:pt x="874306" y="457283"/>
                  </a:cubicBezTo>
                  <a:cubicBezTo>
                    <a:pt x="861946" y="383120"/>
                    <a:pt x="858221" y="387842"/>
                    <a:pt x="869226" y="299803"/>
                  </a:cubicBezTo>
                  <a:cubicBezTo>
                    <a:pt x="870357" y="290755"/>
                    <a:pt x="876270" y="282973"/>
                    <a:pt x="879386" y="274403"/>
                  </a:cubicBezTo>
                  <a:cubicBezTo>
                    <a:pt x="883046" y="264338"/>
                    <a:pt x="886159" y="254083"/>
                    <a:pt x="889546" y="243923"/>
                  </a:cubicBezTo>
                  <a:cubicBezTo>
                    <a:pt x="891239" y="238843"/>
                    <a:pt x="893327" y="233878"/>
                    <a:pt x="894626" y="228683"/>
                  </a:cubicBezTo>
                  <a:cubicBezTo>
                    <a:pt x="910507" y="165159"/>
                    <a:pt x="890210" y="244138"/>
                    <a:pt x="904786" y="193123"/>
                  </a:cubicBezTo>
                  <a:cubicBezTo>
                    <a:pt x="906956" y="185527"/>
                    <a:pt x="910886" y="165683"/>
                    <a:pt x="914946" y="157563"/>
                  </a:cubicBezTo>
                  <a:cubicBezTo>
                    <a:pt x="917676" y="152102"/>
                    <a:pt x="921719" y="147403"/>
                    <a:pt x="925106" y="142323"/>
                  </a:cubicBezTo>
                  <a:cubicBezTo>
                    <a:pt x="926799" y="135550"/>
                    <a:pt x="928268" y="128716"/>
                    <a:pt x="930186" y="122003"/>
                  </a:cubicBezTo>
                  <a:cubicBezTo>
                    <a:pt x="931657" y="116854"/>
                    <a:pt x="935266" y="112118"/>
                    <a:pt x="935266" y="106763"/>
                  </a:cubicBezTo>
                  <a:cubicBezTo>
                    <a:pt x="935266" y="81307"/>
                    <a:pt x="936017" y="55343"/>
                    <a:pt x="930186" y="30563"/>
                  </a:cubicBezTo>
                  <a:cubicBezTo>
                    <a:pt x="928788" y="24620"/>
                    <a:pt x="920026" y="23790"/>
                    <a:pt x="914946" y="20403"/>
                  </a:cubicBezTo>
                  <a:cubicBezTo>
                    <a:pt x="913253" y="15323"/>
                    <a:pt x="913652" y="8949"/>
                    <a:pt x="909866" y="5163"/>
                  </a:cubicBezTo>
                  <a:cubicBezTo>
                    <a:pt x="899663" y="-5040"/>
                    <a:pt x="884617" y="2585"/>
                    <a:pt x="874306" y="5163"/>
                  </a:cubicBezTo>
                  <a:cubicBezTo>
                    <a:pt x="844977" y="24716"/>
                    <a:pt x="863950" y="11660"/>
                    <a:pt x="818426" y="45803"/>
                  </a:cubicBezTo>
                  <a:cubicBezTo>
                    <a:pt x="815697" y="47850"/>
                    <a:pt x="788944" y="68502"/>
                    <a:pt x="782866" y="71203"/>
                  </a:cubicBezTo>
                  <a:cubicBezTo>
                    <a:pt x="773079" y="75553"/>
                    <a:pt x="761965" y="76574"/>
                    <a:pt x="752386" y="81363"/>
                  </a:cubicBezTo>
                  <a:lnTo>
                    <a:pt x="732066" y="91523"/>
                  </a:lnTo>
                  <a:cubicBezTo>
                    <a:pt x="708507" y="86811"/>
                    <a:pt x="704825" y="82688"/>
                    <a:pt x="681266" y="91523"/>
                  </a:cubicBezTo>
                  <a:cubicBezTo>
                    <a:pt x="675549" y="93667"/>
                    <a:pt x="671996" y="100404"/>
                    <a:pt x="666026" y="101683"/>
                  </a:cubicBezTo>
                  <a:cubicBezTo>
                    <a:pt x="647738" y="105602"/>
                    <a:pt x="628773" y="105070"/>
                    <a:pt x="610146" y="106763"/>
                  </a:cubicBezTo>
                  <a:cubicBezTo>
                    <a:pt x="562733" y="103376"/>
                    <a:pt x="515115" y="102157"/>
                    <a:pt x="467906" y="96603"/>
                  </a:cubicBezTo>
                  <a:cubicBezTo>
                    <a:pt x="457270" y="95352"/>
                    <a:pt x="437426" y="86443"/>
                    <a:pt x="437426" y="86443"/>
                  </a:cubicBezTo>
                  <a:cubicBezTo>
                    <a:pt x="428959" y="88136"/>
                    <a:pt x="419210" y="86734"/>
                    <a:pt x="412026" y="91523"/>
                  </a:cubicBezTo>
                  <a:cubicBezTo>
                    <a:pt x="407571" y="94493"/>
                    <a:pt x="408355" y="101597"/>
                    <a:pt x="406946" y="106763"/>
                  </a:cubicBezTo>
                  <a:cubicBezTo>
                    <a:pt x="403272" y="120235"/>
                    <a:pt x="400173" y="133856"/>
                    <a:pt x="396786" y="147403"/>
                  </a:cubicBezTo>
                  <a:lnTo>
                    <a:pt x="391706" y="167723"/>
                  </a:lnTo>
                  <a:cubicBezTo>
                    <a:pt x="393399" y="188043"/>
                    <a:pt x="394091" y="208471"/>
                    <a:pt x="396786" y="228683"/>
                  </a:cubicBezTo>
                  <a:cubicBezTo>
                    <a:pt x="397494" y="233991"/>
                    <a:pt x="398080" y="240137"/>
                    <a:pt x="401866" y="243923"/>
                  </a:cubicBezTo>
                  <a:cubicBezTo>
                    <a:pt x="407221" y="249278"/>
                    <a:pt x="415413" y="250696"/>
                    <a:pt x="422186" y="254083"/>
                  </a:cubicBezTo>
                  <a:lnTo>
                    <a:pt x="442506" y="284563"/>
                  </a:lnTo>
                  <a:cubicBezTo>
                    <a:pt x="445893" y="289643"/>
                    <a:pt x="447586" y="296416"/>
                    <a:pt x="452666" y="299803"/>
                  </a:cubicBezTo>
                  <a:lnTo>
                    <a:pt x="483146" y="320123"/>
                  </a:lnTo>
                  <a:cubicBezTo>
                    <a:pt x="486493" y="330163"/>
                    <a:pt x="489434" y="343441"/>
                    <a:pt x="498386" y="350603"/>
                  </a:cubicBezTo>
                  <a:cubicBezTo>
                    <a:pt x="502567" y="353948"/>
                    <a:pt x="508546" y="353990"/>
                    <a:pt x="513626" y="355683"/>
                  </a:cubicBezTo>
                  <a:cubicBezTo>
                    <a:pt x="515319" y="362456"/>
                    <a:pt x="515584" y="369758"/>
                    <a:pt x="518706" y="376003"/>
                  </a:cubicBezTo>
                  <a:cubicBezTo>
                    <a:pt x="527257" y="393106"/>
                    <a:pt x="543116" y="410874"/>
                    <a:pt x="554266" y="426803"/>
                  </a:cubicBezTo>
                  <a:cubicBezTo>
                    <a:pt x="563097" y="439418"/>
                    <a:pt x="575056" y="462676"/>
                    <a:pt x="589826" y="472523"/>
                  </a:cubicBezTo>
                  <a:cubicBezTo>
                    <a:pt x="594281" y="475493"/>
                    <a:pt x="599986" y="475910"/>
                    <a:pt x="605066" y="477603"/>
                  </a:cubicBezTo>
                  <a:lnTo>
                    <a:pt x="635546" y="523323"/>
                  </a:lnTo>
                  <a:lnTo>
                    <a:pt x="645706" y="538563"/>
                  </a:lnTo>
                  <a:cubicBezTo>
                    <a:pt x="649093" y="543643"/>
                    <a:pt x="653935" y="548011"/>
                    <a:pt x="655866" y="553803"/>
                  </a:cubicBezTo>
                  <a:lnTo>
                    <a:pt x="660946" y="569043"/>
                  </a:lnTo>
                  <a:cubicBezTo>
                    <a:pt x="659253" y="580896"/>
                    <a:pt x="658214" y="592862"/>
                    <a:pt x="655866" y="604603"/>
                  </a:cubicBezTo>
                  <a:cubicBezTo>
                    <a:pt x="654816" y="609854"/>
                    <a:pt x="654131" y="615662"/>
                    <a:pt x="650786" y="619843"/>
                  </a:cubicBezTo>
                  <a:cubicBezTo>
                    <a:pt x="646972" y="624611"/>
                    <a:pt x="640626" y="626616"/>
                    <a:pt x="635546" y="630003"/>
                  </a:cubicBezTo>
                  <a:cubicBezTo>
                    <a:pt x="629750" y="647390"/>
                    <a:pt x="621948" y="679708"/>
                    <a:pt x="605066" y="690963"/>
                  </a:cubicBezTo>
                  <a:lnTo>
                    <a:pt x="589826" y="701123"/>
                  </a:lnTo>
                  <a:cubicBezTo>
                    <a:pt x="581404" y="713756"/>
                    <a:pt x="575030" y="721951"/>
                    <a:pt x="569506" y="736683"/>
                  </a:cubicBezTo>
                  <a:cubicBezTo>
                    <a:pt x="567055" y="743220"/>
                    <a:pt x="567176" y="750586"/>
                    <a:pt x="564426" y="757003"/>
                  </a:cubicBezTo>
                  <a:cubicBezTo>
                    <a:pt x="561950" y="762781"/>
                    <a:pt x="540761" y="790250"/>
                    <a:pt x="539026" y="792563"/>
                  </a:cubicBezTo>
                  <a:cubicBezTo>
                    <a:pt x="526257" y="830869"/>
                    <a:pt x="543481" y="783652"/>
                    <a:pt x="523786" y="823043"/>
                  </a:cubicBezTo>
                  <a:cubicBezTo>
                    <a:pt x="521391" y="827832"/>
                    <a:pt x="522492" y="834497"/>
                    <a:pt x="518706" y="838283"/>
                  </a:cubicBezTo>
                  <a:cubicBezTo>
                    <a:pt x="513351" y="843638"/>
                    <a:pt x="505159" y="845056"/>
                    <a:pt x="498386" y="848443"/>
                  </a:cubicBezTo>
                  <a:cubicBezTo>
                    <a:pt x="494999" y="853523"/>
                    <a:pt x="490956" y="858222"/>
                    <a:pt x="488226" y="863683"/>
                  </a:cubicBezTo>
                  <a:cubicBezTo>
                    <a:pt x="485831" y="868472"/>
                    <a:pt x="487503" y="875811"/>
                    <a:pt x="483146" y="878923"/>
                  </a:cubicBezTo>
                  <a:cubicBezTo>
                    <a:pt x="474431" y="885148"/>
                    <a:pt x="462826" y="885696"/>
                    <a:pt x="452666" y="889083"/>
                  </a:cubicBezTo>
                  <a:lnTo>
                    <a:pt x="437426" y="894163"/>
                  </a:lnTo>
                  <a:cubicBezTo>
                    <a:pt x="370769" y="944156"/>
                    <a:pt x="451735" y="886778"/>
                    <a:pt x="401866" y="914483"/>
                  </a:cubicBezTo>
                  <a:cubicBezTo>
                    <a:pt x="391192" y="920413"/>
                    <a:pt x="381546" y="928030"/>
                    <a:pt x="371386" y="934803"/>
                  </a:cubicBezTo>
                  <a:cubicBezTo>
                    <a:pt x="366306" y="938190"/>
                    <a:pt x="361938" y="943032"/>
                    <a:pt x="356146" y="944963"/>
                  </a:cubicBezTo>
                  <a:lnTo>
                    <a:pt x="340906" y="950043"/>
                  </a:lnTo>
                  <a:cubicBezTo>
                    <a:pt x="337519" y="956816"/>
                    <a:pt x="336101" y="965008"/>
                    <a:pt x="330746" y="970363"/>
                  </a:cubicBezTo>
                  <a:cubicBezTo>
                    <a:pt x="326960" y="974149"/>
                    <a:pt x="320295" y="973048"/>
                    <a:pt x="315506" y="975443"/>
                  </a:cubicBezTo>
                  <a:cubicBezTo>
                    <a:pt x="310045" y="978173"/>
                    <a:pt x="304829" y="981547"/>
                    <a:pt x="300266" y="985603"/>
                  </a:cubicBezTo>
                  <a:cubicBezTo>
                    <a:pt x="289527" y="995149"/>
                    <a:pt x="277756" y="1004128"/>
                    <a:pt x="269786" y="1016083"/>
                  </a:cubicBezTo>
                  <a:cubicBezTo>
                    <a:pt x="262289" y="1027328"/>
                    <a:pt x="256120" y="1038740"/>
                    <a:pt x="244386" y="1046563"/>
                  </a:cubicBezTo>
                  <a:cubicBezTo>
                    <a:pt x="239931" y="1049533"/>
                    <a:pt x="234226" y="1049950"/>
                    <a:pt x="229146" y="1051643"/>
                  </a:cubicBezTo>
                  <a:cubicBezTo>
                    <a:pt x="225759" y="1056723"/>
                    <a:pt x="223303" y="1062566"/>
                    <a:pt x="218986" y="1066883"/>
                  </a:cubicBezTo>
                  <a:cubicBezTo>
                    <a:pt x="214669" y="1071200"/>
                    <a:pt x="208382" y="1073070"/>
                    <a:pt x="203746" y="1077043"/>
                  </a:cubicBezTo>
                  <a:cubicBezTo>
                    <a:pt x="196473" y="1083277"/>
                    <a:pt x="190199" y="1090590"/>
                    <a:pt x="183426" y="1097363"/>
                  </a:cubicBezTo>
                  <a:cubicBezTo>
                    <a:pt x="181733" y="1102443"/>
                    <a:pt x="182132" y="1108817"/>
                    <a:pt x="178346" y="1112603"/>
                  </a:cubicBezTo>
                  <a:cubicBezTo>
                    <a:pt x="174560" y="1116389"/>
                    <a:pt x="167755" y="1115026"/>
                    <a:pt x="163106" y="1117683"/>
                  </a:cubicBezTo>
                  <a:cubicBezTo>
                    <a:pt x="155755" y="1121884"/>
                    <a:pt x="149079" y="1127259"/>
                    <a:pt x="142786" y="1132923"/>
                  </a:cubicBezTo>
                  <a:cubicBezTo>
                    <a:pt x="97993" y="1173237"/>
                    <a:pt x="129879" y="1154616"/>
                    <a:pt x="91986" y="1173563"/>
                  </a:cubicBezTo>
                  <a:cubicBezTo>
                    <a:pt x="88599" y="1178643"/>
                    <a:pt x="86143" y="1184486"/>
                    <a:pt x="81826" y="1188803"/>
                  </a:cubicBezTo>
                  <a:cubicBezTo>
                    <a:pt x="77509" y="1193120"/>
                    <a:pt x="70495" y="1194273"/>
                    <a:pt x="66586" y="1198963"/>
                  </a:cubicBezTo>
                  <a:cubicBezTo>
                    <a:pt x="61738" y="1204781"/>
                    <a:pt x="60828" y="1213121"/>
                    <a:pt x="56426" y="1219283"/>
                  </a:cubicBezTo>
                  <a:cubicBezTo>
                    <a:pt x="52250" y="1225129"/>
                    <a:pt x="45362" y="1228677"/>
                    <a:pt x="41186" y="1234523"/>
                  </a:cubicBezTo>
                  <a:cubicBezTo>
                    <a:pt x="31843" y="1247604"/>
                    <a:pt x="25493" y="1271443"/>
                    <a:pt x="20866" y="1285323"/>
                  </a:cubicBezTo>
                  <a:cubicBezTo>
                    <a:pt x="19173" y="1290403"/>
                    <a:pt x="15786" y="1295208"/>
                    <a:pt x="15786" y="1300563"/>
                  </a:cubicBezTo>
                  <a:lnTo>
                    <a:pt x="15786" y="1336123"/>
                  </a:lnTo>
                  <a:close/>
                </a:path>
              </a:pathLst>
            </a:custGeom>
            <a:blipFill>
              <a:blip r:embed="rId5"/>
              <a:tile tx="0" ty="0" sx="100000" sy="100000" flip="none" algn="tl"/>
            </a:blip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10434320" y="1269585"/>
              <a:ext cx="248920" cy="96935"/>
            </a:xfrm>
            <a:custGeom>
              <a:avLst/>
              <a:gdLst>
                <a:gd name="connsiteX0" fmla="*/ 0 w 223520"/>
                <a:gd name="connsiteY0" fmla="*/ 71535 h 71535"/>
                <a:gd name="connsiteX1" fmla="*/ 40640 w 223520"/>
                <a:gd name="connsiteY1" fmla="*/ 61375 h 71535"/>
                <a:gd name="connsiteX2" fmla="*/ 55880 w 223520"/>
                <a:gd name="connsiteY2" fmla="*/ 51215 h 71535"/>
                <a:gd name="connsiteX3" fmla="*/ 86360 w 223520"/>
                <a:gd name="connsiteY3" fmla="*/ 41055 h 71535"/>
                <a:gd name="connsiteX4" fmla="*/ 101600 w 223520"/>
                <a:gd name="connsiteY4" fmla="*/ 30895 h 71535"/>
                <a:gd name="connsiteX5" fmla="*/ 132080 w 223520"/>
                <a:gd name="connsiteY5" fmla="*/ 20735 h 71535"/>
                <a:gd name="connsiteX6" fmla="*/ 147320 w 223520"/>
                <a:gd name="connsiteY6" fmla="*/ 15655 h 71535"/>
                <a:gd name="connsiteX7" fmla="*/ 162560 w 223520"/>
                <a:gd name="connsiteY7" fmla="*/ 10575 h 71535"/>
                <a:gd name="connsiteX8" fmla="*/ 177800 w 223520"/>
                <a:gd name="connsiteY8" fmla="*/ 5495 h 71535"/>
                <a:gd name="connsiteX9" fmla="*/ 198120 w 223520"/>
                <a:gd name="connsiteY9" fmla="*/ 415 h 71535"/>
                <a:gd name="connsiteX10" fmla="*/ 223520 w 223520"/>
                <a:gd name="connsiteY10" fmla="*/ 415 h 7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520" h="71535">
                  <a:moveTo>
                    <a:pt x="0" y="71535"/>
                  </a:moveTo>
                  <a:cubicBezTo>
                    <a:pt x="9661" y="69603"/>
                    <a:pt x="30226" y="66582"/>
                    <a:pt x="40640" y="61375"/>
                  </a:cubicBezTo>
                  <a:cubicBezTo>
                    <a:pt x="46101" y="58645"/>
                    <a:pt x="50301" y="53695"/>
                    <a:pt x="55880" y="51215"/>
                  </a:cubicBezTo>
                  <a:cubicBezTo>
                    <a:pt x="65667" y="46865"/>
                    <a:pt x="77449" y="46996"/>
                    <a:pt x="86360" y="41055"/>
                  </a:cubicBezTo>
                  <a:cubicBezTo>
                    <a:pt x="91440" y="37668"/>
                    <a:pt x="96021" y="33375"/>
                    <a:pt x="101600" y="30895"/>
                  </a:cubicBezTo>
                  <a:cubicBezTo>
                    <a:pt x="111387" y="26545"/>
                    <a:pt x="121920" y="24122"/>
                    <a:pt x="132080" y="20735"/>
                  </a:cubicBezTo>
                  <a:lnTo>
                    <a:pt x="147320" y="15655"/>
                  </a:lnTo>
                  <a:lnTo>
                    <a:pt x="162560" y="10575"/>
                  </a:lnTo>
                  <a:cubicBezTo>
                    <a:pt x="167640" y="8882"/>
                    <a:pt x="172605" y="6794"/>
                    <a:pt x="177800" y="5495"/>
                  </a:cubicBezTo>
                  <a:cubicBezTo>
                    <a:pt x="184573" y="3802"/>
                    <a:pt x="191181" y="1186"/>
                    <a:pt x="198120" y="415"/>
                  </a:cubicBezTo>
                  <a:cubicBezTo>
                    <a:pt x="206535" y="-520"/>
                    <a:pt x="215053" y="415"/>
                    <a:pt x="223520" y="415"/>
                  </a:cubicBezTo>
                </a:path>
              </a:pathLst>
            </a:custGeom>
            <a:noFill/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10401300" y="1221117"/>
              <a:ext cx="248920" cy="96935"/>
            </a:xfrm>
            <a:custGeom>
              <a:avLst/>
              <a:gdLst>
                <a:gd name="connsiteX0" fmla="*/ 0 w 223520"/>
                <a:gd name="connsiteY0" fmla="*/ 71535 h 71535"/>
                <a:gd name="connsiteX1" fmla="*/ 40640 w 223520"/>
                <a:gd name="connsiteY1" fmla="*/ 61375 h 71535"/>
                <a:gd name="connsiteX2" fmla="*/ 55880 w 223520"/>
                <a:gd name="connsiteY2" fmla="*/ 51215 h 71535"/>
                <a:gd name="connsiteX3" fmla="*/ 86360 w 223520"/>
                <a:gd name="connsiteY3" fmla="*/ 41055 h 71535"/>
                <a:gd name="connsiteX4" fmla="*/ 101600 w 223520"/>
                <a:gd name="connsiteY4" fmla="*/ 30895 h 71535"/>
                <a:gd name="connsiteX5" fmla="*/ 132080 w 223520"/>
                <a:gd name="connsiteY5" fmla="*/ 20735 h 71535"/>
                <a:gd name="connsiteX6" fmla="*/ 147320 w 223520"/>
                <a:gd name="connsiteY6" fmla="*/ 15655 h 71535"/>
                <a:gd name="connsiteX7" fmla="*/ 162560 w 223520"/>
                <a:gd name="connsiteY7" fmla="*/ 10575 h 71535"/>
                <a:gd name="connsiteX8" fmla="*/ 177800 w 223520"/>
                <a:gd name="connsiteY8" fmla="*/ 5495 h 71535"/>
                <a:gd name="connsiteX9" fmla="*/ 198120 w 223520"/>
                <a:gd name="connsiteY9" fmla="*/ 415 h 71535"/>
                <a:gd name="connsiteX10" fmla="*/ 223520 w 223520"/>
                <a:gd name="connsiteY10" fmla="*/ 415 h 7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520" h="71535">
                  <a:moveTo>
                    <a:pt x="0" y="71535"/>
                  </a:moveTo>
                  <a:cubicBezTo>
                    <a:pt x="9661" y="69603"/>
                    <a:pt x="30226" y="66582"/>
                    <a:pt x="40640" y="61375"/>
                  </a:cubicBezTo>
                  <a:cubicBezTo>
                    <a:pt x="46101" y="58645"/>
                    <a:pt x="50301" y="53695"/>
                    <a:pt x="55880" y="51215"/>
                  </a:cubicBezTo>
                  <a:cubicBezTo>
                    <a:pt x="65667" y="46865"/>
                    <a:pt x="77449" y="46996"/>
                    <a:pt x="86360" y="41055"/>
                  </a:cubicBezTo>
                  <a:cubicBezTo>
                    <a:pt x="91440" y="37668"/>
                    <a:pt x="96021" y="33375"/>
                    <a:pt x="101600" y="30895"/>
                  </a:cubicBezTo>
                  <a:cubicBezTo>
                    <a:pt x="111387" y="26545"/>
                    <a:pt x="121920" y="24122"/>
                    <a:pt x="132080" y="20735"/>
                  </a:cubicBezTo>
                  <a:lnTo>
                    <a:pt x="147320" y="15655"/>
                  </a:lnTo>
                  <a:lnTo>
                    <a:pt x="162560" y="10575"/>
                  </a:lnTo>
                  <a:cubicBezTo>
                    <a:pt x="167640" y="8882"/>
                    <a:pt x="172605" y="6794"/>
                    <a:pt x="177800" y="5495"/>
                  </a:cubicBezTo>
                  <a:cubicBezTo>
                    <a:pt x="184573" y="3802"/>
                    <a:pt x="191181" y="1186"/>
                    <a:pt x="198120" y="415"/>
                  </a:cubicBezTo>
                  <a:cubicBezTo>
                    <a:pt x="206535" y="-520"/>
                    <a:pt x="215053" y="415"/>
                    <a:pt x="223520" y="415"/>
                  </a:cubicBezTo>
                </a:path>
              </a:pathLst>
            </a:custGeom>
            <a:noFill/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10215880" y="1295400"/>
              <a:ext cx="211047" cy="264160"/>
            </a:xfrm>
            <a:custGeom>
              <a:avLst/>
              <a:gdLst>
                <a:gd name="connsiteX0" fmla="*/ 203200 w 211047"/>
                <a:gd name="connsiteY0" fmla="*/ 35560 h 264160"/>
                <a:gd name="connsiteX1" fmla="*/ 162560 w 211047"/>
                <a:gd name="connsiteY1" fmla="*/ 20320 h 264160"/>
                <a:gd name="connsiteX2" fmla="*/ 142240 w 211047"/>
                <a:gd name="connsiteY2" fmla="*/ 15240 h 264160"/>
                <a:gd name="connsiteX3" fmla="*/ 116840 w 211047"/>
                <a:gd name="connsiteY3" fmla="*/ 10160 h 264160"/>
                <a:gd name="connsiteX4" fmla="*/ 86360 w 211047"/>
                <a:gd name="connsiteY4" fmla="*/ 0 h 264160"/>
                <a:gd name="connsiteX5" fmla="*/ 25400 w 211047"/>
                <a:gd name="connsiteY5" fmla="*/ 5080 h 264160"/>
                <a:gd name="connsiteX6" fmla="*/ 10160 w 211047"/>
                <a:gd name="connsiteY6" fmla="*/ 10160 h 264160"/>
                <a:gd name="connsiteX7" fmla="*/ 0 w 211047"/>
                <a:gd name="connsiteY7" fmla="*/ 25400 h 264160"/>
                <a:gd name="connsiteX8" fmla="*/ 5080 w 211047"/>
                <a:gd name="connsiteY8" fmla="*/ 45720 h 264160"/>
                <a:gd name="connsiteX9" fmla="*/ 45720 w 211047"/>
                <a:gd name="connsiteY9" fmla="*/ 81280 h 264160"/>
                <a:gd name="connsiteX10" fmla="*/ 76200 w 211047"/>
                <a:gd name="connsiteY10" fmla="*/ 91440 h 264160"/>
                <a:gd name="connsiteX11" fmla="*/ 91440 w 211047"/>
                <a:gd name="connsiteY11" fmla="*/ 96520 h 264160"/>
                <a:gd name="connsiteX12" fmla="*/ 137160 w 211047"/>
                <a:gd name="connsiteY12" fmla="*/ 91440 h 264160"/>
                <a:gd name="connsiteX13" fmla="*/ 152400 w 211047"/>
                <a:gd name="connsiteY13" fmla="*/ 76200 h 264160"/>
                <a:gd name="connsiteX14" fmla="*/ 182880 w 211047"/>
                <a:gd name="connsiteY14" fmla="*/ 66040 h 264160"/>
                <a:gd name="connsiteX15" fmla="*/ 198120 w 211047"/>
                <a:gd name="connsiteY15" fmla="*/ 60960 h 264160"/>
                <a:gd name="connsiteX16" fmla="*/ 187960 w 211047"/>
                <a:gd name="connsiteY16" fmla="*/ 81280 h 264160"/>
                <a:gd name="connsiteX17" fmla="*/ 172720 w 211047"/>
                <a:gd name="connsiteY17" fmla="*/ 91440 h 264160"/>
                <a:gd name="connsiteX18" fmla="*/ 167640 w 211047"/>
                <a:gd name="connsiteY18" fmla="*/ 106680 h 264160"/>
                <a:gd name="connsiteX19" fmla="*/ 157480 w 211047"/>
                <a:gd name="connsiteY19" fmla="*/ 121920 h 264160"/>
                <a:gd name="connsiteX20" fmla="*/ 152400 w 211047"/>
                <a:gd name="connsiteY20" fmla="*/ 137160 h 264160"/>
                <a:gd name="connsiteX21" fmla="*/ 142240 w 211047"/>
                <a:gd name="connsiteY21" fmla="*/ 152400 h 264160"/>
                <a:gd name="connsiteX22" fmla="*/ 137160 w 211047"/>
                <a:gd name="connsiteY22" fmla="*/ 167640 h 264160"/>
                <a:gd name="connsiteX23" fmla="*/ 121920 w 211047"/>
                <a:gd name="connsiteY23" fmla="*/ 182880 h 264160"/>
                <a:gd name="connsiteX24" fmla="*/ 116840 w 211047"/>
                <a:gd name="connsiteY24" fmla="*/ 264160 h 264160"/>
                <a:gd name="connsiteX25" fmla="*/ 157480 w 211047"/>
                <a:gd name="connsiteY25" fmla="*/ 254000 h 264160"/>
                <a:gd name="connsiteX26" fmla="*/ 167640 w 211047"/>
                <a:gd name="connsiteY26" fmla="*/ 238760 h 264160"/>
                <a:gd name="connsiteX27" fmla="*/ 177800 w 211047"/>
                <a:gd name="connsiteY27" fmla="*/ 203200 h 264160"/>
                <a:gd name="connsiteX28" fmla="*/ 193040 w 211047"/>
                <a:gd name="connsiteY28" fmla="*/ 157480 h 264160"/>
                <a:gd name="connsiteX29" fmla="*/ 198120 w 211047"/>
                <a:gd name="connsiteY29" fmla="*/ 142240 h 264160"/>
                <a:gd name="connsiteX30" fmla="*/ 208280 w 211047"/>
                <a:gd name="connsiteY30" fmla="*/ 127000 h 264160"/>
                <a:gd name="connsiteX31" fmla="*/ 203200 w 211047"/>
                <a:gd name="connsiteY31" fmla="*/ 35560 h 26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1047" h="264160">
                  <a:moveTo>
                    <a:pt x="203200" y="35560"/>
                  </a:moveTo>
                  <a:cubicBezTo>
                    <a:pt x="195580" y="17780"/>
                    <a:pt x="176496" y="24302"/>
                    <a:pt x="162560" y="20320"/>
                  </a:cubicBezTo>
                  <a:cubicBezTo>
                    <a:pt x="155847" y="18402"/>
                    <a:pt x="149056" y="16755"/>
                    <a:pt x="142240" y="15240"/>
                  </a:cubicBezTo>
                  <a:cubicBezTo>
                    <a:pt x="133811" y="13367"/>
                    <a:pt x="125170" y="12432"/>
                    <a:pt x="116840" y="10160"/>
                  </a:cubicBezTo>
                  <a:cubicBezTo>
                    <a:pt x="106508" y="7342"/>
                    <a:pt x="86360" y="0"/>
                    <a:pt x="86360" y="0"/>
                  </a:cubicBezTo>
                  <a:cubicBezTo>
                    <a:pt x="66040" y="1693"/>
                    <a:pt x="45612" y="2385"/>
                    <a:pt x="25400" y="5080"/>
                  </a:cubicBezTo>
                  <a:cubicBezTo>
                    <a:pt x="20092" y="5788"/>
                    <a:pt x="14341" y="6815"/>
                    <a:pt x="10160" y="10160"/>
                  </a:cubicBezTo>
                  <a:cubicBezTo>
                    <a:pt x="5392" y="13974"/>
                    <a:pt x="3387" y="20320"/>
                    <a:pt x="0" y="25400"/>
                  </a:cubicBezTo>
                  <a:cubicBezTo>
                    <a:pt x="1693" y="32173"/>
                    <a:pt x="1616" y="39658"/>
                    <a:pt x="5080" y="45720"/>
                  </a:cubicBezTo>
                  <a:cubicBezTo>
                    <a:pt x="9382" y="53249"/>
                    <a:pt x="42789" y="79681"/>
                    <a:pt x="45720" y="81280"/>
                  </a:cubicBezTo>
                  <a:cubicBezTo>
                    <a:pt x="55122" y="86408"/>
                    <a:pt x="66040" y="88053"/>
                    <a:pt x="76200" y="91440"/>
                  </a:cubicBezTo>
                  <a:lnTo>
                    <a:pt x="91440" y="96520"/>
                  </a:lnTo>
                  <a:cubicBezTo>
                    <a:pt x="106680" y="94827"/>
                    <a:pt x="122613" y="96289"/>
                    <a:pt x="137160" y="91440"/>
                  </a:cubicBezTo>
                  <a:cubicBezTo>
                    <a:pt x="143976" y="89168"/>
                    <a:pt x="146120" y="79689"/>
                    <a:pt x="152400" y="76200"/>
                  </a:cubicBezTo>
                  <a:cubicBezTo>
                    <a:pt x="161762" y="70999"/>
                    <a:pt x="172720" y="69427"/>
                    <a:pt x="182880" y="66040"/>
                  </a:cubicBezTo>
                  <a:lnTo>
                    <a:pt x="198120" y="60960"/>
                  </a:lnTo>
                  <a:cubicBezTo>
                    <a:pt x="194733" y="67733"/>
                    <a:pt x="192808" y="75462"/>
                    <a:pt x="187960" y="81280"/>
                  </a:cubicBezTo>
                  <a:cubicBezTo>
                    <a:pt x="184051" y="85970"/>
                    <a:pt x="176534" y="86672"/>
                    <a:pt x="172720" y="91440"/>
                  </a:cubicBezTo>
                  <a:cubicBezTo>
                    <a:pt x="169375" y="95621"/>
                    <a:pt x="170035" y="101891"/>
                    <a:pt x="167640" y="106680"/>
                  </a:cubicBezTo>
                  <a:cubicBezTo>
                    <a:pt x="164910" y="112141"/>
                    <a:pt x="160210" y="116459"/>
                    <a:pt x="157480" y="121920"/>
                  </a:cubicBezTo>
                  <a:cubicBezTo>
                    <a:pt x="155085" y="126709"/>
                    <a:pt x="154795" y="132371"/>
                    <a:pt x="152400" y="137160"/>
                  </a:cubicBezTo>
                  <a:cubicBezTo>
                    <a:pt x="149670" y="142621"/>
                    <a:pt x="144970" y="146939"/>
                    <a:pt x="142240" y="152400"/>
                  </a:cubicBezTo>
                  <a:cubicBezTo>
                    <a:pt x="139845" y="157189"/>
                    <a:pt x="140130" y="163185"/>
                    <a:pt x="137160" y="167640"/>
                  </a:cubicBezTo>
                  <a:cubicBezTo>
                    <a:pt x="133175" y="173618"/>
                    <a:pt x="127000" y="177800"/>
                    <a:pt x="121920" y="182880"/>
                  </a:cubicBezTo>
                  <a:cubicBezTo>
                    <a:pt x="106379" y="229504"/>
                    <a:pt x="110694" y="202704"/>
                    <a:pt x="116840" y="264160"/>
                  </a:cubicBezTo>
                  <a:cubicBezTo>
                    <a:pt x="130387" y="260773"/>
                    <a:pt x="144991" y="260245"/>
                    <a:pt x="157480" y="254000"/>
                  </a:cubicBezTo>
                  <a:cubicBezTo>
                    <a:pt x="162941" y="251270"/>
                    <a:pt x="164910" y="244221"/>
                    <a:pt x="167640" y="238760"/>
                  </a:cubicBezTo>
                  <a:cubicBezTo>
                    <a:pt x="171908" y="230224"/>
                    <a:pt x="175359" y="211338"/>
                    <a:pt x="177800" y="203200"/>
                  </a:cubicBezTo>
                  <a:cubicBezTo>
                    <a:pt x="182416" y="187813"/>
                    <a:pt x="187960" y="172720"/>
                    <a:pt x="193040" y="157480"/>
                  </a:cubicBezTo>
                  <a:cubicBezTo>
                    <a:pt x="194733" y="152400"/>
                    <a:pt x="195150" y="146695"/>
                    <a:pt x="198120" y="142240"/>
                  </a:cubicBezTo>
                  <a:lnTo>
                    <a:pt x="208280" y="127000"/>
                  </a:lnTo>
                  <a:cubicBezTo>
                    <a:pt x="213641" y="62665"/>
                    <a:pt x="210820" y="53340"/>
                    <a:pt x="203200" y="35560"/>
                  </a:cubicBezTo>
                  <a:close/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10012680" y="1417320"/>
              <a:ext cx="365760" cy="548669"/>
            </a:xfrm>
            <a:custGeom>
              <a:avLst/>
              <a:gdLst>
                <a:gd name="connsiteX0" fmla="*/ 365760 w 365760"/>
                <a:gd name="connsiteY0" fmla="*/ 0 h 548669"/>
                <a:gd name="connsiteX1" fmla="*/ 279400 w 365760"/>
                <a:gd name="connsiteY1" fmla="*/ 35560 h 548669"/>
                <a:gd name="connsiteX2" fmla="*/ 274320 w 365760"/>
                <a:gd name="connsiteY2" fmla="*/ 50800 h 548669"/>
                <a:gd name="connsiteX3" fmla="*/ 243840 w 365760"/>
                <a:gd name="connsiteY3" fmla="*/ 71120 h 548669"/>
                <a:gd name="connsiteX4" fmla="*/ 233680 w 365760"/>
                <a:gd name="connsiteY4" fmla="*/ 127000 h 548669"/>
                <a:gd name="connsiteX5" fmla="*/ 228600 w 365760"/>
                <a:gd name="connsiteY5" fmla="*/ 142240 h 548669"/>
                <a:gd name="connsiteX6" fmla="*/ 223520 w 365760"/>
                <a:gd name="connsiteY6" fmla="*/ 162560 h 548669"/>
                <a:gd name="connsiteX7" fmla="*/ 218440 w 365760"/>
                <a:gd name="connsiteY7" fmla="*/ 187960 h 548669"/>
                <a:gd name="connsiteX8" fmla="*/ 208280 w 365760"/>
                <a:gd name="connsiteY8" fmla="*/ 218440 h 548669"/>
                <a:gd name="connsiteX9" fmla="*/ 203200 w 365760"/>
                <a:gd name="connsiteY9" fmla="*/ 233680 h 548669"/>
                <a:gd name="connsiteX10" fmla="*/ 198120 w 365760"/>
                <a:gd name="connsiteY10" fmla="*/ 254000 h 548669"/>
                <a:gd name="connsiteX11" fmla="*/ 187960 w 365760"/>
                <a:gd name="connsiteY11" fmla="*/ 269240 h 548669"/>
                <a:gd name="connsiteX12" fmla="*/ 182880 w 365760"/>
                <a:gd name="connsiteY12" fmla="*/ 284480 h 548669"/>
                <a:gd name="connsiteX13" fmla="*/ 162560 w 365760"/>
                <a:gd name="connsiteY13" fmla="*/ 314960 h 548669"/>
                <a:gd name="connsiteX14" fmla="*/ 142240 w 365760"/>
                <a:gd name="connsiteY14" fmla="*/ 345440 h 548669"/>
                <a:gd name="connsiteX15" fmla="*/ 137160 w 365760"/>
                <a:gd name="connsiteY15" fmla="*/ 360680 h 548669"/>
                <a:gd name="connsiteX16" fmla="*/ 111760 w 365760"/>
                <a:gd name="connsiteY16" fmla="*/ 391160 h 548669"/>
                <a:gd name="connsiteX17" fmla="*/ 96520 w 365760"/>
                <a:gd name="connsiteY17" fmla="*/ 431800 h 548669"/>
                <a:gd name="connsiteX18" fmla="*/ 86360 w 365760"/>
                <a:gd name="connsiteY18" fmla="*/ 447040 h 548669"/>
                <a:gd name="connsiteX19" fmla="*/ 76200 w 365760"/>
                <a:gd name="connsiteY19" fmla="*/ 477520 h 548669"/>
                <a:gd name="connsiteX20" fmla="*/ 66040 w 365760"/>
                <a:gd name="connsiteY20" fmla="*/ 492760 h 548669"/>
                <a:gd name="connsiteX21" fmla="*/ 60960 w 365760"/>
                <a:gd name="connsiteY21" fmla="*/ 508000 h 548669"/>
                <a:gd name="connsiteX22" fmla="*/ 45720 w 365760"/>
                <a:gd name="connsiteY22" fmla="*/ 513080 h 548669"/>
                <a:gd name="connsiteX23" fmla="*/ 15240 w 365760"/>
                <a:gd name="connsiteY23" fmla="*/ 533400 h 548669"/>
                <a:gd name="connsiteX24" fmla="*/ 0 w 365760"/>
                <a:gd name="connsiteY24" fmla="*/ 548640 h 54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5760" h="548669">
                  <a:moveTo>
                    <a:pt x="365760" y="0"/>
                  </a:moveTo>
                  <a:cubicBezTo>
                    <a:pt x="344782" y="6455"/>
                    <a:pt x="298606" y="12513"/>
                    <a:pt x="279400" y="35560"/>
                  </a:cubicBezTo>
                  <a:cubicBezTo>
                    <a:pt x="275972" y="39674"/>
                    <a:pt x="278106" y="47014"/>
                    <a:pt x="274320" y="50800"/>
                  </a:cubicBezTo>
                  <a:cubicBezTo>
                    <a:pt x="265686" y="59434"/>
                    <a:pt x="243840" y="71120"/>
                    <a:pt x="243840" y="71120"/>
                  </a:cubicBezTo>
                  <a:cubicBezTo>
                    <a:pt x="228780" y="131359"/>
                    <a:pt x="251882" y="35989"/>
                    <a:pt x="233680" y="127000"/>
                  </a:cubicBezTo>
                  <a:cubicBezTo>
                    <a:pt x="232630" y="132251"/>
                    <a:pt x="230071" y="137091"/>
                    <a:pt x="228600" y="142240"/>
                  </a:cubicBezTo>
                  <a:cubicBezTo>
                    <a:pt x="226682" y="148953"/>
                    <a:pt x="225035" y="155744"/>
                    <a:pt x="223520" y="162560"/>
                  </a:cubicBezTo>
                  <a:cubicBezTo>
                    <a:pt x="221647" y="170989"/>
                    <a:pt x="220712" y="179630"/>
                    <a:pt x="218440" y="187960"/>
                  </a:cubicBezTo>
                  <a:cubicBezTo>
                    <a:pt x="215622" y="198292"/>
                    <a:pt x="211667" y="208280"/>
                    <a:pt x="208280" y="218440"/>
                  </a:cubicBezTo>
                  <a:cubicBezTo>
                    <a:pt x="206587" y="223520"/>
                    <a:pt x="204499" y="228485"/>
                    <a:pt x="203200" y="233680"/>
                  </a:cubicBezTo>
                  <a:cubicBezTo>
                    <a:pt x="201507" y="240453"/>
                    <a:pt x="200870" y="247583"/>
                    <a:pt x="198120" y="254000"/>
                  </a:cubicBezTo>
                  <a:cubicBezTo>
                    <a:pt x="195715" y="259612"/>
                    <a:pt x="190690" y="263779"/>
                    <a:pt x="187960" y="269240"/>
                  </a:cubicBezTo>
                  <a:cubicBezTo>
                    <a:pt x="185565" y="274029"/>
                    <a:pt x="185481" y="279799"/>
                    <a:pt x="182880" y="284480"/>
                  </a:cubicBezTo>
                  <a:cubicBezTo>
                    <a:pt x="176950" y="295154"/>
                    <a:pt x="166421" y="303376"/>
                    <a:pt x="162560" y="314960"/>
                  </a:cubicBezTo>
                  <a:cubicBezTo>
                    <a:pt x="155208" y="337016"/>
                    <a:pt x="161266" y="326414"/>
                    <a:pt x="142240" y="345440"/>
                  </a:cubicBezTo>
                  <a:cubicBezTo>
                    <a:pt x="140547" y="350520"/>
                    <a:pt x="139555" y="355891"/>
                    <a:pt x="137160" y="360680"/>
                  </a:cubicBezTo>
                  <a:cubicBezTo>
                    <a:pt x="130087" y="374825"/>
                    <a:pt x="122995" y="379925"/>
                    <a:pt x="111760" y="391160"/>
                  </a:cubicBezTo>
                  <a:cubicBezTo>
                    <a:pt x="107363" y="404350"/>
                    <a:pt x="102594" y="419651"/>
                    <a:pt x="96520" y="431800"/>
                  </a:cubicBezTo>
                  <a:cubicBezTo>
                    <a:pt x="93790" y="437261"/>
                    <a:pt x="88840" y="441461"/>
                    <a:pt x="86360" y="447040"/>
                  </a:cubicBezTo>
                  <a:cubicBezTo>
                    <a:pt x="82010" y="456827"/>
                    <a:pt x="82141" y="468609"/>
                    <a:pt x="76200" y="477520"/>
                  </a:cubicBezTo>
                  <a:cubicBezTo>
                    <a:pt x="72813" y="482600"/>
                    <a:pt x="68770" y="487299"/>
                    <a:pt x="66040" y="492760"/>
                  </a:cubicBezTo>
                  <a:cubicBezTo>
                    <a:pt x="63645" y="497549"/>
                    <a:pt x="64746" y="504214"/>
                    <a:pt x="60960" y="508000"/>
                  </a:cubicBezTo>
                  <a:cubicBezTo>
                    <a:pt x="57174" y="511786"/>
                    <a:pt x="50401" y="510479"/>
                    <a:pt x="45720" y="513080"/>
                  </a:cubicBezTo>
                  <a:cubicBezTo>
                    <a:pt x="35046" y="519010"/>
                    <a:pt x="15240" y="533400"/>
                    <a:pt x="15240" y="533400"/>
                  </a:cubicBezTo>
                  <a:cubicBezTo>
                    <a:pt x="4141" y="550049"/>
                    <a:pt x="11185" y="548640"/>
                    <a:pt x="0" y="548640"/>
                  </a:cubicBezTo>
                </a:path>
              </a:pathLst>
            </a:cu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orme libre 14"/>
            <p:cNvSpPr/>
            <p:nvPr/>
          </p:nvSpPr>
          <p:spPr>
            <a:xfrm rot="3568122" flipH="1">
              <a:off x="10073730" y="1333331"/>
              <a:ext cx="200887" cy="548669"/>
            </a:xfrm>
            <a:custGeom>
              <a:avLst/>
              <a:gdLst>
                <a:gd name="connsiteX0" fmla="*/ 365760 w 365760"/>
                <a:gd name="connsiteY0" fmla="*/ 0 h 548669"/>
                <a:gd name="connsiteX1" fmla="*/ 279400 w 365760"/>
                <a:gd name="connsiteY1" fmla="*/ 35560 h 548669"/>
                <a:gd name="connsiteX2" fmla="*/ 274320 w 365760"/>
                <a:gd name="connsiteY2" fmla="*/ 50800 h 548669"/>
                <a:gd name="connsiteX3" fmla="*/ 243840 w 365760"/>
                <a:gd name="connsiteY3" fmla="*/ 71120 h 548669"/>
                <a:gd name="connsiteX4" fmla="*/ 233680 w 365760"/>
                <a:gd name="connsiteY4" fmla="*/ 127000 h 548669"/>
                <a:gd name="connsiteX5" fmla="*/ 228600 w 365760"/>
                <a:gd name="connsiteY5" fmla="*/ 142240 h 548669"/>
                <a:gd name="connsiteX6" fmla="*/ 223520 w 365760"/>
                <a:gd name="connsiteY6" fmla="*/ 162560 h 548669"/>
                <a:gd name="connsiteX7" fmla="*/ 218440 w 365760"/>
                <a:gd name="connsiteY7" fmla="*/ 187960 h 548669"/>
                <a:gd name="connsiteX8" fmla="*/ 208280 w 365760"/>
                <a:gd name="connsiteY8" fmla="*/ 218440 h 548669"/>
                <a:gd name="connsiteX9" fmla="*/ 203200 w 365760"/>
                <a:gd name="connsiteY9" fmla="*/ 233680 h 548669"/>
                <a:gd name="connsiteX10" fmla="*/ 198120 w 365760"/>
                <a:gd name="connsiteY10" fmla="*/ 254000 h 548669"/>
                <a:gd name="connsiteX11" fmla="*/ 187960 w 365760"/>
                <a:gd name="connsiteY11" fmla="*/ 269240 h 548669"/>
                <a:gd name="connsiteX12" fmla="*/ 182880 w 365760"/>
                <a:gd name="connsiteY12" fmla="*/ 284480 h 548669"/>
                <a:gd name="connsiteX13" fmla="*/ 162560 w 365760"/>
                <a:gd name="connsiteY13" fmla="*/ 314960 h 548669"/>
                <a:gd name="connsiteX14" fmla="*/ 142240 w 365760"/>
                <a:gd name="connsiteY14" fmla="*/ 345440 h 548669"/>
                <a:gd name="connsiteX15" fmla="*/ 137160 w 365760"/>
                <a:gd name="connsiteY15" fmla="*/ 360680 h 548669"/>
                <a:gd name="connsiteX16" fmla="*/ 111760 w 365760"/>
                <a:gd name="connsiteY16" fmla="*/ 391160 h 548669"/>
                <a:gd name="connsiteX17" fmla="*/ 96520 w 365760"/>
                <a:gd name="connsiteY17" fmla="*/ 431800 h 548669"/>
                <a:gd name="connsiteX18" fmla="*/ 86360 w 365760"/>
                <a:gd name="connsiteY18" fmla="*/ 447040 h 548669"/>
                <a:gd name="connsiteX19" fmla="*/ 76200 w 365760"/>
                <a:gd name="connsiteY19" fmla="*/ 477520 h 548669"/>
                <a:gd name="connsiteX20" fmla="*/ 66040 w 365760"/>
                <a:gd name="connsiteY20" fmla="*/ 492760 h 548669"/>
                <a:gd name="connsiteX21" fmla="*/ 60960 w 365760"/>
                <a:gd name="connsiteY21" fmla="*/ 508000 h 548669"/>
                <a:gd name="connsiteX22" fmla="*/ 45720 w 365760"/>
                <a:gd name="connsiteY22" fmla="*/ 513080 h 548669"/>
                <a:gd name="connsiteX23" fmla="*/ 15240 w 365760"/>
                <a:gd name="connsiteY23" fmla="*/ 533400 h 548669"/>
                <a:gd name="connsiteX24" fmla="*/ 0 w 365760"/>
                <a:gd name="connsiteY24" fmla="*/ 548640 h 54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5760" h="548669">
                  <a:moveTo>
                    <a:pt x="365760" y="0"/>
                  </a:moveTo>
                  <a:cubicBezTo>
                    <a:pt x="344782" y="6455"/>
                    <a:pt x="298606" y="12513"/>
                    <a:pt x="279400" y="35560"/>
                  </a:cubicBezTo>
                  <a:cubicBezTo>
                    <a:pt x="275972" y="39674"/>
                    <a:pt x="278106" y="47014"/>
                    <a:pt x="274320" y="50800"/>
                  </a:cubicBezTo>
                  <a:cubicBezTo>
                    <a:pt x="265686" y="59434"/>
                    <a:pt x="243840" y="71120"/>
                    <a:pt x="243840" y="71120"/>
                  </a:cubicBezTo>
                  <a:cubicBezTo>
                    <a:pt x="228780" y="131359"/>
                    <a:pt x="251882" y="35989"/>
                    <a:pt x="233680" y="127000"/>
                  </a:cubicBezTo>
                  <a:cubicBezTo>
                    <a:pt x="232630" y="132251"/>
                    <a:pt x="230071" y="137091"/>
                    <a:pt x="228600" y="142240"/>
                  </a:cubicBezTo>
                  <a:cubicBezTo>
                    <a:pt x="226682" y="148953"/>
                    <a:pt x="225035" y="155744"/>
                    <a:pt x="223520" y="162560"/>
                  </a:cubicBezTo>
                  <a:cubicBezTo>
                    <a:pt x="221647" y="170989"/>
                    <a:pt x="220712" y="179630"/>
                    <a:pt x="218440" y="187960"/>
                  </a:cubicBezTo>
                  <a:cubicBezTo>
                    <a:pt x="215622" y="198292"/>
                    <a:pt x="211667" y="208280"/>
                    <a:pt x="208280" y="218440"/>
                  </a:cubicBezTo>
                  <a:cubicBezTo>
                    <a:pt x="206587" y="223520"/>
                    <a:pt x="204499" y="228485"/>
                    <a:pt x="203200" y="233680"/>
                  </a:cubicBezTo>
                  <a:cubicBezTo>
                    <a:pt x="201507" y="240453"/>
                    <a:pt x="200870" y="247583"/>
                    <a:pt x="198120" y="254000"/>
                  </a:cubicBezTo>
                  <a:cubicBezTo>
                    <a:pt x="195715" y="259612"/>
                    <a:pt x="190690" y="263779"/>
                    <a:pt x="187960" y="269240"/>
                  </a:cubicBezTo>
                  <a:cubicBezTo>
                    <a:pt x="185565" y="274029"/>
                    <a:pt x="185481" y="279799"/>
                    <a:pt x="182880" y="284480"/>
                  </a:cubicBezTo>
                  <a:cubicBezTo>
                    <a:pt x="176950" y="295154"/>
                    <a:pt x="166421" y="303376"/>
                    <a:pt x="162560" y="314960"/>
                  </a:cubicBezTo>
                  <a:cubicBezTo>
                    <a:pt x="155208" y="337016"/>
                    <a:pt x="161266" y="326414"/>
                    <a:pt x="142240" y="345440"/>
                  </a:cubicBezTo>
                  <a:cubicBezTo>
                    <a:pt x="140547" y="350520"/>
                    <a:pt x="139555" y="355891"/>
                    <a:pt x="137160" y="360680"/>
                  </a:cubicBezTo>
                  <a:cubicBezTo>
                    <a:pt x="130087" y="374825"/>
                    <a:pt x="122995" y="379925"/>
                    <a:pt x="111760" y="391160"/>
                  </a:cubicBezTo>
                  <a:cubicBezTo>
                    <a:pt x="107363" y="404350"/>
                    <a:pt x="102594" y="419651"/>
                    <a:pt x="96520" y="431800"/>
                  </a:cubicBezTo>
                  <a:cubicBezTo>
                    <a:pt x="93790" y="437261"/>
                    <a:pt x="88840" y="441461"/>
                    <a:pt x="86360" y="447040"/>
                  </a:cubicBezTo>
                  <a:cubicBezTo>
                    <a:pt x="82010" y="456827"/>
                    <a:pt x="82141" y="468609"/>
                    <a:pt x="76200" y="477520"/>
                  </a:cubicBezTo>
                  <a:cubicBezTo>
                    <a:pt x="72813" y="482600"/>
                    <a:pt x="68770" y="487299"/>
                    <a:pt x="66040" y="492760"/>
                  </a:cubicBezTo>
                  <a:cubicBezTo>
                    <a:pt x="63645" y="497549"/>
                    <a:pt x="64746" y="504214"/>
                    <a:pt x="60960" y="508000"/>
                  </a:cubicBezTo>
                  <a:cubicBezTo>
                    <a:pt x="57174" y="511786"/>
                    <a:pt x="50401" y="510479"/>
                    <a:pt x="45720" y="513080"/>
                  </a:cubicBezTo>
                  <a:cubicBezTo>
                    <a:pt x="35046" y="519010"/>
                    <a:pt x="15240" y="533400"/>
                    <a:pt x="15240" y="533400"/>
                  </a:cubicBezTo>
                  <a:cubicBezTo>
                    <a:pt x="4141" y="550049"/>
                    <a:pt x="11185" y="548640"/>
                    <a:pt x="0" y="548640"/>
                  </a:cubicBezTo>
                </a:path>
              </a:pathLst>
            </a:cu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10456683" y="1400175"/>
              <a:ext cx="52567" cy="209550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 flipH="1">
              <a:off x="10573067" y="1379220"/>
              <a:ext cx="65088" cy="209550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Forme libre 17"/>
            <p:cNvSpPr/>
            <p:nvPr/>
          </p:nvSpPr>
          <p:spPr>
            <a:xfrm flipH="1">
              <a:off x="10650696" y="1391000"/>
              <a:ext cx="65088" cy="116840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Forme libre 18"/>
            <p:cNvSpPr/>
            <p:nvPr/>
          </p:nvSpPr>
          <p:spPr>
            <a:xfrm>
              <a:off x="10597653" y="985837"/>
              <a:ext cx="45719" cy="186811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orme libre 19"/>
            <p:cNvSpPr/>
            <p:nvPr/>
          </p:nvSpPr>
          <p:spPr>
            <a:xfrm rot="7117173">
              <a:off x="10331664" y="1032420"/>
              <a:ext cx="111759" cy="216307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Forme libre 20"/>
            <p:cNvSpPr/>
            <p:nvPr/>
          </p:nvSpPr>
          <p:spPr>
            <a:xfrm rot="7117173">
              <a:off x="10427857" y="1087553"/>
              <a:ext cx="88606" cy="98695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orme libre 21"/>
            <p:cNvSpPr/>
            <p:nvPr/>
          </p:nvSpPr>
          <p:spPr>
            <a:xfrm rot="18283096">
              <a:off x="10483958" y="1024915"/>
              <a:ext cx="132871" cy="125390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3649006" y="728151"/>
            <a:ext cx="1671866" cy="1788243"/>
            <a:chOff x="9788614" y="802557"/>
            <a:chExt cx="1671866" cy="1788243"/>
          </a:xfrm>
        </p:grpSpPr>
        <p:sp>
          <p:nvSpPr>
            <p:cNvPr id="25" name="Forme libre 24"/>
            <p:cNvSpPr/>
            <p:nvPr/>
          </p:nvSpPr>
          <p:spPr>
            <a:xfrm>
              <a:off x="9788614" y="802557"/>
              <a:ext cx="1671866" cy="1788243"/>
            </a:xfrm>
            <a:custGeom>
              <a:avLst/>
              <a:gdLst>
                <a:gd name="connsiteX0" fmla="*/ 15786 w 1671866"/>
                <a:gd name="connsiteY0" fmla="*/ 1336123 h 1788243"/>
                <a:gd name="connsiteX1" fmla="*/ 546 w 1671866"/>
                <a:gd name="connsiteY1" fmla="*/ 1422483 h 1788243"/>
                <a:gd name="connsiteX2" fmla="*/ 5626 w 1671866"/>
                <a:gd name="connsiteY2" fmla="*/ 1564723 h 1788243"/>
                <a:gd name="connsiteX3" fmla="*/ 15786 w 1671866"/>
                <a:gd name="connsiteY3" fmla="*/ 1620603 h 1788243"/>
                <a:gd name="connsiteX4" fmla="*/ 20866 w 1671866"/>
                <a:gd name="connsiteY4" fmla="*/ 1635843 h 1788243"/>
                <a:gd name="connsiteX5" fmla="*/ 25946 w 1671866"/>
                <a:gd name="connsiteY5" fmla="*/ 1656163 h 1788243"/>
                <a:gd name="connsiteX6" fmla="*/ 46266 w 1671866"/>
                <a:gd name="connsiteY6" fmla="*/ 1701883 h 1788243"/>
                <a:gd name="connsiteX7" fmla="*/ 76746 w 1671866"/>
                <a:gd name="connsiteY7" fmla="*/ 1722203 h 1788243"/>
                <a:gd name="connsiteX8" fmla="*/ 91986 w 1671866"/>
                <a:gd name="connsiteY8" fmla="*/ 1732363 h 1788243"/>
                <a:gd name="connsiteX9" fmla="*/ 112306 w 1671866"/>
                <a:gd name="connsiteY9" fmla="*/ 1742523 h 1788243"/>
                <a:gd name="connsiteX10" fmla="*/ 142786 w 1671866"/>
                <a:gd name="connsiteY10" fmla="*/ 1767923 h 1788243"/>
                <a:gd name="connsiteX11" fmla="*/ 183426 w 1671866"/>
                <a:gd name="connsiteY11" fmla="*/ 1778083 h 1788243"/>
                <a:gd name="connsiteX12" fmla="*/ 218986 w 1671866"/>
                <a:gd name="connsiteY12" fmla="*/ 1788243 h 1788243"/>
                <a:gd name="connsiteX13" fmla="*/ 381546 w 1671866"/>
                <a:gd name="connsiteY13" fmla="*/ 1778083 h 1788243"/>
                <a:gd name="connsiteX14" fmla="*/ 427266 w 1671866"/>
                <a:gd name="connsiteY14" fmla="*/ 1767923 h 1788243"/>
                <a:gd name="connsiteX15" fmla="*/ 457746 w 1671866"/>
                <a:gd name="connsiteY15" fmla="*/ 1757763 h 1788243"/>
                <a:gd name="connsiteX16" fmla="*/ 488226 w 1671866"/>
                <a:gd name="connsiteY16" fmla="*/ 1747603 h 1788243"/>
                <a:gd name="connsiteX17" fmla="*/ 569506 w 1671866"/>
                <a:gd name="connsiteY17" fmla="*/ 1737443 h 1788243"/>
                <a:gd name="connsiteX18" fmla="*/ 605066 w 1671866"/>
                <a:gd name="connsiteY18" fmla="*/ 1732363 h 1788243"/>
                <a:gd name="connsiteX19" fmla="*/ 681266 w 1671866"/>
                <a:gd name="connsiteY19" fmla="*/ 1727283 h 1788243"/>
                <a:gd name="connsiteX20" fmla="*/ 940346 w 1671866"/>
                <a:gd name="connsiteY20" fmla="*/ 1717123 h 1788243"/>
                <a:gd name="connsiteX21" fmla="*/ 1306106 w 1671866"/>
                <a:gd name="connsiteY21" fmla="*/ 1712043 h 1788243"/>
                <a:gd name="connsiteX22" fmla="*/ 1326426 w 1671866"/>
                <a:gd name="connsiteY22" fmla="*/ 1706963 h 1788243"/>
                <a:gd name="connsiteX23" fmla="*/ 1397546 w 1671866"/>
                <a:gd name="connsiteY23" fmla="*/ 1691723 h 1788243"/>
                <a:gd name="connsiteX24" fmla="*/ 1453426 w 1671866"/>
                <a:gd name="connsiteY24" fmla="*/ 1661243 h 1788243"/>
                <a:gd name="connsiteX25" fmla="*/ 1468666 w 1671866"/>
                <a:gd name="connsiteY25" fmla="*/ 1640923 h 1788243"/>
                <a:gd name="connsiteX26" fmla="*/ 1514386 w 1671866"/>
                <a:gd name="connsiteY26" fmla="*/ 1620603 h 1788243"/>
                <a:gd name="connsiteX27" fmla="*/ 1529626 w 1671866"/>
                <a:gd name="connsiteY27" fmla="*/ 1610443 h 1788243"/>
                <a:gd name="connsiteX28" fmla="*/ 1539786 w 1671866"/>
                <a:gd name="connsiteY28" fmla="*/ 1590123 h 1788243"/>
                <a:gd name="connsiteX29" fmla="*/ 1570266 w 1671866"/>
                <a:gd name="connsiteY29" fmla="*/ 1544403 h 1788243"/>
                <a:gd name="connsiteX30" fmla="*/ 1575346 w 1671866"/>
                <a:gd name="connsiteY30" fmla="*/ 1519003 h 1788243"/>
                <a:gd name="connsiteX31" fmla="*/ 1600746 w 1671866"/>
                <a:gd name="connsiteY31" fmla="*/ 1488523 h 1788243"/>
                <a:gd name="connsiteX32" fmla="*/ 1641386 w 1671866"/>
                <a:gd name="connsiteY32" fmla="*/ 1427563 h 1788243"/>
                <a:gd name="connsiteX33" fmla="*/ 1651546 w 1671866"/>
                <a:gd name="connsiteY33" fmla="*/ 1386923 h 1788243"/>
                <a:gd name="connsiteX34" fmla="*/ 1661706 w 1671866"/>
                <a:gd name="connsiteY34" fmla="*/ 1371683 h 1788243"/>
                <a:gd name="connsiteX35" fmla="*/ 1671866 w 1671866"/>
                <a:gd name="connsiteY35" fmla="*/ 1341203 h 1788243"/>
                <a:gd name="connsiteX36" fmla="*/ 1666786 w 1671866"/>
                <a:gd name="connsiteY36" fmla="*/ 1229443 h 1788243"/>
                <a:gd name="connsiteX37" fmla="*/ 1656626 w 1671866"/>
                <a:gd name="connsiteY37" fmla="*/ 1214203 h 1788243"/>
                <a:gd name="connsiteX38" fmla="*/ 1646466 w 1671866"/>
                <a:gd name="connsiteY38" fmla="*/ 1163403 h 1788243"/>
                <a:gd name="connsiteX39" fmla="*/ 1631226 w 1671866"/>
                <a:gd name="connsiteY39" fmla="*/ 1143083 h 1788243"/>
                <a:gd name="connsiteX40" fmla="*/ 1610906 w 1671866"/>
                <a:gd name="connsiteY40" fmla="*/ 1112603 h 1788243"/>
                <a:gd name="connsiteX41" fmla="*/ 1600746 w 1671866"/>
                <a:gd name="connsiteY41" fmla="*/ 1097363 h 1788243"/>
                <a:gd name="connsiteX42" fmla="*/ 1585506 w 1671866"/>
                <a:gd name="connsiteY42" fmla="*/ 1077043 h 1788243"/>
                <a:gd name="connsiteX43" fmla="*/ 1560106 w 1671866"/>
                <a:gd name="connsiteY43" fmla="*/ 1061803 h 1788243"/>
                <a:gd name="connsiteX44" fmla="*/ 1539786 w 1671866"/>
                <a:gd name="connsiteY44" fmla="*/ 1031323 h 1788243"/>
                <a:gd name="connsiteX45" fmla="*/ 1529626 w 1671866"/>
                <a:gd name="connsiteY45" fmla="*/ 1016083 h 1788243"/>
                <a:gd name="connsiteX46" fmla="*/ 1514386 w 1671866"/>
                <a:gd name="connsiteY46" fmla="*/ 1011003 h 1788243"/>
                <a:gd name="connsiteX47" fmla="*/ 1494066 w 1671866"/>
                <a:gd name="connsiteY47" fmla="*/ 980523 h 1788243"/>
                <a:gd name="connsiteX48" fmla="*/ 1483906 w 1671866"/>
                <a:gd name="connsiteY48" fmla="*/ 965283 h 1788243"/>
                <a:gd name="connsiteX49" fmla="*/ 1468666 w 1671866"/>
                <a:gd name="connsiteY49" fmla="*/ 960203 h 1788243"/>
                <a:gd name="connsiteX50" fmla="*/ 1422946 w 1671866"/>
                <a:gd name="connsiteY50" fmla="*/ 924643 h 1788243"/>
                <a:gd name="connsiteX51" fmla="*/ 1407706 w 1671866"/>
                <a:gd name="connsiteY51" fmla="*/ 919563 h 1788243"/>
                <a:gd name="connsiteX52" fmla="*/ 1397546 w 1671866"/>
                <a:gd name="connsiteY52" fmla="*/ 904323 h 1788243"/>
                <a:gd name="connsiteX53" fmla="*/ 1367066 w 1671866"/>
                <a:gd name="connsiteY53" fmla="*/ 894163 h 1788243"/>
                <a:gd name="connsiteX54" fmla="*/ 1331506 w 1671866"/>
                <a:gd name="connsiteY54" fmla="*/ 878923 h 1788243"/>
                <a:gd name="connsiteX55" fmla="*/ 1301026 w 1671866"/>
                <a:gd name="connsiteY55" fmla="*/ 858603 h 1788243"/>
                <a:gd name="connsiteX56" fmla="*/ 1285786 w 1671866"/>
                <a:gd name="connsiteY56" fmla="*/ 848443 h 1788243"/>
                <a:gd name="connsiteX57" fmla="*/ 1255306 w 1671866"/>
                <a:gd name="connsiteY57" fmla="*/ 833203 h 1788243"/>
                <a:gd name="connsiteX58" fmla="*/ 1234986 w 1671866"/>
                <a:gd name="connsiteY58" fmla="*/ 823043 h 1788243"/>
                <a:gd name="connsiteX59" fmla="*/ 1219746 w 1671866"/>
                <a:gd name="connsiteY59" fmla="*/ 807803 h 1788243"/>
                <a:gd name="connsiteX60" fmla="*/ 1209586 w 1671866"/>
                <a:gd name="connsiteY60" fmla="*/ 792563 h 1788243"/>
                <a:gd name="connsiteX61" fmla="*/ 1179106 w 1671866"/>
                <a:gd name="connsiteY61" fmla="*/ 782403 h 1788243"/>
                <a:gd name="connsiteX62" fmla="*/ 1163866 w 1671866"/>
                <a:gd name="connsiteY62" fmla="*/ 746843 h 1788243"/>
                <a:gd name="connsiteX63" fmla="*/ 1148626 w 1671866"/>
                <a:gd name="connsiteY63" fmla="*/ 736683 h 1788243"/>
                <a:gd name="connsiteX64" fmla="*/ 1128306 w 1671866"/>
                <a:gd name="connsiteY64" fmla="*/ 701123 h 1788243"/>
                <a:gd name="connsiteX65" fmla="*/ 1077506 w 1671866"/>
                <a:gd name="connsiteY65" fmla="*/ 665563 h 1788243"/>
                <a:gd name="connsiteX66" fmla="*/ 1026706 w 1671866"/>
                <a:gd name="connsiteY66" fmla="*/ 645243 h 1788243"/>
                <a:gd name="connsiteX67" fmla="*/ 1011466 w 1671866"/>
                <a:gd name="connsiteY67" fmla="*/ 640163 h 1788243"/>
                <a:gd name="connsiteX68" fmla="*/ 980986 w 1671866"/>
                <a:gd name="connsiteY68" fmla="*/ 619843 h 1788243"/>
                <a:gd name="connsiteX69" fmla="*/ 950506 w 1671866"/>
                <a:gd name="connsiteY69" fmla="*/ 609683 h 1788243"/>
                <a:gd name="connsiteX70" fmla="*/ 925106 w 1671866"/>
                <a:gd name="connsiteY70" fmla="*/ 584283 h 1788243"/>
                <a:gd name="connsiteX71" fmla="*/ 914946 w 1671866"/>
                <a:gd name="connsiteY71" fmla="*/ 569043 h 1788243"/>
                <a:gd name="connsiteX72" fmla="*/ 909866 w 1671866"/>
                <a:gd name="connsiteY72" fmla="*/ 548723 h 1788243"/>
                <a:gd name="connsiteX73" fmla="*/ 899706 w 1671866"/>
                <a:gd name="connsiteY73" fmla="*/ 513163 h 1788243"/>
                <a:gd name="connsiteX74" fmla="*/ 889546 w 1671866"/>
                <a:gd name="connsiteY74" fmla="*/ 472523 h 1788243"/>
                <a:gd name="connsiteX75" fmla="*/ 874306 w 1671866"/>
                <a:gd name="connsiteY75" fmla="*/ 457283 h 1788243"/>
                <a:gd name="connsiteX76" fmla="*/ 869226 w 1671866"/>
                <a:gd name="connsiteY76" fmla="*/ 299803 h 1788243"/>
                <a:gd name="connsiteX77" fmla="*/ 879386 w 1671866"/>
                <a:gd name="connsiteY77" fmla="*/ 274403 h 1788243"/>
                <a:gd name="connsiteX78" fmla="*/ 889546 w 1671866"/>
                <a:gd name="connsiteY78" fmla="*/ 243923 h 1788243"/>
                <a:gd name="connsiteX79" fmla="*/ 894626 w 1671866"/>
                <a:gd name="connsiteY79" fmla="*/ 228683 h 1788243"/>
                <a:gd name="connsiteX80" fmla="*/ 904786 w 1671866"/>
                <a:gd name="connsiteY80" fmla="*/ 193123 h 1788243"/>
                <a:gd name="connsiteX81" fmla="*/ 914946 w 1671866"/>
                <a:gd name="connsiteY81" fmla="*/ 157563 h 1788243"/>
                <a:gd name="connsiteX82" fmla="*/ 925106 w 1671866"/>
                <a:gd name="connsiteY82" fmla="*/ 142323 h 1788243"/>
                <a:gd name="connsiteX83" fmla="*/ 930186 w 1671866"/>
                <a:gd name="connsiteY83" fmla="*/ 122003 h 1788243"/>
                <a:gd name="connsiteX84" fmla="*/ 935266 w 1671866"/>
                <a:gd name="connsiteY84" fmla="*/ 106763 h 1788243"/>
                <a:gd name="connsiteX85" fmla="*/ 930186 w 1671866"/>
                <a:gd name="connsiteY85" fmla="*/ 30563 h 1788243"/>
                <a:gd name="connsiteX86" fmla="*/ 914946 w 1671866"/>
                <a:gd name="connsiteY86" fmla="*/ 20403 h 1788243"/>
                <a:gd name="connsiteX87" fmla="*/ 909866 w 1671866"/>
                <a:gd name="connsiteY87" fmla="*/ 5163 h 1788243"/>
                <a:gd name="connsiteX88" fmla="*/ 874306 w 1671866"/>
                <a:gd name="connsiteY88" fmla="*/ 5163 h 1788243"/>
                <a:gd name="connsiteX89" fmla="*/ 818426 w 1671866"/>
                <a:gd name="connsiteY89" fmla="*/ 45803 h 1788243"/>
                <a:gd name="connsiteX90" fmla="*/ 782866 w 1671866"/>
                <a:gd name="connsiteY90" fmla="*/ 71203 h 1788243"/>
                <a:gd name="connsiteX91" fmla="*/ 752386 w 1671866"/>
                <a:gd name="connsiteY91" fmla="*/ 81363 h 1788243"/>
                <a:gd name="connsiteX92" fmla="*/ 732066 w 1671866"/>
                <a:gd name="connsiteY92" fmla="*/ 91523 h 1788243"/>
                <a:gd name="connsiteX93" fmla="*/ 681266 w 1671866"/>
                <a:gd name="connsiteY93" fmla="*/ 91523 h 1788243"/>
                <a:gd name="connsiteX94" fmla="*/ 666026 w 1671866"/>
                <a:gd name="connsiteY94" fmla="*/ 101683 h 1788243"/>
                <a:gd name="connsiteX95" fmla="*/ 610146 w 1671866"/>
                <a:gd name="connsiteY95" fmla="*/ 106763 h 1788243"/>
                <a:gd name="connsiteX96" fmla="*/ 467906 w 1671866"/>
                <a:gd name="connsiteY96" fmla="*/ 96603 h 1788243"/>
                <a:gd name="connsiteX97" fmla="*/ 437426 w 1671866"/>
                <a:gd name="connsiteY97" fmla="*/ 86443 h 1788243"/>
                <a:gd name="connsiteX98" fmla="*/ 412026 w 1671866"/>
                <a:gd name="connsiteY98" fmla="*/ 91523 h 1788243"/>
                <a:gd name="connsiteX99" fmla="*/ 406946 w 1671866"/>
                <a:gd name="connsiteY99" fmla="*/ 106763 h 1788243"/>
                <a:gd name="connsiteX100" fmla="*/ 396786 w 1671866"/>
                <a:gd name="connsiteY100" fmla="*/ 147403 h 1788243"/>
                <a:gd name="connsiteX101" fmla="*/ 391706 w 1671866"/>
                <a:gd name="connsiteY101" fmla="*/ 167723 h 1788243"/>
                <a:gd name="connsiteX102" fmla="*/ 396786 w 1671866"/>
                <a:gd name="connsiteY102" fmla="*/ 228683 h 1788243"/>
                <a:gd name="connsiteX103" fmla="*/ 401866 w 1671866"/>
                <a:gd name="connsiteY103" fmla="*/ 243923 h 1788243"/>
                <a:gd name="connsiteX104" fmla="*/ 422186 w 1671866"/>
                <a:gd name="connsiteY104" fmla="*/ 254083 h 1788243"/>
                <a:gd name="connsiteX105" fmla="*/ 442506 w 1671866"/>
                <a:gd name="connsiteY105" fmla="*/ 284563 h 1788243"/>
                <a:gd name="connsiteX106" fmla="*/ 452666 w 1671866"/>
                <a:gd name="connsiteY106" fmla="*/ 299803 h 1788243"/>
                <a:gd name="connsiteX107" fmla="*/ 483146 w 1671866"/>
                <a:gd name="connsiteY107" fmla="*/ 320123 h 1788243"/>
                <a:gd name="connsiteX108" fmla="*/ 498386 w 1671866"/>
                <a:gd name="connsiteY108" fmla="*/ 350603 h 1788243"/>
                <a:gd name="connsiteX109" fmla="*/ 513626 w 1671866"/>
                <a:gd name="connsiteY109" fmla="*/ 355683 h 1788243"/>
                <a:gd name="connsiteX110" fmla="*/ 518706 w 1671866"/>
                <a:gd name="connsiteY110" fmla="*/ 376003 h 1788243"/>
                <a:gd name="connsiteX111" fmla="*/ 554266 w 1671866"/>
                <a:gd name="connsiteY111" fmla="*/ 426803 h 1788243"/>
                <a:gd name="connsiteX112" fmla="*/ 589826 w 1671866"/>
                <a:gd name="connsiteY112" fmla="*/ 472523 h 1788243"/>
                <a:gd name="connsiteX113" fmla="*/ 605066 w 1671866"/>
                <a:gd name="connsiteY113" fmla="*/ 477603 h 1788243"/>
                <a:gd name="connsiteX114" fmla="*/ 635546 w 1671866"/>
                <a:gd name="connsiteY114" fmla="*/ 523323 h 1788243"/>
                <a:gd name="connsiteX115" fmla="*/ 645706 w 1671866"/>
                <a:gd name="connsiteY115" fmla="*/ 538563 h 1788243"/>
                <a:gd name="connsiteX116" fmla="*/ 655866 w 1671866"/>
                <a:gd name="connsiteY116" fmla="*/ 553803 h 1788243"/>
                <a:gd name="connsiteX117" fmla="*/ 660946 w 1671866"/>
                <a:gd name="connsiteY117" fmla="*/ 569043 h 1788243"/>
                <a:gd name="connsiteX118" fmla="*/ 655866 w 1671866"/>
                <a:gd name="connsiteY118" fmla="*/ 604603 h 1788243"/>
                <a:gd name="connsiteX119" fmla="*/ 650786 w 1671866"/>
                <a:gd name="connsiteY119" fmla="*/ 619843 h 1788243"/>
                <a:gd name="connsiteX120" fmla="*/ 635546 w 1671866"/>
                <a:gd name="connsiteY120" fmla="*/ 630003 h 1788243"/>
                <a:gd name="connsiteX121" fmla="*/ 605066 w 1671866"/>
                <a:gd name="connsiteY121" fmla="*/ 690963 h 1788243"/>
                <a:gd name="connsiteX122" fmla="*/ 589826 w 1671866"/>
                <a:gd name="connsiteY122" fmla="*/ 701123 h 1788243"/>
                <a:gd name="connsiteX123" fmla="*/ 569506 w 1671866"/>
                <a:gd name="connsiteY123" fmla="*/ 736683 h 1788243"/>
                <a:gd name="connsiteX124" fmla="*/ 564426 w 1671866"/>
                <a:gd name="connsiteY124" fmla="*/ 757003 h 1788243"/>
                <a:gd name="connsiteX125" fmla="*/ 539026 w 1671866"/>
                <a:gd name="connsiteY125" fmla="*/ 792563 h 1788243"/>
                <a:gd name="connsiteX126" fmla="*/ 523786 w 1671866"/>
                <a:gd name="connsiteY126" fmla="*/ 823043 h 1788243"/>
                <a:gd name="connsiteX127" fmla="*/ 518706 w 1671866"/>
                <a:gd name="connsiteY127" fmla="*/ 838283 h 1788243"/>
                <a:gd name="connsiteX128" fmla="*/ 498386 w 1671866"/>
                <a:gd name="connsiteY128" fmla="*/ 848443 h 1788243"/>
                <a:gd name="connsiteX129" fmla="*/ 488226 w 1671866"/>
                <a:gd name="connsiteY129" fmla="*/ 863683 h 1788243"/>
                <a:gd name="connsiteX130" fmla="*/ 483146 w 1671866"/>
                <a:gd name="connsiteY130" fmla="*/ 878923 h 1788243"/>
                <a:gd name="connsiteX131" fmla="*/ 452666 w 1671866"/>
                <a:gd name="connsiteY131" fmla="*/ 889083 h 1788243"/>
                <a:gd name="connsiteX132" fmla="*/ 437426 w 1671866"/>
                <a:gd name="connsiteY132" fmla="*/ 894163 h 1788243"/>
                <a:gd name="connsiteX133" fmla="*/ 401866 w 1671866"/>
                <a:gd name="connsiteY133" fmla="*/ 914483 h 1788243"/>
                <a:gd name="connsiteX134" fmla="*/ 371386 w 1671866"/>
                <a:gd name="connsiteY134" fmla="*/ 934803 h 1788243"/>
                <a:gd name="connsiteX135" fmla="*/ 356146 w 1671866"/>
                <a:gd name="connsiteY135" fmla="*/ 944963 h 1788243"/>
                <a:gd name="connsiteX136" fmla="*/ 340906 w 1671866"/>
                <a:gd name="connsiteY136" fmla="*/ 950043 h 1788243"/>
                <a:gd name="connsiteX137" fmla="*/ 330746 w 1671866"/>
                <a:gd name="connsiteY137" fmla="*/ 970363 h 1788243"/>
                <a:gd name="connsiteX138" fmla="*/ 315506 w 1671866"/>
                <a:gd name="connsiteY138" fmla="*/ 975443 h 1788243"/>
                <a:gd name="connsiteX139" fmla="*/ 300266 w 1671866"/>
                <a:gd name="connsiteY139" fmla="*/ 985603 h 1788243"/>
                <a:gd name="connsiteX140" fmla="*/ 269786 w 1671866"/>
                <a:gd name="connsiteY140" fmla="*/ 1016083 h 1788243"/>
                <a:gd name="connsiteX141" fmla="*/ 244386 w 1671866"/>
                <a:gd name="connsiteY141" fmla="*/ 1046563 h 1788243"/>
                <a:gd name="connsiteX142" fmla="*/ 229146 w 1671866"/>
                <a:gd name="connsiteY142" fmla="*/ 1051643 h 1788243"/>
                <a:gd name="connsiteX143" fmla="*/ 218986 w 1671866"/>
                <a:gd name="connsiteY143" fmla="*/ 1066883 h 1788243"/>
                <a:gd name="connsiteX144" fmla="*/ 203746 w 1671866"/>
                <a:gd name="connsiteY144" fmla="*/ 1077043 h 1788243"/>
                <a:gd name="connsiteX145" fmla="*/ 183426 w 1671866"/>
                <a:gd name="connsiteY145" fmla="*/ 1097363 h 1788243"/>
                <a:gd name="connsiteX146" fmla="*/ 178346 w 1671866"/>
                <a:gd name="connsiteY146" fmla="*/ 1112603 h 1788243"/>
                <a:gd name="connsiteX147" fmla="*/ 163106 w 1671866"/>
                <a:gd name="connsiteY147" fmla="*/ 1117683 h 1788243"/>
                <a:gd name="connsiteX148" fmla="*/ 142786 w 1671866"/>
                <a:gd name="connsiteY148" fmla="*/ 1132923 h 1788243"/>
                <a:gd name="connsiteX149" fmla="*/ 91986 w 1671866"/>
                <a:gd name="connsiteY149" fmla="*/ 1173563 h 1788243"/>
                <a:gd name="connsiteX150" fmla="*/ 81826 w 1671866"/>
                <a:gd name="connsiteY150" fmla="*/ 1188803 h 1788243"/>
                <a:gd name="connsiteX151" fmla="*/ 66586 w 1671866"/>
                <a:gd name="connsiteY151" fmla="*/ 1198963 h 1788243"/>
                <a:gd name="connsiteX152" fmla="*/ 56426 w 1671866"/>
                <a:gd name="connsiteY152" fmla="*/ 1219283 h 1788243"/>
                <a:gd name="connsiteX153" fmla="*/ 41186 w 1671866"/>
                <a:gd name="connsiteY153" fmla="*/ 1234523 h 1788243"/>
                <a:gd name="connsiteX154" fmla="*/ 20866 w 1671866"/>
                <a:gd name="connsiteY154" fmla="*/ 1285323 h 1788243"/>
                <a:gd name="connsiteX155" fmla="*/ 15786 w 1671866"/>
                <a:gd name="connsiteY155" fmla="*/ 1300563 h 1788243"/>
                <a:gd name="connsiteX156" fmla="*/ 15786 w 1671866"/>
                <a:gd name="connsiteY156" fmla="*/ 1336123 h 1788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1671866" h="1788243">
                  <a:moveTo>
                    <a:pt x="15786" y="1336123"/>
                  </a:moveTo>
                  <a:cubicBezTo>
                    <a:pt x="10706" y="1364910"/>
                    <a:pt x="1844" y="1393280"/>
                    <a:pt x="546" y="1422483"/>
                  </a:cubicBezTo>
                  <a:cubicBezTo>
                    <a:pt x="-1561" y="1469880"/>
                    <a:pt x="2919" y="1517357"/>
                    <a:pt x="5626" y="1564723"/>
                  </a:cubicBezTo>
                  <a:cubicBezTo>
                    <a:pt x="6654" y="1582710"/>
                    <a:pt x="10740" y="1602944"/>
                    <a:pt x="15786" y="1620603"/>
                  </a:cubicBezTo>
                  <a:cubicBezTo>
                    <a:pt x="17257" y="1625752"/>
                    <a:pt x="19395" y="1630694"/>
                    <a:pt x="20866" y="1635843"/>
                  </a:cubicBezTo>
                  <a:cubicBezTo>
                    <a:pt x="22784" y="1642556"/>
                    <a:pt x="23940" y="1649476"/>
                    <a:pt x="25946" y="1656163"/>
                  </a:cubicBezTo>
                  <a:cubicBezTo>
                    <a:pt x="29217" y="1667066"/>
                    <a:pt x="35193" y="1692194"/>
                    <a:pt x="46266" y="1701883"/>
                  </a:cubicBezTo>
                  <a:cubicBezTo>
                    <a:pt x="55456" y="1709924"/>
                    <a:pt x="66586" y="1715430"/>
                    <a:pt x="76746" y="1722203"/>
                  </a:cubicBezTo>
                  <a:cubicBezTo>
                    <a:pt x="81826" y="1725590"/>
                    <a:pt x="86525" y="1729633"/>
                    <a:pt x="91986" y="1732363"/>
                  </a:cubicBezTo>
                  <a:cubicBezTo>
                    <a:pt x="98759" y="1735750"/>
                    <a:pt x="106144" y="1738121"/>
                    <a:pt x="112306" y="1742523"/>
                  </a:cubicBezTo>
                  <a:cubicBezTo>
                    <a:pt x="138521" y="1761248"/>
                    <a:pt x="115910" y="1754485"/>
                    <a:pt x="142786" y="1767923"/>
                  </a:cubicBezTo>
                  <a:cubicBezTo>
                    <a:pt x="153679" y="1773370"/>
                    <a:pt x="172992" y="1775764"/>
                    <a:pt x="183426" y="1778083"/>
                  </a:cubicBezTo>
                  <a:cubicBezTo>
                    <a:pt x="202562" y="1782335"/>
                    <a:pt x="202015" y="1782586"/>
                    <a:pt x="218986" y="1788243"/>
                  </a:cubicBezTo>
                  <a:cubicBezTo>
                    <a:pt x="292488" y="1785180"/>
                    <a:pt x="321374" y="1787340"/>
                    <a:pt x="381546" y="1778083"/>
                  </a:cubicBezTo>
                  <a:cubicBezTo>
                    <a:pt x="391468" y="1776556"/>
                    <a:pt x="416621" y="1771117"/>
                    <a:pt x="427266" y="1767923"/>
                  </a:cubicBezTo>
                  <a:cubicBezTo>
                    <a:pt x="437524" y="1764846"/>
                    <a:pt x="447586" y="1761150"/>
                    <a:pt x="457746" y="1757763"/>
                  </a:cubicBezTo>
                  <a:cubicBezTo>
                    <a:pt x="467906" y="1754376"/>
                    <a:pt x="477624" y="1749118"/>
                    <a:pt x="488226" y="1747603"/>
                  </a:cubicBezTo>
                  <a:cubicBezTo>
                    <a:pt x="573961" y="1735355"/>
                    <a:pt x="467070" y="1750248"/>
                    <a:pt x="569506" y="1737443"/>
                  </a:cubicBezTo>
                  <a:cubicBezTo>
                    <a:pt x="581387" y="1735958"/>
                    <a:pt x="593141" y="1733447"/>
                    <a:pt x="605066" y="1732363"/>
                  </a:cubicBezTo>
                  <a:cubicBezTo>
                    <a:pt x="630418" y="1730058"/>
                    <a:pt x="655859" y="1728871"/>
                    <a:pt x="681266" y="1727283"/>
                  </a:cubicBezTo>
                  <a:cubicBezTo>
                    <a:pt x="788620" y="1720573"/>
                    <a:pt x="811718" y="1719550"/>
                    <a:pt x="940346" y="1717123"/>
                  </a:cubicBezTo>
                  <a:lnTo>
                    <a:pt x="1306106" y="1712043"/>
                  </a:lnTo>
                  <a:cubicBezTo>
                    <a:pt x="1312879" y="1710350"/>
                    <a:pt x="1319610" y="1708478"/>
                    <a:pt x="1326426" y="1706963"/>
                  </a:cubicBezTo>
                  <a:lnTo>
                    <a:pt x="1397546" y="1691723"/>
                  </a:lnTo>
                  <a:cubicBezTo>
                    <a:pt x="1412269" y="1684361"/>
                    <a:pt x="1443394" y="1669269"/>
                    <a:pt x="1453426" y="1661243"/>
                  </a:cubicBezTo>
                  <a:cubicBezTo>
                    <a:pt x="1460037" y="1655954"/>
                    <a:pt x="1462238" y="1646433"/>
                    <a:pt x="1468666" y="1640923"/>
                  </a:cubicBezTo>
                  <a:cubicBezTo>
                    <a:pt x="1476207" y="1634459"/>
                    <a:pt x="1507164" y="1624214"/>
                    <a:pt x="1514386" y="1620603"/>
                  </a:cubicBezTo>
                  <a:cubicBezTo>
                    <a:pt x="1519847" y="1617873"/>
                    <a:pt x="1524546" y="1613830"/>
                    <a:pt x="1529626" y="1610443"/>
                  </a:cubicBezTo>
                  <a:cubicBezTo>
                    <a:pt x="1533013" y="1603670"/>
                    <a:pt x="1535817" y="1596572"/>
                    <a:pt x="1539786" y="1590123"/>
                  </a:cubicBezTo>
                  <a:cubicBezTo>
                    <a:pt x="1549385" y="1574524"/>
                    <a:pt x="1570266" y="1544403"/>
                    <a:pt x="1570266" y="1544403"/>
                  </a:cubicBezTo>
                  <a:cubicBezTo>
                    <a:pt x="1571959" y="1535936"/>
                    <a:pt x="1572314" y="1527088"/>
                    <a:pt x="1575346" y="1519003"/>
                  </a:cubicBezTo>
                  <a:cubicBezTo>
                    <a:pt x="1580623" y="1504930"/>
                    <a:pt x="1591624" y="1499673"/>
                    <a:pt x="1600746" y="1488523"/>
                  </a:cubicBezTo>
                  <a:cubicBezTo>
                    <a:pt x="1620372" y="1464536"/>
                    <a:pt x="1630539" y="1452872"/>
                    <a:pt x="1641386" y="1427563"/>
                  </a:cubicBezTo>
                  <a:cubicBezTo>
                    <a:pt x="1660188" y="1383692"/>
                    <a:pt x="1627693" y="1450532"/>
                    <a:pt x="1651546" y="1386923"/>
                  </a:cubicBezTo>
                  <a:cubicBezTo>
                    <a:pt x="1653690" y="1381206"/>
                    <a:pt x="1659226" y="1377262"/>
                    <a:pt x="1661706" y="1371683"/>
                  </a:cubicBezTo>
                  <a:cubicBezTo>
                    <a:pt x="1666056" y="1361896"/>
                    <a:pt x="1671866" y="1341203"/>
                    <a:pt x="1671866" y="1341203"/>
                  </a:cubicBezTo>
                  <a:cubicBezTo>
                    <a:pt x="1670173" y="1303950"/>
                    <a:pt x="1671229" y="1266469"/>
                    <a:pt x="1666786" y="1229443"/>
                  </a:cubicBezTo>
                  <a:cubicBezTo>
                    <a:pt x="1666059" y="1223381"/>
                    <a:pt x="1658557" y="1219995"/>
                    <a:pt x="1656626" y="1214203"/>
                  </a:cubicBezTo>
                  <a:cubicBezTo>
                    <a:pt x="1654075" y="1206549"/>
                    <a:pt x="1651552" y="1173575"/>
                    <a:pt x="1646466" y="1163403"/>
                  </a:cubicBezTo>
                  <a:cubicBezTo>
                    <a:pt x="1642680" y="1155830"/>
                    <a:pt x="1636081" y="1150019"/>
                    <a:pt x="1631226" y="1143083"/>
                  </a:cubicBezTo>
                  <a:cubicBezTo>
                    <a:pt x="1624224" y="1133080"/>
                    <a:pt x="1617679" y="1122763"/>
                    <a:pt x="1610906" y="1112603"/>
                  </a:cubicBezTo>
                  <a:cubicBezTo>
                    <a:pt x="1607519" y="1107523"/>
                    <a:pt x="1604409" y="1102247"/>
                    <a:pt x="1600746" y="1097363"/>
                  </a:cubicBezTo>
                  <a:cubicBezTo>
                    <a:pt x="1595666" y="1090590"/>
                    <a:pt x="1591878" y="1082618"/>
                    <a:pt x="1585506" y="1077043"/>
                  </a:cubicBezTo>
                  <a:cubicBezTo>
                    <a:pt x="1578075" y="1070541"/>
                    <a:pt x="1568573" y="1066883"/>
                    <a:pt x="1560106" y="1061803"/>
                  </a:cubicBezTo>
                  <a:lnTo>
                    <a:pt x="1539786" y="1031323"/>
                  </a:lnTo>
                  <a:cubicBezTo>
                    <a:pt x="1536399" y="1026243"/>
                    <a:pt x="1535418" y="1018014"/>
                    <a:pt x="1529626" y="1016083"/>
                  </a:cubicBezTo>
                  <a:lnTo>
                    <a:pt x="1514386" y="1011003"/>
                  </a:lnTo>
                  <a:cubicBezTo>
                    <a:pt x="1505458" y="984220"/>
                    <a:pt x="1515206" y="1005892"/>
                    <a:pt x="1494066" y="980523"/>
                  </a:cubicBezTo>
                  <a:cubicBezTo>
                    <a:pt x="1490157" y="975833"/>
                    <a:pt x="1488674" y="969097"/>
                    <a:pt x="1483906" y="965283"/>
                  </a:cubicBezTo>
                  <a:cubicBezTo>
                    <a:pt x="1479725" y="961938"/>
                    <a:pt x="1473746" y="961896"/>
                    <a:pt x="1468666" y="960203"/>
                  </a:cubicBezTo>
                  <a:cubicBezTo>
                    <a:pt x="1455517" y="947054"/>
                    <a:pt x="1441175" y="930719"/>
                    <a:pt x="1422946" y="924643"/>
                  </a:cubicBezTo>
                  <a:lnTo>
                    <a:pt x="1407706" y="919563"/>
                  </a:lnTo>
                  <a:cubicBezTo>
                    <a:pt x="1404319" y="914483"/>
                    <a:pt x="1402723" y="907559"/>
                    <a:pt x="1397546" y="904323"/>
                  </a:cubicBezTo>
                  <a:cubicBezTo>
                    <a:pt x="1388464" y="898647"/>
                    <a:pt x="1375977" y="900104"/>
                    <a:pt x="1367066" y="894163"/>
                  </a:cubicBezTo>
                  <a:cubicBezTo>
                    <a:pt x="1346017" y="880130"/>
                    <a:pt x="1357749" y="885484"/>
                    <a:pt x="1331506" y="878923"/>
                  </a:cubicBezTo>
                  <a:lnTo>
                    <a:pt x="1301026" y="858603"/>
                  </a:lnTo>
                  <a:cubicBezTo>
                    <a:pt x="1295946" y="855216"/>
                    <a:pt x="1291578" y="850374"/>
                    <a:pt x="1285786" y="848443"/>
                  </a:cubicBezTo>
                  <a:cubicBezTo>
                    <a:pt x="1257844" y="839129"/>
                    <a:pt x="1282880" y="848959"/>
                    <a:pt x="1255306" y="833203"/>
                  </a:cubicBezTo>
                  <a:cubicBezTo>
                    <a:pt x="1248731" y="829446"/>
                    <a:pt x="1241148" y="827445"/>
                    <a:pt x="1234986" y="823043"/>
                  </a:cubicBezTo>
                  <a:cubicBezTo>
                    <a:pt x="1229140" y="818867"/>
                    <a:pt x="1224345" y="813322"/>
                    <a:pt x="1219746" y="807803"/>
                  </a:cubicBezTo>
                  <a:cubicBezTo>
                    <a:pt x="1215837" y="803113"/>
                    <a:pt x="1214763" y="795799"/>
                    <a:pt x="1209586" y="792563"/>
                  </a:cubicBezTo>
                  <a:cubicBezTo>
                    <a:pt x="1200504" y="786887"/>
                    <a:pt x="1179106" y="782403"/>
                    <a:pt x="1179106" y="782403"/>
                  </a:cubicBezTo>
                  <a:cubicBezTo>
                    <a:pt x="1175577" y="771816"/>
                    <a:pt x="1170841" y="755213"/>
                    <a:pt x="1163866" y="746843"/>
                  </a:cubicBezTo>
                  <a:cubicBezTo>
                    <a:pt x="1159957" y="742153"/>
                    <a:pt x="1153706" y="740070"/>
                    <a:pt x="1148626" y="736683"/>
                  </a:cubicBezTo>
                  <a:cubicBezTo>
                    <a:pt x="1144642" y="728714"/>
                    <a:pt x="1135486" y="708303"/>
                    <a:pt x="1128306" y="701123"/>
                  </a:cubicBezTo>
                  <a:cubicBezTo>
                    <a:pt x="1122510" y="695327"/>
                    <a:pt x="1079995" y="666393"/>
                    <a:pt x="1077506" y="665563"/>
                  </a:cubicBezTo>
                  <a:cubicBezTo>
                    <a:pt x="1008129" y="642437"/>
                    <a:pt x="1079029" y="667667"/>
                    <a:pt x="1026706" y="645243"/>
                  </a:cubicBezTo>
                  <a:cubicBezTo>
                    <a:pt x="1021784" y="643134"/>
                    <a:pt x="1016147" y="642764"/>
                    <a:pt x="1011466" y="640163"/>
                  </a:cubicBezTo>
                  <a:cubicBezTo>
                    <a:pt x="1000792" y="634233"/>
                    <a:pt x="992570" y="623704"/>
                    <a:pt x="980986" y="619843"/>
                  </a:cubicBezTo>
                  <a:lnTo>
                    <a:pt x="950506" y="609683"/>
                  </a:lnTo>
                  <a:cubicBezTo>
                    <a:pt x="923413" y="569043"/>
                    <a:pt x="958973" y="618150"/>
                    <a:pt x="925106" y="584283"/>
                  </a:cubicBezTo>
                  <a:cubicBezTo>
                    <a:pt x="920789" y="579966"/>
                    <a:pt x="918333" y="574123"/>
                    <a:pt x="914946" y="569043"/>
                  </a:cubicBezTo>
                  <a:cubicBezTo>
                    <a:pt x="913253" y="562270"/>
                    <a:pt x="911784" y="555436"/>
                    <a:pt x="909866" y="548723"/>
                  </a:cubicBezTo>
                  <a:cubicBezTo>
                    <a:pt x="901380" y="519023"/>
                    <a:pt x="907646" y="548895"/>
                    <a:pt x="899706" y="513163"/>
                  </a:cubicBezTo>
                  <a:cubicBezTo>
                    <a:pt x="898851" y="509316"/>
                    <a:pt x="894085" y="479331"/>
                    <a:pt x="889546" y="472523"/>
                  </a:cubicBezTo>
                  <a:cubicBezTo>
                    <a:pt x="885561" y="466545"/>
                    <a:pt x="879386" y="462363"/>
                    <a:pt x="874306" y="457283"/>
                  </a:cubicBezTo>
                  <a:cubicBezTo>
                    <a:pt x="861946" y="383120"/>
                    <a:pt x="858221" y="387842"/>
                    <a:pt x="869226" y="299803"/>
                  </a:cubicBezTo>
                  <a:cubicBezTo>
                    <a:pt x="870357" y="290755"/>
                    <a:pt x="876270" y="282973"/>
                    <a:pt x="879386" y="274403"/>
                  </a:cubicBezTo>
                  <a:cubicBezTo>
                    <a:pt x="883046" y="264338"/>
                    <a:pt x="886159" y="254083"/>
                    <a:pt x="889546" y="243923"/>
                  </a:cubicBezTo>
                  <a:cubicBezTo>
                    <a:pt x="891239" y="238843"/>
                    <a:pt x="893327" y="233878"/>
                    <a:pt x="894626" y="228683"/>
                  </a:cubicBezTo>
                  <a:cubicBezTo>
                    <a:pt x="910507" y="165159"/>
                    <a:pt x="890210" y="244138"/>
                    <a:pt x="904786" y="193123"/>
                  </a:cubicBezTo>
                  <a:cubicBezTo>
                    <a:pt x="906956" y="185527"/>
                    <a:pt x="910886" y="165683"/>
                    <a:pt x="914946" y="157563"/>
                  </a:cubicBezTo>
                  <a:cubicBezTo>
                    <a:pt x="917676" y="152102"/>
                    <a:pt x="921719" y="147403"/>
                    <a:pt x="925106" y="142323"/>
                  </a:cubicBezTo>
                  <a:cubicBezTo>
                    <a:pt x="926799" y="135550"/>
                    <a:pt x="928268" y="128716"/>
                    <a:pt x="930186" y="122003"/>
                  </a:cubicBezTo>
                  <a:cubicBezTo>
                    <a:pt x="931657" y="116854"/>
                    <a:pt x="935266" y="112118"/>
                    <a:pt x="935266" y="106763"/>
                  </a:cubicBezTo>
                  <a:cubicBezTo>
                    <a:pt x="935266" y="81307"/>
                    <a:pt x="936017" y="55343"/>
                    <a:pt x="930186" y="30563"/>
                  </a:cubicBezTo>
                  <a:cubicBezTo>
                    <a:pt x="928788" y="24620"/>
                    <a:pt x="920026" y="23790"/>
                    <a:pt x="914946" y="20403"/>
                  </a:cubicBezTo>
                  <a:cubicBezTo>
                    <a:pt x="913253" y="15323"/>
                    <a:pt x="913652" y="8949"/>
                    <a:pt x="909866" y="5163"/>
                  </a:cubicBezTo>
                  <a:cubicBezTo>
                    <a:pt x="899663" y="-5040"/>
                    <a:pt x="884617" y="2585"/>
                    <a:pt x="874306" y="5163"/>
                  </a:cubicBezTo>
                  <a:cubicBezTo>
                    <a:pt x="844977" y="24716"/>
                    <a:pt x="863950" y="11660"/>
                    <a:pt x="818426" y="45803"/>
                  </a:cubicBezTo>
                  <a:cubicBezTo>
                    <a:pt x="815697" y="47850"/>
                    <a:pt x="788944" y="68502"/>
                    <a:pt x="782866" y="71203"/>
                  </a:cubicBezTo>
                  <a:cubicBezTo>
                    <a:pt x="773079" y="75553"/>
                    <a:pt x="761965" y="76574"/>
                    <a:pt x="752386" y="81363"/>
                  </a:cubicBezTo>
                  <a:lnTo>
                    <a:pt x="732066" y="91523"/>
                  </a:lnTo>
                  <a:cubicBezTo>
                    <a:pt x="708507" y="86811"/>
                    <a:pt x="704825" y="82688"/>
                    <a:pt x="681266" y="91523"/>
                  </a:cubicBezTo>
                  <a:cubicBezTo>
                    <a:pt x="675549" y="93667"/>
                    <a:pt x="671996" y="100404"/>
                    <a:pt x="666026" y="101683"/>
                  </a:cubicBezTo>
                  <a:cubicBezTo>
                    <a:pt x="647738" y="105602"/>
                    <a:pt x="628773" y="105070"/>
                    <a:pt x="610146" y="106763"/>
                  </a:cubicBezTo>
                  <a:cubicBezTo>
                    <a:pt x="562733" y="103376"/>
                    <a:pt x="515115" y="102157"/>
                    <a:pt x="467906" y="96603"/>
                  </a:cubicBezTo>
                  <a:cubicBezTo>
                    <a:pt x="457270" y="95352"/>
                    <a:pt x="437426" y="86443"/>
                    <a:pt x="437426" y="86443"/>
                  </a:cubicBezTo>
                  <a:cubicBezTo>
                    <a:pt x="428959" y="88136"/>
                    <a:pt x="419210" y="86734"/>
                    <a:pt x="412026" y="91523"/>
                  </a:cubicBezTo>
                  <a:cubicBezTo>
                    <a:pt x="407571" y="94493"/>
                    <a:pt x="408355" y="101597"/>
                    <a:pt x="406946" y="106763"/>
                  </a:cubicBezTo>
                  <a:cubicBezTo>
                    <a:pt x="403272" y="120235"/>
                    <a:pt x="400173" y="133856"/>
                    <a:pt x="396786" y="147403"/>
                  </a:cubicBezTo>
                  <a:lnTo>
                    <a:pt x="391706" y="167723"/>
                  </a:lnTo>
                  <a:cubicBezTo>
                    <a:pt x="393399" y="188043"/>
                    <a:pt x="394091" y="208471"/>
                    <a:pt x="396786" y="228683"/>
                  </a:cubicBezTo>
                  <a:cubicBezTo>
                    <a:pt x="397494" y="233991"/>
                    <a:pt x="398080" y="240137"/>
                    <a:pt x="401866" y="243923"/>
                  </a:cubicBezTo>
                  <a:cubicBezTo>
                    <a:pt x="407221" y="249278"/>
                    <a:pt x="415413" y="250696"/>
                    <a:pt x="422186" y="254083"/>
                  </a:cubicBezTo>
                  <a:lnTo>
                    <a:pt x="442506" y="284563"/>
                  </a:lnTo>
                  <a:cubicBezTo>
                    <a:pt x="445893" y="289643"/>
                    <a:pt x="447586" y="296416"/>
                    <a:pt x="452666" y="299803"/>
                  </a:cubicBezTo>
                  <a:lnTo>
                    <a:pt x="483146" y="320123"/>
                  </a:lnTo>
                  <a:cubicBezTo>
                    <a:pt x="486493" y="330163"/>
                    <a:pt x="489434" y="343441"/>
                    <a:pt x="498386" y="350603"/>
                  </a:cubicBezTo>
                  <a:cubicBezTo>
                    <a:pt x="502567" y="353948"/>
                    <a:pt x="508546" y="353990"/>
                    <a:pt x="513626" y="355683"/>
                  </a:cubicBezTo>
                  <a:cubicBezTo>
                    <a:pt x="515319" y="362456"/>
                    <a:pt x="515584" y="369758"/>
                    <a:pt x="518706" y="376003"/>
                  </a:cubicBezTo>
                  <a:cubicBezTo>
                    <a:pt x="527257" y="393106"/>
                    <a:pt x="543116" y="410874"/>
                    <a:pt x="554266" y="426803"/>
                  </a:cubicBezTo>
                  <a:cubicBezTo>
                    <a:pt x="563097" y="439418"/>
                    <a:pt x="575056" y="462676"/>
                    <a:pt x="589826" y="472523"/>
                  </a:cubicBezTo>
                  <a:cubicBezTo>
                    <a:pt x="594281" y="475493"/>
                    <a:pt x="599986" y="475910"/>
                    <a:pt x="605066" y="477603"/>
                  </a:cubicBezTo>
                  <a:lnTo>
                    <a:pt x="635546" y="523323"/>
                  </a:lnTo>
                  <a:lnTo>
                    <a:pt x="645706" y="538563"/>
                  </a:lnTo>
                  <a:cubicBezTo>
                    <a:pt x="649093" y="543643"/>
                    <a:pt x="653935" y="548011"/>
                    <a:pt x="655866" y="553803"/>
                  </a:cubicBezTo>
                  <a:lnTo>
                    <a:pt x="660946" y="569043"/>
                  </a:lnTo>
                  <a:cubicBezTo>
                    <a:pt x="659253" y="580896"/>
                    <a:pt x="658214" y="592862"/>
                    <a:pt x="655866" y="604603"/>
                  </a:cubicBezTo>
                  <a:cubicBezTo>
                    <a:pt x="654816" y="609854"/>
                    <a:pt x="654131" y="615662"/>
                    <a:pt x="650786" y="619843"/>
                  </a:cubicBezTo>
                  <a:cubicBezTo>
                    <a:pt x="646972" y="624611"/>
                    <a:pt x="640626" y="626616"/>
                    <a:pt x="635546" y="630003"/>
                  </a:cubicBezTo>
                  <a:cubicBezTo>
                    <a:pt x="629750" y="647390"/>
                    <a:pt x="621948" y="679708"/>
                    <a:pt x="605066" y="690963"/>
                  </a:cubicBezTo>
                  <a:lnTo>
                    <a:pt x="589826" y="701123"/>
                  </a:lnTo>
                  <a:cubicBezTo>
                    <a:pt x="581404" y="713756"/>
                    <a:pt x="575030" y="721951"/>
                    <a:pt x="569506" y="736683"/>
                  </a:cubicBezTo>
                  <a:cubicBezTo>
                    <a:pt x="567055" y="743220"/>
                    <a:pt x="567176" y="750586"/>
                    <a:pt x="564426" y="757003"/>
                  </a:cubicBezTo>
                  <a:cubicBezTo>
                    <a:pt x="561950" y="762781"/>
                    <a:pt x="540761" y="790250"/>
                    <a:pt x="539026" y="792563"/>
                  </a:cubicBezTo>
                  <a:cubicBezTo>
                    <a:pt x="526257" y="830869"/>
                    <a:pt x="543481" y="783652"/>
                    <a:pt x="523786" y="823043"/>
                  </a:cubicBezTo>
                  <a:cubicBezTo>
                    <a:pt x="521391" y="827832"/>
                    <a:pt x="522492" y="834497"/>
                    <a:pt x="518706" y="838283"/>
                  </a:cubicBezTo>
                  <a:cubicBezTo>
                    <a:pt x="513351" y="843638"/>
                    <a:pt x="505159" y="845056"/>
                    <a:pt x="498386" y="848443"/>
                  </a:cubicBezTo>
                  <a:cubicBezTo>
                    <a:pt x="494999" y="853523"/>
                    <a:pt x="490956" y="858222"/>
                    <a:pt x="488226" y="863683"/>
                  </a:cubicBezTo>
                  <a:cubicBezTo>
                    <a:pt x="485831" y="868472"/>
                    <a:pt x="487503" y="875811"/>
                    <a:pt x="483146" y="878923"/>
                  </a:cubicBezTo>
                  <a:cubicBezTo>
                    <a:pt x="474431" y="885148"/>
                    <a:pt x="462826" y="885696"/>
                    <a:pt x="452666" y="889083"/>
                  </a:cubicBezTo>
                  <a:lnTo>
                    <a:pt x="437426" y="894163"/>
                  </a:lnTo>
                  <a:cubicBezTo>
                    <a:pt x="370769" y="944156"/>
                    <a:pt x="451735" y="886778"/>
                    <a:pt x="401866" y="914483"/>
                  </a:cubicBezTo>
                  <a:cubicBezTo>
                    <a:pt x="391192" y="920413"/>
                    <a:pt x="381546" y="928030"/>
                    <a:pt x="371386" y="934803"/>
                  </a:cubicBezTo>
                  <a:cubicBezTo>
                    <a:pt x="366306" y="938190"/>
                    <a:pt x="361938" y="943032"/>
                    <a:pt x="356146" y="944963"/>
                  </a:cubicBezTo>
                  <a:lnTo>
                    <a:pt x="340906" y="950043"/>
                  </a:lnTo>
                  <a:cubicBezTo>
                    <a:pt x="337519" y="956816"/>
                    <a:pt x="336101" y="965008"/>
                    <a:pt x="330746" y="970363"/>
                  </a:cubicBezTo>
                  <a:cubicBezTo>
                    <a:pt x="326960" y="974149"/>
                    <a:pt x="320295" y="973048"/>
                    <a:pt x="315506" y="975443"/>
                  </a:cubicBezTo>
                  <a:cubicBezTo>
                    <a:pt x="310045" y="978173"/>
                    <a:pt x="304829" y="981547"/>
                    <a:pt x="300266" y="985603"/>
                  </a:cubicBezTo>
                  <a:cubicBezTo>
                    <a:pt x="289527" y="995149"/>
                    <a:pt x="277756" y="1004128"/>
                    <a:pt x="269786" y="1016083"/>
                  </a:cubicBezTo>
                  <a:cubicBezTo>
                    <a:pt x="262289" y="1027328"/>
                    <a:pt x="256120" y="1038740"/>
                    <a:pt x="244386" y="1046563"/>
                  </a:cubicBezTo>
                  <a:cubicBezTo>
                    <a:pt x="239931" y="1049533"/>
                    <a:pt x="234226" y="1049950"/>
                    <a:pt x="229146" y="1051643"/>
                  </a:cubicBezTo>
                  <a:cubicBezTo>
                    <a:pt x="225759" y="1056723"/>
                    <a:pt x="223303" y="1062566"/>
                    <a:pt x="218986" y="1066883"/>
                  </a:cubicBezTo>
                  <a:cubicBezTo>
                    <a:pt x="214669" y="1071200"/>
                    <a:pt x="208382" y="1073070"/>
                    <a:pt x="203746" y="1077043"/>
                  </a:cubicBezTo>
                  <a:cubicBezTo>
                    <a:pt x="196473" y="1083277"/>
                    <a:pt x="190199" y="1090590"/>
                    <a:pt x="183426" y="1097363"/>
                  </a:cubicBezTo>
                  <a:cubicBezTo>
                    <a:pt x="181733" y="1102443"/>
                    <a:pt x="182132" y="1108817"/>
                    <a:pt x="178346" y="1112603"/>
                  </a:cubicBezTo>
                  <a:cubicBezTo>
                    <a:pt x="174560" y="1116389"/>
                    <a:pt x="167755" y="1115026"/>
                    <a:pt x="163106" y="1117683"/>
                  </a:cubicBezTo>
                  <a:cubicBezTo>
                    <a:pt x="155755" y="1121884"/>
                    <a:pt x="149079" y="1127259"/>
                    <a:pt x="142786" y="1132923"/>
                  </a:cubicBezTo>
                  <a:cubicBezTo>
                    <a:pt x="97993" y="1173237"/>
                    <a:pt x="129879" y="1154616"/>
                    <a:pt x="91986" y="1173563"/>
                  </a:cubicBezTo>
                  <a:cubicBezTo>
                    <a:pt x="88599" y="1178643"/>
                    <a:pt x="86143" y="1184486"/>
                    <a:pt x="81826" y="1188803"/>
                  </a:cubicBezTo>
                  <a:cubicBezTo>
                    <a:pt x="77509" y="1193120"/>
                    <a:pt x="70495" y="1194273"/>
                    <a:pt x="66586" y="1198963"/>
                  </a:cubicBezTo>
                  <a:cubicBezTo>
                    <a:pt x="61738" y="1204781"/>
                    <a:pt x="60828" y="1213121"/>
                    <a:pt x="56426" y="1219283"/>
                  </a:cubicBezTo>
                  <a:cubicBezTo>
                    <a:pt x="52250" y="1225129"/>
                    <a:pt x="45362" y="1228677"/>
                    <a:pt x="41186" y="1234523"/>
                  </a:cubicBezTo>
                  <a:cubicBezTo>
                    <a:pt x="31843" y="1247604"/>
                    <a:pt x="25493" y="1271443"/>
                    <a:pt x="20866" y="1285323"/>
                  </a:cubicBezTo>
                  <a:cubicBezTo>
                    <a:pt x="19173" y="1290403"/>
                    <a:pt x="15786" y="1295208"/>
                    <a:pt x="15786" y="1300563"/>
                  </a:cubicBezTo>
                  <a:lnTo>
                    <a:pt x="15786" y="1336123"/>
                  </a:lnTo>
                  <a:close/>
                </a:path>
              </a:pathLst>
            </a:custGeom>
            <a:blipFill>
              <a:blip r:embed="rId5"/>
              <a:tile tx="0" ty="0" sx="100000" sy="100000" flip="none" algn="tl"/>
            </a:blip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Forme libre 25"/>
            <p:cNvSpPr/>
            <p:nvPr/>
          </p:nvSpPr>
          <p:spPr>
            <a:xfrm>
              <a:off x="10434320" y="1269585"/>
              <a:ext cx="248920" cy="96935"/>
            </a:xfrm>
            <a:custGeom>
              <a:avLst/>
              <a:gdLst>
                <a:gd name="connsiteX0" fmla="*/ 0 w 223520"/>
                <a:gd name="connsiteY0" fmla="*/ 71535 h 71535"/>
                <a:gd name="connsiteX1" fmla="*/ 40640 w 223520"/>
                <a:gd name="connsiteY1" fmla="*/ 61375 h 71535"/>
                <a:gd name="connsiteX2" fmla="*/ 55880 w 223520"/>
                <a:gd name="connsiteY2" fmla="*/ 51215 h 71535"/>
                <a:gd name="connsiteX3" fmla="*/ 86360 w 223520"/>
                <a:gd name="connsiteY3" fmla="*/ 41055 h 71535"/>
                <a:gd name="connsiteX4" fmla="*/ 101600 w 223520"/>
                <a:gd name="connsiteY4" fmla="*/ 30895 h 71535"/>
                <a:gd name="connsiteX5" fmla="*/ 132080 w 223520"/>
                <a:gd name="connsiteY5" fmla="*/ 20735 h 71535"/>
                <a:gd name="connsiteX6" fmla="*/ 147320 w 223520"/>
                <a:gd name="connsiteY6" fmla="*/ 15655 h 71535"/>
                <a:gd name="connsiteX7" fmla="*/ 162560 w 223520"/>
                <a:gd name="connsiteY7" fmla="*/ 10575 h 71535"/>
                <a:gd name="connsiteX8" fmla="*/ 177800 w 223520"/>
                <a:gd name="connsiteY8" fmla="*/ 5495 h 71535"/>
                <a:gd name="connsiteX9" fmla="*/ 198120 w 223520"/>
                <a:gd name="connsiteY9" fmla="*/ 415 h 71535"/>
                <a:gd name="connsiteX10" fmla="*/ 223520 w 223520"/>
                <a:gd name="connsiteY10" fmla="*/ 415 h 7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520" h="71535">
                  <a:moveTo>
                    <a:pt x="0" y="71535"/>
                  </a:moveTo>
                  <a:cubicBezTo>
                    <a:pt x="9661" y="69603"/>
                    <a:pt x="30226" y="66582"/>
                    <a:pt x="40640" y="61375"/>
                  </a:cubicBezTo>
                  <a:cubicBezTo>
                    <a:pt x="46101" y="58645"/>
                    <a:pt x="50301" y="53695"/>
                    <a:pt x="55880" y="51215"/>
                  </a:cubicBezTo>
                  <a:cubicBezTo>
                    <a:pt x="65667" y="46865"/>
                    <a:pt x="77449" y="46996"/>
                    <a:pt x="86360" y="41055"/>
                  </a:cubicBezTo>
                  <a:cubicBezTo>
                    <a:pt x="91440" y="37668"/>
                    <a:pt x="96021" y="33375"/>
                    <a:pt x="101600" y="30895"/>
                  </a:cubicBezTo>
                  <a:cubicBezTo>
                    <a:pt x="111387" y="26545"/>
                    <a:pt x="121920" y="24122"/>
                    <a:pt x="132080" y="20735"/>
                  </a:cubicBezTo>
                  <a:lnTo>
                    <a:pt x="147320" y="15655"/>
                  </a:lnTo>
                  <a:lnTo>
                    <a:pt x="162560" y="10575"/>
                  </a:lnTo>
                  <a:cubicBezTo>
                    <a:pt x="167640" y="8882"/>
                    <a:pt x="172605" y="6794"/>
                    <a:pt x="177800" y="5495"/>
                  </a:cubicBezTo>
                  <a:cubicBezTo>
                    <a:pt x="184573" y="3802"/>
                    <a:pt x="191181" y="1186"/>
                    <a:pt x="198120" y="415"/>
                  </a:cubicBezTo>
                  <a:cubicBezTo>
                    <a:pt x="206535" y="-520"/>
                    <a:pt x="215053" y="415"/>
                    <a:pt x="223520" y="415"/>
                  </a:cubicBezTo>
                </a:path>
              </a:pathLst>
            </a:custGeom>
            <a:noFill/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Forme libre 26"/>
            <p:cNvSpPr/>
            <p:nvPr/>
          </p:nvSpPr>
          <p:spPr>
            <a:xfrm>
              <a:off x="10401300" y="1221117"/>
              <a:ext cx="248920" cy="96935"/>
            </a:xfrm>
            <a:custGeom>
              <a:avLst/>
              <a:gdLst>
                <a:gd name="connsiteX0" fmla="*/ 0 w 223520"/>
                <a:gd name="connsiteY0" fmla="*/ 71535 h 71535"/>
                <a:gd name="connsiteX1" fmla="*/ 40640 w 223520"/>
                <a:gd name="connsiteY1" fmla="*/ 61375 h 71535"/>
                <a:gd name="connsiteX2" fmla="*/ 55880 w 223520"/>
                <a:gd name="connsiteY2" fmla="*/ 51215 h 71535"/>
                <a:gd name="connsiteX3" fmla="*/ 86360 w 223520"/>
                <a:gd name="connsiteY3" fmla="*/ 41055 h 71535"/>
                <a:gd name="connsiteX4" fmla="*/ 101600 w 223520"/>
                <a:gd name="connsiteY4" fmla="*/ 30895 h 71535"/>
                <a:gd name="connsiteX5" fmla="*/ 132080 w 223520"/>
                <a:gd name="connsiteY5" fmla="*/ 20735 h 71535"/>
                <a:gd name="connsiteX6" fmla="*/ 147320 w 223520"/>
                <a:gd name="connsiteY6" fmla="*/ 15655 h 71535"/>
                <a:gd name="connsiteX7" fmla="*/ 162560 w 223520"/>
                <a:gd name="connsiteY7" fmla="*/ 10575 h 71535"/>
                <a:gd name="connsiteX8" fmla="*/ 177800 w 223520"/>
                <a:gd name="connsiteY8" fmla="*/ 5495 h 71535"/>
                <a:gd name="connsiteX9" fmla="*/ 198120 w 223520"/>
                <a:gd name="connsiteY9" fmla="*/ 415 h 71535"/>
                <a:gd name="connsiteX10" fmla="*/ 223520 w 223520"/>
                <a:gd name="connsiteY10" fmla="*/ 415 h 71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3520" h="71535">
                  <a:moveTo>
                    <a:pt x="0" y="71535"/>
                  </a:moveTo>
                  <a:cubicBezTo>
                    <a:pt x="9661" y="69603"/>
                    <a:pt x="30226" y="66582"/>
                    <a:pt x="40640" y="61375"/>
                  </a:cubicBezTo>
                  <a:cubicBezTo>
                    <a:pt x="46101" y="58645"/>
                    <a:pt x="50301" y="53695"/>
                    <a:pt x="55880" y="51215"/>
                  </a:cubicBezTo>
                  <a:cubicBezTo>
                    <a:pt x="65667" y="46865"/>
                    <a:pt x="77449" y="46996"/>
                    <a:pt x="86360" y="41055"/>
                  </a:cubicBezTo>
                  <a:cubicBezTo>
                    <a:pt x="91440" y="37668"/>
                    <a:pt x="96021" y="33375"/>
                    <a:pt x="101600" y="30895"/>
                  </a:cubicBezTo>
                  <a:cubicBezTo>
                    <a:pt x="111387" y="26545"/>
                    <a:pt x="121920" y="24122"/>
                    <a:pt x="132080" y="20735"/>
                  </a:cubicBezTo>
                  <a:lnTo>
                    <a:pt x="147320" y="15655"/>
                  </a:lnTo>
                  <a:lnTo>
                    <a:pt x="162560" y="10575"/>
                  </a:lnTo>
                  <a:cubicBezTo>
                    <a:pt x="167640" y="8882"/>
                    <a:pt x="172605" y="6794"/>
                    <a:pt x="177800" y="5495"/>
                  </a:cubicBezTo>
                  <a:cubicBezTo>
                    <a:pt x="184573" y="3802"/>
                    <a:pt x="191181" y="1186"/>
                    <a:pt x="198120" y="415"/>
                  </a:cubicBezTo>
                  <a:cubicBezTo>
                    <a:pt x="206535" y="-520"/>
                    <a:pt x="215053" y="415"/>
                    <a:pt x="223520" y="415"/>
                  </a:cubicBezTo>
                </a:path>
              </a:pathLst>
            </a:custGeom>
            <a:noFill/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Forme libre 27"/>
            <p:cNvSpPr/>
            <p:nvPr/>
          </p:nvSpPr>
          <p:spPr>
            <a:xfrm>
              <a:off x="10215880" y="1295400"/>
              <a:ext cx="211047" cy="264160"/>
            </a:xfrm>
            <a:custGeom>
              <a:avLst/>
              <a:gdLst>
                <a:gd name="connsiteX0" fmla="*/ 203200 w 211047"/>
                <a:gd name="connsiteY0" fmla="*/ 35560 h 264160"/>
                <a:gd name="connsiteX1" fmla="*/ 162560 w 211047"/>
                <a:gd name="connsiteY1" fmla="*/ 20320 h 264160"/>
                <a:gd name="connsiteX2" fmla="*/ 142240 w 211047"/>
                <a:gd name="connsiteY2" fmla="*/ 15240 h 264160"/>
                <a:gd name="connsiteX3" fmla="*/ 116840 w 211047"/>
                <a:gd name="connsiteY3" fmla="*/ 10160 h 264160"/>
                <a:gd name="connsiteX4" fmla="*/ 86360 w 211047"/>
                <a:gd name="connsiteY4" fmla="*/ 0 h 264160"/>
                <a:gd name="connsiteX5" fmla="*/ 25400 w 211047"/>
                <a:gd name="connsiteY5" fmla="*/ 5080 h 264160"/>
                <a:gd name="connsiteX6" fmla="*/ 10160 w 211047"/>
                <a:gd name="connsiteY6" fmla="*/ 10160 h 264160"/>
                <a:gd name="connsiteX7" fmla="*/ 0 w 211047"/>
                <a:gd name="connsiteY7" fmla="*/ 25400 h 264160"/>
                <a:gd name="connsiteX8" fmla="*/ 5080 w 211047"/>
                <a:gd name="connsiteY8" fmla="*/ 45720 h 264160"/>
                <a:gd name="connsiteX9" fmla="*/ 45720 w 211047"/>
                <a:gd name="connsiteY9" fmla="*/ 81280 h 264160"/>
                <a:gd name="connsiteX10" fmla="*/ 76200 w 211047"/>
                <a:gd name="connsiteY10" fmla="*/ 91440 h 264160"/>
                <a:gd name="connsiteX11" fmla="*/ 91440 w 211047"/>
                <a:gd name="connsiteY11" fmla="*/ 96520 h 264160"/>
                <a:gd name="connsiteX12" fmla="*/ 137160 w 211047"/>
                <a:gd name="connsiteY12" fmla="*/ 91440 h 264160"/>
                <a:gd name="connsiteX13" fmla="*/ 152400 w 211047"/>
                <a:gd name="connsiteY13" fmla="*/ 76200 h 264160"/>
                <a:gd name="connsiteX14" fmla="*/ 182880 w 211047"/>
                <a:gd name="connsiteY14" fmla="*/ 66040 h 264160"/>
                <a:gd name="connsiteX15" fmla="*/ 198120 w 211047"/>
                <a:gd name="connsiteY15" fmla="*/ 60960 h 264160"/>
                <a:gd name="connsiteX16" fmla="*/ 187960 w 211047"/>
                <a:gd name="connsiteY16" fmla="*/ 81280 h 264160"/>
                <a:gd name="connsiteX17" fmla="*/ 172720 w 211047"/>
                <a:gd name="connsiteY17" fmla="*/ 91440 h 264160"/>
                <a:gd name="connsiteX18" fmla="*/ 167640 w 211047"/>
                <a:gd name="connsiteY18" fmla="*/ 106680 h 264160"/>
                <a:gd name="connsiteX19" fmla="*/ 157480 w 211047"/>
                <a:gd name="connsiteY19" fmla="*/ 121920 h 264160"/>
                <a:gd name="connsiteX20" fmla="*/ 152400 w 211047"/>
                <a:gd name="connsiteY20" fmla="*/ 137160 h 264160"/>
                <a:gd name="connsiteX21" fmla="*/ 142240 w 211047"/>
                <a:gd name="connsiteY21" fmla="*/ 152400 h 264160"/>
                <a:gd name="connsiteX22" fmla="*/ 137160 w 211047"/>
                <a:gd name="connsiteY22" fmla="*/ 167640 h 264160"/>
                <a:gd name="connsiteX23" fmla="*/ 121920 w 211047"/>
                <a:gd name="connsiteY23" fmla="*/ 182880 h 264160"/>
                <a:gd name="connsiteX24" fmla="*/ 116840 w 211047"/>
                <a:gd name="connsiteY24" fmla="*/ 264160 h 264160"/>
                <a:gd name="connsiteX25" fmla="*/ 157480 w 211047"/>
                <a:gd name="connsiteY25" fmla="*/ 254000 h 264160"/>
                <a:gd name="connsiteX26" fmla="*/ 167640 w 211047"/>
                <a:gd name="connsiteY26" fmla="*/ 238760 h 264160"/>
                <a:gd name="connsiteX27" fmla="*/ 177800 w 211047"/>
                <a:gd name="connsiteY27" fmla="*/ 203200 h 264160"/>
                <a:gd name="connsiteX28" fmla="*/ 193040 w 211047"/>
                <a:gd name="connsiteY28" fmla="*/ 157480 h 264160"/>
                <a:gd name="connsiteX29" fmla="*/ 198120 w 211047"/>
                <a:gd name="connsiteY29" fmla="*/ 142240 h 264160"/>
                <a:gd name="connsiteX30" fmla="*/ 208280 w 211047"/>
                <a:gd name="connsiteY30" fmla="*/ 127000 h 264160"/>
                <a:gd name="connsiteX31" fmla="*/ 203200 w 211047"/>
                <a:gd name="connsiteY31" fmla="*/ 35560 h 264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1047" h="264160">
                  <a:moveTo>
                    <a:pt x="203200" y="35560"/>
                  </a:moveTo>
                  <a:cubicBezTo>
                    <a:pt x="195580" y="17780"/>
                    <a:pt x="176496" y="24302"/>
                    <a:pt x="162560" y="20320"/>
                  </a:cubicBezTo>
                  <a:cubicBezTo>
                    <a:pt x="155847" y="18402"/>
                    <a:pt x="149056" y="16755"/>
                    <a:pt x="142240" y="15240"/>
                  </a:cubicBezTo>
                  <a:cubicBezTo>
                    <a:pt x="133811" y="13367"/>
                    <a:pt x="125170" y="12432"/>
                    <a:pt x="116840" y="10160"/>
                  </a:cubicBezTo>
                  <a:cubicBezTo>
                    <a:pt x="106508" y="7342"/>
                    <a:pt x="86360" y="0"/>
                    <a:pt x="86360" y="0"/>
                  </a:cubicBezTo>
                  <a:cubicBezTo>
                    <a:pt x="66040" y="1693"/>
                    <a:pt x="45612" y="2385"/>
                    <a:pt x="25400" y="5080"/>
                  </a:cubicBezTo>
                  <a:cubicBezTo>
                    <a:pt x="20092" y="5788"/>
                    <a:pt x="14341" y="6815"/>
                    <a:pt x="10160" y="10160"/>
                  </a:cubicBezTo>
                  <a:cubicBezTo>
                    <a:pt x="5392" y="13974"/>
                    <a:pt x="3387" y="20320"/>
                    <a:pt x="0" y="25400"/>
                  </a:cubicBezTo>
                  <a:cubicBezTo>
                    <a:pt x="1693" y="32173"/>
                    <a:pt x="1616" y="39658"/>
                    <a:pt x="5080" y="45720"/>
                  </a:cubicBezTo>
                  <a:cubicBezTo>
                    <a:pt x="9382" y="53249"/>
                    <a:pt x="42789" y="79681"/>
                    <a:pt x="45720" y="81280"/>
                  </a:cubicBezTo>
                  <a:cubicBezTo>
                    <a:pt x="55122" y="86408"/>
                    <a:pt x="66040" y="88053"/>
                    <a:pt x="76200" y="91440"/>
                  </a:cubicBezTo>
                  <a:lnTo>
                    <a:pt x="91440" y="96520"/>
                  </a:lnTo>
                  <a:cubicBezTo>
                    <a:pt x="106680" y="94827"/>
                    <a:pt x="122613" y="96289"/>
                    <a:pt x="137160" y="91440"/>
                  </a:cubicBezTo>
                  <a:cubicBezTo>
                    <a:pt x="143976" y="89168"/>
                    <a:pt x="146120" y="79689"/>
                    <a:pt x="152400" y="76200"/>
                  </a:cubicBezTo>
                  <a:cubicBezTo>
                    <a:pt x="161762" y="70999"/>
                    <a:pt x="172720" y="69427"/>
                    <a:pt x="182880" y="66040"/>
                  </a:cubicBezTo>
                  <a:lnTo>
                    <a:pt x="198120" y="60960"/>
                  </a:lnTo>
                  <a:cubicBezTo>
                    <a:pt x="194733" y="67733"/>
                    <a:pt x="192808" y="75462"/>
                    <a:pt x="187960" y="81280"/>
                  </a:cubicBezTo>
                  <a:cubicBezTo>
                    <a:pt x="184051" y="85970"/>
                    <a:pt x="176534" y="86672"/>
                    <a:pt x="172720" y="91440"/>
                  </a:cubicBezTo>
                  <a:cubicBezTo>
                    <a:pt x="169375" y="95621"/>
                    <a:pt x="170035" y="101891"/>
                    <a:pt x="167640" y="106680"/>
                  </a:cubicBezTo>
                  <a:cubicBezTo>
                    <a:pt x="164910" y="112141"/>
                    <a:pt x="160210" y="116459"/>
                    <a:pt x="157480" y="121920"/>
                  </a:cubicBezTo>
                  <a:cubicBezTo>
                    <a:pt x="155085" y="126709"/>
                    <a:pt x="154795" y="132371"/>
                    <a:pt x="152400" y="137160"/>
                  </a:cubicBezTo>
                  <a:cubicBezTo>
                    <a:pt x="149670" y="142621"/>
                    <a:pt x="144970" y="146939"/>
                    <a:pt x="142240" y="152400"/>
                  </a:cubicBezTo>
                  <a:cubicBezTo>
                    <a:pt x="139845" y="157189"/>
                    <a:pt x="140130" y="163185"/>
                    <a:pt x="137160" y="167640"/>
                  </a:cubicBezTo>
                  <a:cubicBezTo>
                    <a:pt x="133175" y="173618"/>
                    <a:pt x="127000" y="177800"/>
                    <a:pt x="121920" y="182880"/>
                  </a:cubicBezTo>
                  <a:cubicBezTo>
                    <a:pt x="106379" y="229504"/>
                    <a:pt x="110694" y="202704"/>
                    <a:pt x="116840" y="264160"/>
                  </a:cubicBezTo>
                  <a:cubicBezTo>
                    <a:pt x="130387" y="260773"/>
                    <a:pt x="144991" y="260245"/>
                    <a:pt x="157480" y="254000"/>
                  </a:cubicBezTo>
                  <a:cubicBezTo>
                    <a:pt x="162941" y="251270"/>
                    <a:pt x="164910" y="244221"/>
                    <a:pt x="167640" y="238760"/>
                  </a:cubicBezTo>
                  <a:cubicBezTo>
                    <a:pt x="171908" y="230224"/>
                    <a:pt x="175359" y="211338"/>
                    <a:pt x="177800" y="203200"/>
                  </a:cubicBezTo>
                  <a:cubicBezTo>
                    <a:pt x="182416" y="187813"/>
                    <a:pt x="187960" y="172720"/>
                    <a:pt x="193040" y="157480"/>
                  </a:cubicBezTo>
                  <a:cubicBezTo>
                    <a:pt x="194733" y="152400"/>
                    <a:pt x="195150" y="146695"/>
                    <a:pt x="198120" y="142240"/>
                  </a:cubicBezTo>
                  <a:lnTo>
                    <a:pt x="208280" y="127000"/>
                  </a:lnTo>
                  <a:cubicBezTo>
                    <a:pt x="213641" y="62665"/>
                    <a:pt x="210820" y="53340"/>
                    <a:pt x="203200" y="35560"/>
                  </a:cubicBezTo>
                  <a:close/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Forme libre 28"/>
            <p:cNvSpPr/>
            <p:nvPr/>
          </p:nvSpPr>
          <p:spPr>
            <a:xfrm>
              <a:off x="10012680" y="1417320"/>
              <a:ext cx="365760" cy="548669"/>
            </a:xfrm>
            <a:custGeom>
              <a:avLst/>
              <a:gdLst>
                <a:gd name="connsiteX0" fmla="*/ 365760 w 365760"/>
                <a:gd name="connsiteY0" fmla="*/ 0 h 548669"/>
                <a:gd name="connsiteX1" fmla="*/ 279400 w 365760"/>
                <a:gd name="connsiteY1" fmla="*/ 35560 h 548669"/>
                <a:gd name="connsiteX2" fmla="*/ 274320 w 365760"/>
                <a:gd name="connsiteY2" fmla="*/ 50800 h 548669"/>
                <a:gd name="connsiteX3" fmla="*/ 243840 w 365760"/>
                <a:gd name="connsiteY3" fmla="*/ 71120 h 548669"/>
                <a:gd name="connsiteX4" fmla="*/ 233680 w 365760"/>
                <a:gd name="connsiteY4" fmla="*/ 127000 h 548669"/>
                <a:gd name="connsiteX5" fmla="*/ 228600 w 365760"/>
                <a:gd name="connsiteY5" fmla="*/ 142240 h 548669"/>
                <a:gd name="connsiteX6" fmla="*/ 223520 w 365760"/>
                <a:gd name="connsiteY6" fmla="*/ 162560 h 548669"/>
                <a:gd name="connsiteX7" fmla="*/ 218440 w 365760"/>
                <a:gd name="connsiteY7" fmla="*/ 187960 h 548669"/>
                <a:gd name="connsiteX8" fmla="*/ 208280 w 365760"/>
                <a:gd name="connsiteY8" fmla="*/ 218440 h 548669"/>
                <a:gd name="connsiteX9" fmla="*/ 203200 w 365760"/>
                <a:gd name="connsiteY9" fmla="*/ 233680 h 548669"/>
                <a:gd name="connsiteX10" fmla="*/ 198120 w 365760"/>
                <a:gd name="connsiteY10" fmla="*/ 254000 h 548669"/>
                <a:gd name="connsiteX11" fmla="*/ 187960 w 365760"/>
                <a:gd name="connsiteY11" fmla="*/ 269240 h 548669"/>
                <a:gd name="connsiteX12" fmla="*/ 182880 w 365760"/>
                <a:gd name="connsiteY12" fmla="*/ 284480 h 548669"/>
                <a:gd name="connsiteX13" fmla="*/ 162560 w 365760"/>
                <a:gd name="connsiteY13" fmla="*/ 314960 h 548669"/>
                <a:gd name="connsiteX14" fmla="*/ 142240 w 365760"/>
                <a:gd name="connsiteY14" fmla="*/ 345440 h 548669"/>
                <a:gd name="connsiteX15" fmla="*/ 137160 w 365760"/>
                <a:gd name="connsiteY15" fmla="*/ 360680 h 548669"/>
                <a:gd name="connsiteX16" fmla="*/ 111760 w 365760"/>
                <a:gd name="connsiteY16" fmla="*/ 391160 h 548669"/>
                <a:gd name="connsiteX17" fmla="*/ 96520 w 365760"/>
                <a:gd name="connsiteY17" fmla="*/ 431800 h 548669"/>
                <a:gd name="connsiteX18" fmla="*/ 86360 w 365760"/>
                <a:gd name="connsiteY18" fmla="*/ 447040 h 548669"/>
                <a:gd name="connsiteX19" fmla="*/ 76200 w 365760"/>
                <a:gd name="connsiteY19" fmla="*/ 477520 h 548669"/>
                <a:gd name="connsiteX20" fmla="*/ 66040 w 365760"/>
                <a:gd name="connsiteY20" fmla="*/ 492760 h 548669"/>
                <a:gd name="connsiteX21" fmla="*/ 60960 w 365760"/>
                <a:gd name="connsiteY21" fmla="*/ 508000 h 548669"/>
                <a:gd name="connsiteX22" fmla="*/ 45720 w 365760"/>
                <a:gd name="connsiteY22" fmla="*/ 513080 h 548669"/>
                <a:gd name="connsiteX23" fmla="*/ 15240 w 365760"/>
                <a:gd name="connsiteY23" fmla="*/ 533400 h 548669"/>
                <a:gd name="connsiteX24" fmla="*/ 0 w 365760"/>
                <a:gd name="connsiteY24" fmla="*/ 548640 h 54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5760" h="548669">
                  <a:moveTo>
                    <a:pt x="365760" y="0"/>
                  </a:moveTo>
                  <a:cubicBezTo>
                    <a:pt x="344782" y="6455"/>
                    <a:pt x="298606" y="12513"/>
                    <a:pt x="279400" y="35560"/>
                  </a:cubicBezTo>
                  <a:cubicBezTo>
                    <a:pt x="275972" y="39674"/>
                    <a:pt x="278106" y="47014"/>
                    <a:pt x="274320" y="50800"/>
                  </a:cubicBezTo>
                  <a:cubicBezTo>
                    <a:pt x="265686" y="59434"/>
                    <a:pt x="243840" y="71120"/>
                    <a:pt x="243840" y="71120"/>
                  </a:cubicBezTo>
                  <a:cubicBezTo>
                    <a:pt x="228780" y="131359"/>
                    <a:pt x="251882" y="35989"/>
                    <a:pt x="233680" y="127000"/>
                  </a:cubicBezTo>
                  <a:cubicBezTo>
                    <a:pt x="232630" y="132251"/>
                    <a:pt x="230071" y="137091"/>
                    <a:pt x="228600" y="142240"/>
                  </a:cubicBezTo>
                  <a:cubicBezTo>
                    <a:pt x="226682" y="148953"/>
                    <a:pt x="225035" y="155744"/>
                    <a:pt x="223520" y="162560"/>
                  </a:cubicBezTo>
                  <a:cubicBezTo>
                    <a:pt x="221647" y="170989"/>
                    <a:pt x="220712" y="179630"/>
                    <a:pt x="218440" y="187960"/>
                  </a:cubicBezTo>
                  <a:cubicBezTo>
                    <a:pt x="215622" y="198292"/>
                    <a:pt x="211667" y="208280"/>
                    <a:pt x="208280" y="218440"/>
                  </a:cubicBezTo>
                  <a:cubicBezTo>
                    <a:pt x="206587" y="223520"/>
                    <a:pt x="204499" y="228485"/>
                    <a:pt x="203200" y="233680"/>
                  </a:cubicBezTo>
                  <a:cubicBezTo>
                    <a:pt x="201507" y="240453"/>
                    <a:pt x="200870" y="247583"/>
                    <a:pt x="198120" y="254000"/>
                  </a:cubicBezTo>
                  <a:cubicBezTo>
                    <a:pt x="195715" y="259612"/>
                    <a:pt x="190690" y="263779"/>
                    <a:pt x="187960" y="269240"/>
                  </a:cubicBezTo>
                  <a:cubicBezTo>
                    <a:pt x="185565" y="274029"/>
                    <a:pt x="185481" y="279799"/>
                    <a:pt x="182880" y="284480"/>
                  </a:cubicBezTo>
                  <a:cubicBezTo>
                    <a:pt x="176950" y="295154"/>
                    <a:pt x="166421" y="303376"/>
                    <a:pt x="162560" y="314960"/>
                  </a:cubicBezTo>
                  <a:cubicBezTo>
                    <a:pt x="155208" y="337016"/>
                    <a:pt x="161266" y="326414"/>
                    <a:pt x="142240" y="345440"/>
                  </a:cubicBezTo>
                  <a:cubicBezTo>
                    <a:pt x="140547" y="350520"/>
                    <a:pt x="139555" y="355891"/>
                    <a:pt x="137160" y="360680"/>
                  </a:cubicBezTo>
                  <a:cubicBezTo>
                    <a:pt x="130087" y="374825"/>
                    <a:pt x="122995" y="379925"/>
                    <a:pt x="111760" y="391160"/>
                  </a:cubicBezTo>
                  <a:cubicBezTo>
                    <a:pt x="107363" y="404350"/>
                    <a:pt x="102594" y="419651"/>
                    <a:pt x="96520" y="431800"/>
                  </a:cubicBezTo>
                  <a:cubicBezTo>
                    <a:pt x="93790" y="437261"/>
                    <a:pt x="88840" y="441461"/>
                    <a:pt x="86360" y="447040"/>
                  </a:cubicBezTo>
                  <a:cubicBezTo>
                    <a:pt x="82010" y="456827"/>
                    <a:pt x="82141" y="468609"/>
                    <a:pt x="76200" y="477520"/>
                  </a:cubicBezTo>
                  <a:cubicBezTo>
                    <a:pt x="72813" y="482600"/>
                    <a:pt x="68770" y="487299"/>
                    <a:pt x="66040" y="492760"/>
                  </a:cubicBezTo>
                  <a:cubicBezTo>
                    <a:pt x="63645" y="497549"/>
                    <a:pt x="64746" y="504214"/>
                    <a:pt x="60960" y="508000"/>
                  </a:cubicBezTo>
                  <a:cubicBezTo>
                    <a:pt x="57174" y="511786"/>
                    <a:pt x="50401" y="510479"/>
                    <a:pt x="45720" y="513080"/>
                  </a:cubicBezTo>
                  <a:cubicBezTo>
                    <a:pt x="35046" y="519010"/>
                    <a:pt x="15240" y="533400"/>
                    <a:pt x="15240" y="533400"/>
                  </a:cubicBezTo>
                  <a:cubicBezTo>
                    <a:pt x="4141" y="550049"/>
                    <a:pt x="11185" y="548640"/>
                    <a:pt x="0" y="548640"/>
                  </a:cubicBezTo>
                </a:path>
              </a:pathLst>
            </a:cu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Forme libre 29"/>
            <p:cNvSpPr/>
            <p:nvPr/>
          </p:nvSpPr>
          <p:spPr>
            <a:xfrm rot="3568122" flipH="1">
              <a:off x="10073730" y="1333331"/>
              <a:ext cx="200887" cy="548669"/>
            </a:xfrm>
            <a:custGeom>
              <a:avLst/>
              <a:gdLst>
                <a:gd name="connsiteX0" fmla="*/ 365760 w 365760"/>
                <a:gd name="connsiteY0" fmla="*/ 0 h 548669"/>
                <a:gd name="connsiteX1" fmla="*/ 279400 w 365760"/>
                <a:gd name="connsiteY1" fmla="*/ 35560 h 548669"/>
                <a:gd name="connsiteX2" fmla="*/ 274320 w 365760"/>
                <a:gd name="connsiteY2" fmla="*/ 50800 h 548669"/>
                <a:gd name="connsiteX3" fmla="*/ 243840 w 365760"/>
                <a:gd name="connsiteY3" fmla="*/ 71120 h 548669"/>
                <a:gd name="connsiteX4" fmla="*/ 233680 w 365760"/>
                <a:gd name="connsiteY4" fmla="*/ 127000 h 548669"/>
                <a:gd name="connsiteX5" fmla="*/ 228600 w 365760"/>
                <a:gd name="connsiteY5" fmla="*/ 142240 h 548669"/>
                <a:gd name="connsiteX6" fmla="*/ 223520 w 365760"/>
                <a:gd name="connsiteY6" fmla="*/ 162560 h 548669"/>
                <a:gd name="connsiteX7" fmla="*/ 218440 w 365760"/>
                <a:gd name="connsiteY7" fmla="*/ 187960 h 548669"/>
                <a:gd name="connsiteX8" fmla="*/ 208280 w 365760"/>
                <a:gd name="connsiteY8" fmla="*/ 218440 h 548669"/>
                <a:gd name="connsiteX9" fmla="*/ 203200 w 365760"/>
                <a:gd name="connsiteY9" fmla="*/ 233680 h 548669"/>
                <a:gd name="connsiteX10" fmla="*/ 198120 w 365760"/>
                <a:gd name="connsiteY10" fmla="*/ 254000 h 548669"/>
                <a:gd name="connsiteX11" fmla="*/ 187960 w 365760"/>
                <a:gd name="connsiteY11" fmla="*/ 269240 h 548669"/>
                <a:gd name="connsiteX12" fmla="*/ 182880 w 365760"/>
                <a:gd name="connsiteY12" fmla="*/ 284480 h 548669"/>
                <a:gd name="connsiteX13" fmla="*/ 162560 w 365760"/>
                <a:gd name="connsiteY13" fmla="*/ 314960 h 548669"/>
                <a:gd name="connsiteX14" fmla="*/ 142240 w 365760"/>
                <a:gd name="connsiteY14" fmla="*/ 345440 h 548669"/>
                <a:gd name="connsiteX15" fmla="*/ 137160 w 365760"/>
                <a:gd name="connsiteY15" fmla="*/ 360680 h 548669"/>
                <a:gd name="connsiteX16" fmla="*/ 111760 w 365760"/>
                <a:gd name="connsiteY16" fmla="*/ 391160 h 548669"/>
                <a:gd name="connsiteX17" fmla="*/ 96520 w 365760"/>
                <a:gd name="connsiteY17" fmla="*/ 431800 h 548669"/>
                <a:gd name="connsiteX18" fmla="*/ 86360 w 365760"/>
                <a:gd name="connsiteY18" fmla="*/ 447040 h 548669"/>
                <a:gd name="connsiteX19" fmla="*/ 76200 w 365760"/>
                <a:gd name="connsiteY19" fmla="*/ 477520 h 548669"/>
                <a:gd name="connsiteX20" fmla="*/ 66040 w 365760"/>
                <a:gd name="connsiteY20" fmla="*/ 492760 h 548669"/>
                <a:gd name="connsiteX21" fmla="*/ 60960 w 365760"/>
                <a:gd name="connsiteY21" fmla="*/ 508000 h 548669"/>
                <a:gd name="connsiteX22" fmla="*/ 45720 w 365760"/>
                <a:gd name="connsiteY22" fmla="*/ 513080 h 548669"/>
                <a:gd name="connsiteX23" fmla="*/ 15240 w 365760"/>
                <a:gd name="connsiteY23" fmla="*/ 533400 h 548669"/>
                <a:gd name="connsiteX24" fmla="*/ 0 w 365760"/>
                <a:gd name="connsiteY24" fmla="*/ 548640 h 54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65760" h="548669">
                  <a:moveTo>
                    <a:pt x="365760" y="0"/>
                  </a:moveTo>
                  <a:cubicBezTo>
                    <a:pt x="344782" y="6455"/>
                    <a:pt x="298606" y="12513"/>
                    <a:pt x="279400" y="35560"/>
                  </a:cubicBezTo>
                  <a:cubicBezTo>
                    <a:pt x="275972" y="39674"/>
                    <a:pt x="278106" y="47014"/>
                    <a:pt x="274320" y="50800"/>
                  </a:cubicBezTo>
                  <a:cubicBezTo>
                    <a:pt x="265686" y="59434"/>
                    <a:pt x="243840" y="71120"/>
                    <a:pt x="243840" y="71120"/>
                  </a:cubicBezTo>
                  <a:cubicBezTo>
                    <a:pt x="228780" y="131359"/>
                    <a:pt x="251882" y="35989"/>
                    <a:pt x="233680" y="127000"/>
                  </a:cubicBezTo>
                  <a:cubicBezTo>
                    <a:pt x="232630" y="132251"/>
                    <a:pt x="230071" y="137091"/>
                    <a:pt x="228600" y="142240"/>
                  </a:cubicBezTo>
                  <a:cubicBezTo>
                    <a:pt x="226682" y="148953"/>
                    <a:pt x="225035" y="155744"/>
                    <a:pt x="223520" y="162560"/>
                  </a:cubicBezTo>
                  <a:cubicBezTo>
                    <a:pt x="221647" y="170989"/>
                    <a:pt x="220712" y="179630"/>
                    <a:pt x="218440" y="187960"/>
                  </a:cubicBezTo>
                  <a:cubicBezTo>
                    <a:pt x="215622" y="198292"/>
                    <a:pt x="211667" y="208280"/>
                    <a:pt x="208280" y="218440"/>
                  </a:cubicBezTo>
                  <a:cubicBezTo>
                    <a:pt x="206587" y="223520"/>
                    <a:pt x="204499" y="228485"/>
                    <a:pt x="203200" y="233680"/>
                  </a:cubicBezTo>
                  <a:cubicBezTo>
                    <a:pt x="201507" y="240453"/>
                    <a:pt x="200870" y="247583"/>
                    <a:pt x="198120" y="254000"/>
                  </a:cubicBezTo>
                  <a:cubicBezTo>
                    <a:pt x="195715" y="259612"/>
                    <a:pt x="190690" y="263779"/>
                    <a:pt x="187960" y="269240"/>
                  </a:cubicBezTo>
                  <a:cubicBezTo>
                    <a:pt x="185565" y="274029"/>
                    <a:pt x="185481" y="279799"/>
                    <a:pt x="182880" y="284480"/>
                  </a:cubicBezTo>
                  <a:cubicBezTo>
                    <a:pt x="176950" y="295154"/>
                    <a:pt x="166421" y="303376"/>
                    <a:pt x="162560" y="314960"/>
                  </a:cubicBezTo>
                  <a:cubicBezTo>
                    <a:pt x="155208" y="337016"/>
                    <a:pt x="161266" y="326414"/>
                    <a:pt x="142240" y="345440"/>
                  </a:cubicBezTo>
                  <a:cubicBezTo>
                    <a:pt x="140547" y="350520"/>
                    <a:pt x="139555" y="355891"/>
                    <a:pt x="137160" y="360680"/>
                  </a:cubicBezTo>
                  <a:cubicBezTo>
                    <a:pt x="130087" y="374825"/>
                    <a:pt x="122995" y="379925"/>
                    <a:pt x="111760" y="391160"/>
                  </a:cubicBezTo>
                  <a:cubicBezTo>
                    <a:pt x="107363" y="404350"/>
                    <a:pt x="102594" y="419651"/>
                    <a:pt x="96520" y="431800"/>
                  </a:cubicBezTo>
                  <a:cubicBezTo>
                    <a:pt x="93790" y="437261"/>
                    <a:pt x="88840" y="441461"/>
                    <a:pt x="86360" y="447040"/>
                  </a:cubicBezTo>
                  <a:cubicBezTo>
                    <a:pt x="82010" y="456827"/>
                    <a:pt x="82141" y="468609"/>
                    <a:pt x="76200" y="477520"/>
                  </a:cubicBezTo>
                  <a:cubicBezTo>
                    <a:pt x="72813" y="482600"/>
                    <a:pt x="68770" y="487299"/>
                    <a:pt x="66040" y="492760"/>
                  </a:cubicBezTo>
                  <a:cubicBezTo>
                    <a:pt x="63645" y="497549"/>
                    <a:pt x="64746" y="504214"/>
                    <a:pt x="60960" y="508000"/>
                  </a:cubicBezTo>
                  <a:cubicBezTo>
                    <a:pt x="57174" y="511786"/>
                    <a:pt x="50401" y="510479"/>
                    <a:pt x="45720" y="513080"/>
                  </a:cubicBezTo>
                  <a:cubicBezTo>
                    <a:pt x="35046" y="519010"/>
                    <a:pt x="15240" y="533400"/>
                    <a:pt x="15240" y="533400"/>
                  </a:cubicBezTo>
                  <a:cubicBezTo>
                    <a:pt x="4141" y="550049"/>
                    <a:pt x="11185" y="548640"/>
                    <a:pt x="0" y="548640"/>
                  </a:cubicBezTo>
                </a:path>
              </a:pathLst>
            </a:custGeom>
            <a:noFill/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Forme libre 30"/>
            <p:cNvSpPr/>
            <p:nvPr/>
          </p:nvSpPr>
          <p:spPr>
            <a:xfrm>
              <a:off x="10456683" y="1400175"/>
              <a:ext cx="52567" cy="209550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Forme libre 31"/>
            <p:cNvSpPr/>
            <p:nvPr/>
          </p:nvSpPr>
          <p:spPr>
            <a:xfrm flipH="1">
              <a:off x="10573067" y="1379220"/>
              <a:ext cx="65088" cy="209550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orme libre 32"/>
            <p:cNvSpPr/>
            <p:nvPr/>
          </p:nvSpPr>
          <p:spPr>
            <a:xfrm flipH="1">
              <a:off x="10650696" y="1391000"/>
              <a:ext cx="65088" cy="116840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Forme libre 33"/>
            <p:cNvSpPr/>
            <p:nvPr/>
          </p:nvSpPr>
          <p:spPr>
            <a:xfrm>
              <a:off x="10597653" y="985837"/>
              <a:ext cx="45719" cy="186811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Forme libre 34"/>
            <p:cNvSpPr/>
            <p:nvPr/>
          </p:nvSpPr>
          <p:spPr>
            <a:xfrm rot="7117173">
              <a:off x="10331664" y="1032420"/>
              <a:ext cx="111759" cy="216307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Forme libre 35"/>
            <p:cNvSpPr/>
            <p:nvPr/>
          </p:nvSpPr>
          <p:spPr>
            <a:xfrm rot="7117173">
              <a:off x="10427857" y="1087553"/>
              <a:ext cx="88606" cy="98695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Forme libre 36"/>
            <p:cNvSpPr/>
            <p:nvPr/>
          </p:nvSpPr>
          <p:spPr>
            <a:xfrm rot="18283096">
              <a:off x="10483958" y="1024915"/>
              <a:ext cx="132871" cy="125390"/>
            </a:xfrm>
            <a:custGeom>
              <a:avLst/>
              <a:gdLst>
                <a:gd name="connsiteX0" fmla="*/ 52567 w 52567"/>
                <a:gd name="connsiteY0" fmla="*/ 0 h 209550"/>
                <a:gd name="connsiteX1" fmla="*/ 49392 w 52567"/>
                <a:gd name="connsiteY1" fmla="*/ 7938 h 209550"/>
                <a:gd name="connsiteX2" fmla="*/ 46217 w 52567"/>
                <a:gd name="connsiteY2" fmla="*/ 20638 h 209550"/>
                <a:gd name="connsiteX3" fmla="*/ 41455 w 52567"/>
                <a:gd name="connsiteY3" fmla="*/ 30163 h 209550"/>
                <a:gd name="connsiteX4" fmla="*/ 36692 w 52567"/>
                <a:gd name="connsiteY4" fmla="*/ 39688 h 209550"/>
                <a:gd name="connsiteX5" fmla="*/ 31930 w 52567"/>
                <a:gd name="connsiteY5" fmla="*/ 42863 h 209550"/>
                <a:gd name="connsiteX6" fmla="*/ 28755 w 52567"/>
                <a:gd name="connsiteY6" fmla="*/ 73025 h 209550"/>
                <a:gd name="connsiteX7" fmla="*/ 25580 w 52567"/>
                <a:gd name="connsiteY7" fmla="*/ 82550 h 209550"/>
                <a:gd name="connsiteX8" fmla="*/ 23992 w 52567"/>
                <a:gd name="connsiteY8" fmla="*/ 87313 h 209550"/>
                <a:gd name="connsiteX9" fmla="*/ 19230 w 52567"/>
                <a:gd name="connsiteY9" fmla="*/ 125413 h 209550"/>
                <a:gd name="connsiteX10" fmla="*/ 14467 w 52567"/>
                <a:gd name="connsiteY10" fmla="*/ 141288 h 209550"/>
                <a:gd name="connsiteX11" fmla="*/ 12880 w 52567"/>
                <a:gd name="connsiteY11" fmla="*/ 146050 h 209550"/>
                <a:gd name="connsiteX12" fmla="*/ 9705 w 52567"/>
                <a:gd name="connsiteY12" fmla="*/ 152400 h 209550"/>
                <a:gd name="connsiteX13" fmla="*/ 4942 w 52567"/>
                <a:gd name="connsiteY13" fmla="*/ 177800 h 209550"/>
                <a:gd name="connsiteX14" fmla="*/ 3355 w 52567"/>
                <a:gd name="connsiteY14" fmla="*/ 182563 h 209550"/>
                <a:gd name="connsiteX15" fmla="*/ 1767 w 52567"/>
                <a:gd name="connsiteY15" fmla="*/ 188913 h 209550"/>
                <a:gd name="connsiteX16" fmla="*/ 180 w 52567"/>
                <a:gd name="connsiteY16" fmla="*/ 193675 h 209550"/>
                <a:gd name="connsiteX17" fmla="*/ 180 w 52567"/>
                <a:gd name="connsiteY17" fmla="*/ 20955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2567" h="209550">
                  <a:moveTo>
                    <a:pt x="52567" y="0"/>
                  </a:moveTo>
                  <a:cubicBezTo>
                    <a:pt x="51509" y="2646"/>
                    <a:pt x="50230" y="5214"/>
                    <a:pt x="49392" y="7938"/>
                  </a:cubicBezTo>
                  <a:cubicBezTo>
                    <a:pt x="48109" y="12109"/>
                    <a:pt x="48168" y="16735"/>
                    <a:pt x="46217" y="20638"/>
                  </a:cubicBezTo>
                  <a:cubicBezTo>
                    <a:pt x="44630" y="23813"/>
                    <a:pt x="42897" y="26919"/>
                    <a:pt x="41455" y="30163"/>
                  </a:cubicBezTo>
                  <a:cubicBezTo>
                    <a:pt x="39390" y="34809"/>
                    <a:pt x="40651" y="35729"/>
                    <a:pt x="36692" y="39688"/>
                  </a:cubicBezTo>
                  <a:cubicBezTo>
                    <a:pt x="35343" y="41037"/>
                    <a:pt x="33517" y="41805"/>
                    <a:pt x="31930" y="42863"/>
                  </a:cubicBezTo>
                  <a:cubicBezTo>
                    <a:pt x="27145" y="61995"/>
                    <a:pt x="35105" y="28569"/>
                    <a:pt x="28755" y="73025"/>
                  </a:cubicBezTo>
                  <a:cubicBezTo>
                    <a:pt x="28282" y="76338"/>
                    <a:pt x="26638" y="79375"/>
                    <a:pt x="25580" y="82550"/>
                  </a:cubicBezTo>
                  <a:lnTo>
                    <a:pt x="23992" y="87313"/>
                  </a:lnTo>
                  <a:cubicBezTo>
                    <a:pt x="20490" y="108330"/>
                    <a:pt x="23772" y="87568"/>
                    <a:pt x="19230" y="125413"/>
                  </a:cubicBezTo>
                  <a:cubicBezTo>
                    <a:pt x="17735" y="137869"/>
                    <a:pt x="19532" y="133689"/>
                    <a:pt x="14467" y="141288"/>
                  </a:cubicBezTo>
                  <a:cubicBezTo>
                    <a:pt x="13938" y="142875"/>
                    <a:pt x="13539" y="144512"/>
                    <a:pt x="12880" y="146050"/>
                  </a:cubicBezTo>
                  <a:cubicBezTo>
                    <a:pt x="11948" y="148225"/>
                    <a:pt x="10453" y="150155"/>
                    <a:pt x="9705" y="152400"/>
                  </a:cubicBezTo>
                  <a:cubicBezTo>
                    <a:pt x="5004" y="166504"/>
                    <a:pt x="7552" y="163444"/>
                    <a:pt x="4942" y="177800"/>
                  </a:cubicBezTo>
                  <a:cubicBezTo>
                    <a:pt x="4643" y="179446"/>
                    <a:pt x="3815" y="180954"/>
                    <a:pt x="3355" y="182563"/>
                  </a:cubicBezTo>
                  <a:cubicBezTo>
                    <a:pt x="2756" y="184661"/>
                    <a:pt x="2366" y="186815"/>
                    <a:pt x="1767" y="188913"/>
                  </a:cubicBezTo>
                  <a:cubicBezTo>
                    <a:pt x="1307" y="190522"/>
                    <a:pt x="308" y="192007"/>
                    <a:pt x="180" y="193675"/>
                  </a:cubicBezTo>
                  <a:cubicBezTo>
                    <a:pt x="-226" y="198951"/>
                    <a:pt x="180" y="204258"/>
                    <a:pt x="180" y="20955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1" name="ZoneTexte 50"/>
          <p:cNvSpPr txBox="1"/>
          <p:nvPr/>
        </p:nvSpPr>
        <p:spPr>
          <a:xfrm>
            <a:off x="1736899" y="4817760"/>
            <a:ext cx="5364545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Cliquez pour commencer</a:t>
            </a:r>
            <a:endParaRPr lang="fr-F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Rectangle à coins arrondis 32"/>
          <p:cNvSpPr/>
          <p:nvPr/>
        </p:nvSpPr>
        <p:spPr>
          <a:xfrm>
            <a:off x="1863984" y="2439208"/>
            <a:ext cx="2053252" cy="2016867"/>
          </a:xfrm>
          <a:prstGeom prst="roundRect">
            <a:avLst/>
          </a:prstGeom>
          <a:solidFill>
            <a:srgbClr val="6888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sac</a:t>
            </a:r>
            <a:endParaRPr lang="fr-FR" sz="3200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1863984" y="204006"/>
            <a:ext cx="2053252" cy="2016867"/>
          </a:xfrm>
          <a:prstGeom prst="roundRect">
            <a:avLst/>
          </a:prstGeom>
          <a:solidFill>
            <a:srgbClr val="6888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garçon</a:t>
            </a:r>
            <a:endParaRPr lang="fr-FR" sz="3200" dirty="0"/>
          </a:p>
        </p:txBody>
      </p:sp>
      <p:sp>
        <p:nvSpPr>
          <p:cNvPr id="35" name="Rectangle à coins arrondis 34"/>
          <p:cNvSpPr/>
          <p:nvPr/>
        </p:nvSpPr>
        <p:spPr>
          <a:xfrm>
            <a:off x="4098440" y="4646944"/>
            <a:ext cx="2053252" cy="2016867"/>
          </a:xfrm>
          <a:prstGeom prst="roundRect">
            <a:avLst/>
          </a:prstGeom>
          <a:solidFill>
            <a:srgbClr val="6888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fille</a:t>
            </a:r>
            <a:endParaRPr lang="fr-FR" sz="3200" dirty="0"/>
          </a:p>
        </p:txBody>
      </p:sp>
      <p:sp>
        <p:nvSpPr>
          <p:cNvPr id="36" name="Rectangle à coins arrondis 35"/>
          <p:cNvSpPr/>
          <p:nvPr/>
        </p:nvSpPr>
        <p:spPr>
          <a:xfrm>
            <a:off x="4098440" y="2439208"/>
            <a:ext cx="2053252" cy="2016867"/>
          </a:xfrm>
          <a:prstGeom prst="roundRect">
            <a:avLst/>
          </a:prstGeom>
          <a:solidFill>
            <a:srgbClr val="6888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garçon</a:t>
            </a:r>
            <a:endParaRPr lang="fr-FR" sz="3200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6284052" y="2405199"/>
            <a:ext cx="2053252" cy="2016867"/>
          </a:xfrm>
          <a:prstGeom prst="roundRect">
            <a:avLst/>
          </a:prstGeom>
          <a:solidFill>
            <a:srgbClr val="6888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gros</a:t>
            </a:r>
            <a:endParaRPr lang="fr-FR" dirty="0"/>
          </a:p>
        </p:txBody>
      </p:sp>
      <p:sp>
        <p:nvSpPr>
          <p:cNvPr id="38" name="Rectangle à coins arrondis 37"/>
          <p:cNvSpPr/>
          <p:nvPr/>
        </p:nvSpPr>
        <p:spPr>
          <a:xfrm>
            <a:off x="8531656" y="135987"/>
            <a:ext cx="2053252" cy="2016867"/>
          </a:xfrm>
          <a:prstGeom prst="roundRect">
            <a:avLst/>
          </a:prstGeom>
          <a:solidFill>
            <a:srgbClr val="6888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ciel</a:t>
            </a:r>
            <a:endParaRPr lang="fr-FR" sz="3200" dirty="0"/>
          </a:p>
        </p:txBody>
      </p:sp>
      <p:sp>
        <p:nvSpPr>
          <p:cNvPr id="39" name="Rectangle à coins arrondis 38"/>
          <p:cNvSpPr/>
          <p:nvPr/>
        </p:nvSpPr>
        <p:spPr>
          <a:xfrm>
            <a:off x="8589002" y="2420566"/>
            <a:ext cx="2053252" cy="2016867"/>
          </a:xfrm>
          <a:prstGeom prst="roundRect">
            <a:avLst/>
          </a:prstGeom>
          <a:solidFill>
            <a:srgbClr val="6888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sac</a:t>
            </a:r>
            <a:endParaRPr lang="fr-FR" sz="3200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6354966" y="4674409"/>
            <a:ext cx="2053252" cy="2016867"/>
          </a:xfrm>
          <a:prstGeom prst="roundRect">
            <a:avLst/>
          </a:prstGeom>
          <a:solidFill>
            <a:srgbClr val="6888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tête</a:t>
            </a:r>
            <a:endParaRPr lang="fr-FR" sz="3200" dirty="0"/>
          </a:p>
        </p:txBody>
      </p:sp>
      <p:sp>
        <p:nvSpPr>
          <p:cNvPr id="41" name="Rectangle à coins arrondis 40"/>
          <p:cNvSpPr/>
          <p:nvPr/>
        </p:nvSpPr>
        <p:spPr>
          <a:xfrm>
            <a:off x="4019775" y="190869"/>
            <a:ext cx="2053252" cy="2016867"/>
          </a:xfrm>
          <a:prstGeom prst="roundRect">
            <a:avLst/>
          </a:prstGeom>
          <a:solidFill>
            <a:srgbClr val="6888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tête</a:t>
            </a:r>
            <a:endParaRPr lang="fr-FR" sz="3200" dirty="0"/>
          </a:p>
        </p:txBody>
      </p:sp>
      <p:sp>
        <p:nvSpPr>
          <p:cNvPr id="42" name="Rectangle à coins arrondis 41"/>
          <p:cNvSpPr/>
          <p:nvPr/>
        </p:nvSpPr>
        <p:spPr>
          <a:xfrm>
            <a:off x="6284052" y="190869"/>
            <a:ext cx="2053252" cy="2016867"/>
          </a:xfrm>
          <a:prstGeom prst="roundRect">
            <a:avLst/>
          </a:prstGeom>
          <a:solidFill>
            <a:srgbClr val="6888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fille</a:t>
            </a:r>
            <a:endParaRPr lang="fr-FR" sz="3200" dirty="0"/>
          </a:p>
        </p:txBody>
      </p:sp>
      <p:sp>
        <p:nvSpPr>
          <p:cNvPr id="43" name="Rectangle à coins arrondis 42"/>
          <p:cNvSpPr/>
          <p:nvPr/>
        </p:nvSpPr>
        <p:spPr>
          <a:xfrm>
            <a:off x="1915293" y="4648603"/>
            <a:ext cx="2053252" cy="2016867"/>
          </a:xfrm>
          <a:prstGeom prst="roundRect">
            <a:avLst/>
          </a:prstGeom>
          <a:solidFill>
            <a:srgbClr val="6888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gros</a:t>
            </a:r>
            <a:endParaRPr lang="fr-FR" sz="3200" dirty="0"/>
          </a:p>
        </p:txBody>
      </p:sp>
      <p:sp>
        <p:nvSpPr>
          <p:cNvPr id="44" name="Rectangle à coins arrondis 43"/>
          <p:cNvSpPr/>
          <p:nvPr/>
        </p:nvSpPr>
        <p:spPr>
          <a:xfrm>
            <a:off x="8531656" y="4674409"/>
            <a:ext cx="2053252" cy="2016867"/>
          </a:xfrm>
          <a:prstGeom prst="roundRect">
            <a:avLst/>
          </a:prstGeom>
          <a:solidFill>
            <a:srgbClr val="6888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ciel</a:t>
            </a:r>
            <a:endParaRPr lang="fr-FR" sz="2800" dirty="0"/>
          </a:p>
        </p:txBody>
      </p:sp>
      <p:sp>
        <p:nvSpPr>
          <p:cNvPr id="46" name="Rectangle à coins arrondis 45"/>
          <p:cNvSpPr/>
          <p:nvPr/>
        </p:nvSpPr>
        <p:spPr>
          <a:xfrm>
            <a:off x="1873944" y="190869"/>
            <a:ext cx="2053252" cy="2016867"/>
          </a:xfrm>
          <a:prstGeom prst="roundRect">
            <a:avLst/>
          </a:prstGeom>
          <a:gradFill flip="none" rotWithShape="1">
            <a:gsLst>
              <a:gs pos="0">
                <a:srgbClr val="688897">
                  <a:tint val="66000"/>
                  <a:satMod val="160000"/>
                </a:srgbClr>
              </a:gs>
              <a:gs pos="50000">
                <a:srgbClr val="688897">
                  <a:tint val="44500"/>
                  <a:satMod val="160000"/>
                </a:srgbClr>
              </a:gs>
              <a:gs pos="100000">
                <a:srgbClr val="688897">
                  <a:tint val="23500"/>
                  <a:satMod val="160000"/>
                </a:srgb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61" name="Rectangle à coins arrondis 60"/>
          <p:cNvSpPr/>
          <p:nvPr/>
        </p:nvSpPr>
        <p:spPr>
          <a:xfrm>
            <a:off x="6319452" y="204006"/>
            <a:ext cx="2053252" cy="2016867"/>
          </a:xfrm>
          <a:prstGeom prst="roundRect">
            <a:avLst/>
          </a:prstGeom>
          <a:gradFill flip="none" rotWithShape="1">
            <a:gsLst>
              <a:gs pos="0">
                <a:srgbClr val="688897">
                  <a:tint val="66000"/>
                  <a:satMod val="160000"/>
                </a:srgbClr>
              </a:gs>
              <a:gs pos="50000">
                <a:srgbClr val="688897">
                  <a:tint val="44500"/>
                  <a:satMod val="160000"/>
                </a:srgbClr>
              </a:gs>
              <a:gs pos="100000">
                <a:srgbClr val="688897">
                  <a:tint val="23500"/>
                  <a:satMod val="160000"/>
                </a:srgb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62" name="Rectangle à coins arrondis 61"/>
          <p:cNvSpPr/>
          <p:nvPr/>
        </p:nvSpPr>
        <p:spPr>
          <a:xfrm>
            <a:off x="8557096" y="148059"/>
            <a:ext cx="2053252" cy="2016867"/>
          </a:xfrm>
          <a:prstGeom prst="roundRect">
            <a:avLst/>
          </a:prstGeom>
          <a:gradFill flip="none" rotWithShape="1">
            <a:gsLst>
              <a:gs pos="0">
                <a:srgbClr val="688897">
                  <a:tint val="66000"/>
                  <a:satMod val="160000"/>
                </a:srgbClr>
              </a:gs>
              <a:gs pos="50000">
                <a:srgbClr val="688897">
                  <a:tint val="44500"/>
                  <a:satMod val="160000"/>
                </a:srgbClr>
              </a:gs>
              <a:gs pos="100000">
                <a:srgbClr val="688897">
                  <a:tint val="23500"/>
                  <a:satMod val="160000"/>
                </a:srgb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63" name="Rectangle à coins arrondis 62"/>
          <p:cNvSpPr/>
          <p:nvPr/>
        </p:nvSpPr>
        <p:spPr>
          <a:xfrm>
            <a:off x="1852151" y="2418963"/>
            <a:ext cx="2053252" cy="2016867"/>
          </a:xfrm>
          <a:prstGeom prst="roundRect">
            <a:avLst/>
          </a:prstGeom>
          <a:gradFill flip="none" rotWithShape="1">
            <a:gsLst>
              <a:gs pos="0">
                <a:srgbClr val="688897">
                  <a:tint val="66000"/>
                  <a:satMod val="160000"/>
                </a:srgbClr>
              </a:gs>
              <a:gs pos="50000">
                <a:srgbClr val="688897">
                  <a:tint val="44500"/>
                  <a:satMod val="160000"/>
                </a:srgbClr>
              </a:gs>
              <a:gs pos="100000">
                <a:srgbClr val="688897">
                  <a:tint val="23500"/>
                  <a:satMod val="160000"/>
                </a:srgb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64" name="Rectangle à coins arrondis 63"/>
          <p:cNvSpPr/>
          <p:nvPr/>
        </p:nvSpPr>
        <p:spPr>
          <a:xfrm>
            <a:off x="4093850" y="2450051"/>
            <a:ext cx="2053252" cy="2016867"/>
          </a:xfrm>
          <a:prstGeom prst="roundRect">
            <a:avLst/>
          </a:prstGeom>
          <a:gradFill flip="none" rotWithShape="1">
            <a:gsLst>
              <a:gs pos="0">
                <a:srgbClr val="688897">
                  <a:tint val="66000"/>
                  <a:satMod val="160000"/>
                </a:srgbClr>
              </a:gs>
              <a:gs pos="50000">
                <a:srgbClr val="688897">
                  <a:tint val="44500"/>
                  <a:satMod val="160000"/>
                </a:srgbClr>
              </a:gs>
              <a:gs pos="100000">
                <a:srgbClr val="688897">
                  <a:tint val="23500"/>
                  <a:satMod val="160000"/>
                </a:srgb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65" name="Rectangle à coins arrondis 64"/>
          <p:cNvSpPr/>
          <p:nvPr/>
        </p:nvSpPr>
        <p:spPr>
          <a:xfrm>
            <a:off x="6336808" y="2432639"/>
            <a:ext cx="2053252" cy="2016867"/>
          </a:xfrm>
          <a:prstGeom prst="roundRect">
            <a:avLst/>
          </a:prstGeom>
          <a:gradFill flip="none" rotWithShape="1">
            <a:gsLst>
              <a:gs pos="0">
                <a:srgbClr val="688897">
                  <a:tint val="66000"/>
                  <a:satMod val="160000"/>
                </a:srgbClr>
              </a:gs>
              <a:gs pos="50000">
                <a:srgbClr val="688897">
                  <a:tint val="44500"/>
                  <a:satMod val="160000"/>
                </a:srgbClr>
              </a:gs>
              <a:gs pos="100000">
                <a:srgbClr val="688897">
                  <a:tint val="23500"/>
                  <a:satMod val="160000"/>
                </a:srgb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66" name="Rectangle à coins arrondis 65"/>
          <p:cNvSpPr/>
          <p:nvPr/>
        </p:nvSpPr>
        <p:spPr>
          <a:xfrm>
            <a:off x="8589002" y="2432638"/>
            <a:ext cx="2053252" cy="2016867"/>
          </a:xfrm>
          <a:prstGeom prst="roundRect">
            <a:avLst/>
          </a:prstGeom>
          <a:gradFill flip="none" rotWithShape="1">
            <a:gsLst>
              <a:gs pos="0">
                <a:srgbClr val="688897">
                  <a:tint val="66000"/>
                  <a:satMod val="160000"/>
                </a:srgbClr>
              </a:gs>
              <a:gs pos="50000">
                <a:srgbClr val="688897">
                  <a:tint val="44500"/>
                  <a:satMod val="160000"/>
                </a:srgbClr>
              </a:gs>
              <a:gs pos="100000">
                <a:srgbClr val="688897">
                  <a:tint val="23500"/>
                  <a:satMod val="160000"/>
                </a:srgb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70" name="Rectangle à coins arrondis 69"/>
          <p:cNvSpPr/>
          <p:nvPr/>
        </p:nvSpPr>
        <p:spPr>
          <a:xfrm>
            <a:off x="8557096" y="4674408"/>
            <a:ext cx="2053252" cy="2016867"/>
          </a:xfrm>
          <a:prstGeom prst="roundRect">
            <a:avLst/>
          </a:prstGeom>
          <a:gradFill flip="none" rotWithShape="1">
            <a:gsLst>
              <a:gs pos="0">
                <a:srgbClr val="688897">
                  <a:tint val="66000"/>
                  <a:satMod val="160000"/>
                </a:srgbClr>
              </a:gs>
              <a:gs pos="50000">
                <a:srgbClr val="688897">
                  <a:tint val="44500"/>
                  <a:satMod val="160000"/>
                </a:srgbClr>
              </a:gs>
              <a:gs pos="100000">
                <a:srgbClr val="688897">
                  <a:tint val="23500"/>
                  <a:satMod val="160000"/>
                </a:srgb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73" name="Rectangle à coins arrondis 72"/>
          <p:cNvSpPr/>
          <p:nvPr/>
        </p:nvSpPr>
        <p:spPr>
          <a:xfrm>
            <a:off x="1946671" y="4661740"/>
            <a:ext cx="2053252" cy="2016867"/>
          </a:xfrm>
          <a:prstGeom prst="roundRect">
            <a:avLst/>
          </a:prstGeom>
          <a:gradFill flip="none" rotWithShape="1">
            <a:gsLst>
              <a:gs pos="0">
                <a:srgbClr val="688897">
                  <a:tint val="66000"/>
                  <a:satMod val="160000"/>
                </a:srgbClr>
              </a:gs>
              <a:gs pos="50000">
                <a:srgbClr val="688897">
                  <a:tint val="44500"/>
                  <a:satMod val="160000"/>
                </a:srgbClr>
              </a:gs>
              <a:gs pos="100000">
                <a:srgbClr val="688897">
                  <a:tint val="23500"/>
                  <a:satMod val="160000"/>
                </a:srgb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79" name="Rectangle à coins arrondis 78"/>
          <p:cNvSpPr/>
          <p:nvPr/>
        </p:nvSpPr>
        <p:spPr>
          <a:xfrm>
            <a:off x="6390073" y="4661740"/>
            <a:ext cx="2053252" cy="2016867"/>
          </a:xfrm>
          <a:prstGeom prst="roundRect">
            <a:avLst/>
          </a:prstGeom>
          <a:gradFill flip="none" rotWithShape="1">
            <a:gsLst>
              <a:gs pos="0">
                <a:srgbClr val="688897">
                  <a:tint val="66000"/>
                  <a:satMod val="160000"/>
                </a:srgbClr>
              </a:gs>
              <a:gs pos="50000">
                <a:srgbClr val="688897">
                  <a:tint val="44500"/>
                  <a:satMod val="160000"/>
                </a:srgbClr>
              </a:gs>
              <a:gs pos="100000">
                <a:srgbClr val="688897">
                  <a:tint val="23500"/>
                  <a:satMod val="160000"/>
                </a:srgb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80" name="Rectangle à coins arrondis 79"/>
          <p:cNvSpPr/>
          <p:nvPr/>
        </p:nvSpPr>
        <p:spPr>
          <a:xfrm>
            <a:off x="4065135" y="135986"/>
            <a:ext cx="2053252" cy="2016867"/>
          </a:xfrm>
          <a:prstGeom prst="roundRect">
            <a:avLst/>
          </a:prstGeom>
          <a:gradFill flip="none" rotWithShape="1">
            <a:gsLst>
              <a:gs pos="0">
                <a:srgbClr val="688897">
                  <a:tint val="66000"/>
                  <a:satMod val="160000"/>
                </a:srgbClr>
              </a:gs>
              <a:gs pos="50000">
                <a:srgbClr val="688897">
                  <a:tint val="44500"/>
                  <a:satMod val="160000"/>
                </a:srgbClr>
              </a:gs>
              <a:gs pos="100000">
                <a:srgbClr val="688897">
                  <a:tint val="23500"/>
                  <a:satMod val="160000"/>
                </a:srgb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81" name="Rectangle à coins arrondis 80"/>
          <p:cNvSpPr/>
          <p:nvPr/>
        </p:nvSpPr>
        <p:spPr>
          <a:xfrm>
            <a:off x="4123880" y="4646944"/>
            <a:ext cx="2053252" cy="2016867"/>
          </a:xfrm>
          <a:prstGeom prst="roundRect">
            <a:avLst/>
          </a:prstGeom>
          <a:gradFill flip="none" rotWithShape="1">
            <a:gsLst>
              <a:gs pos="0">
                <a:srgbClr val="688897">
                  <a:tint val="66000"/>
                  <a:satMod val="160000"/>
                </a:srgbClr>
              </a:gs>
              <a:gs pos="50000">
                <a:srgbClr val="688897">
                  <a:tint val="44500"/>
                  <a:satMod val="160000"/>
                </a:srgbClr>
              </a:gs>
              <a:gs pos="100000">
                <a:srgbClr val="688897">
                  <a:tint val="23500"/>
                  <a:satMod val="160000"/>
                </a:srgb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82" name="Pentagone 81"/>
          <p:cNvSpPr/>
          <p:nvPr/>
        </p:nvSpPr>
        <p:spPr>
          <a:xfrm>
            <a:off x="130060" y="135985"/>
            <a:ext cx="1584931" cy="638929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/>
              <a:t>Joueur1 </a:t>
            </a:r>
            <a:endParaRPr lang="fr-FR" sz="2800" dirty="0"/>
          </a:p>
        </p:txBody>
      </p:sp>
      <p:sp>
        <p:nvSpPr>
          <p:cNvPr id="83" name="Pentagone 82"/>
          <p:cNvSpPr/>
          <p:nvPr/>
        </p:nvSpPr>
        <p:spPr>
          <a:xfrm flipH="1">
            <a:off x="10610348" y="130104"/>
            <a:ext cx="1485074" cy="644809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Joueur2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5" name="Ellipse 84"/>
          <p:cNvSpPr/>
          <p:nvPr/>
        </p:nvSpPr>
        <p:spPr>
          <a:xfrm>
            <a:off x="536878" y="996478"/>
            <a:ext cx="666427" cy="712922"/>
          </a:xfrm>
          <a:prstGeom prst="ellipse">
            <a:avLst/>
          </a:prstGeom>
          <a:solidFill>
            <a:srgbClr val="4F738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Ellipse 85"/>
          <p:cNvSpPr/>
          <p:nvPr/>
        </p:nvSpPr>
        <p:spPr>
          <a:xfrm>
            <a:off x="544536" y="1947055"/>
            <a:ext cx="666427" cy="712922"/>
          </a:xfrm>
          <a:prstGeom prst="ellipse">
            <a:avLst/>
          </a:prstGeom>
          <a:solidFill>
            <a:srgbClr val="4F738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llipse 86"/>
          <p:cNvSpPr/>
          <p:nvPr/>
        </p:nvSpPr>
        <p:spPr>
          <a:xfrm>
            <a:off x="554458" y="2805934"/>
            <a:ext cx="666427" cy="712922"/>
          </a:xfrm>
          <a:prstGeom prst="ellipse">
            <a:avLst/>
          </a:prstGeom>
          <a:solidFill>
            <a:srgbClr val="4F738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Ellipse 87"/>
          <p:cNvSpPr/>
          <p:nvPr/>
        </p:nvSpPr>
        <p:spPr>
          <a:xfrm>
            <a:off x="536878" y="3694603"/>
            <a:ext cx="666427" cy="712922"/>
          </a:xfrm>
          <a:prstGeom prst="ellipse">
            <a:avLst/>
          </a:prstGeom>
          <a:solidFill>
            <a:srgbClr val="4F738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9" name="Ellipse 88"/>
          <p:cNvSpPr/>
          <p:nvPr/>
        </p:nvSpPr>
        <p:spPr>
          <a:xfrm>
            <a:off x="554458" y="4590976"/>
            <a:ext cx="666427" cy="712922"/>
          </a:xfrm>
          <a:prstGeom prst="ellipse">
            <a:avLst/>
          </a:prstGeom>
          <a:solidFill>
            <a:srgbClr val="4F738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Ellipse 89"/>
          <p:cNvSpPr/>
          <p:nvPr/>
        </p:nvSpPr>
        <p:spPr>
          <a:xfrm>
            <a:off x="587744" y="5549876"/>
            <a:ext cx="666427" cy="712922"/>
          </a:xfrm>
          <a:prstGeom prst="ellipse">
            <a:avLst/>
          </a:prstGeom>
          <a:solidFill>
            <a:srgbClr val="4F738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Ellipse 90"/>
          <p:cNvSpPr/>
          <p:nvPr/>
        </p:nvSpPr>
        <p:spPr>
          <a:xfrm>
            <a:off x="11179647" y="996478"/>
            <a:ext cx="666427" cy="712922"/>
          </a:xfrm>
          <a:prstGeom prst="ellipse">
            <a:avLst/>
          </a:prstGeom>
          <a:solidFill>
            <a:srgbClr val="4F738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Ellipse 91"/>
          <p:cNvSpPr/>
          <p:nvPr/>
        </p:nvSpPr>
        <p:spPr>
          <a:xfrm>
            <a:off x="11187305" y="1947055"/>
            <a:ext cx="666427" cy="712922"/>
          </a:xfrm>
          <a:prstGeom prst="ellipse">
            <a:avLst/>
          </a:prstGeom>
          <a:solidFill>
            <a:srgbClr val="4F738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Ellipse 92"/>
          <p:cNvSpPr/>
          <p:nvPr/>
        </p:nvSpPr>
        <p:spPr>
          <a:xfrm>
            <a:off x="11197227" y="2805934"/>
            <a:ext cx="666427" cy="712922"/>
          </a:xfrm>
          <a:prstGeom prst="ellipse">
            <a:avLst/>
          </a:prstGeom>
          <a:solidFill>
            <a:srgbClr val="4F738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Ellipse 93"/>
          <p:cNvSpPr/>
          <p:nvPr/>
        </p:nvSpPr>
        <p:spPr>
          <a:xfrm>
            <a:off x="11179647" y="3694603"/>
            <a:ext cx="666427" cy="712922"/>
          </a:xfrm>
          <a:prstGeom prst="ellipse">
            <a:avLst/>
          </a:prstGeom>
          <a:solidFill>
            <a:srgbClr val="4F738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llipse 94"/>
          <p:cNvSpPr/>
          <p:nvPr/>
        </p:nvSpPr>
        <p:spPr>
          <a:xfrm>
            <a:off x="11197227" y="4590976"/>
            <a:ext cx="666427" cy="712922"/>
          </a:xfrm>
          <a:prstGeom prst="ellipse">
            <a:avLst/>
          </a:prstGeom>
          <a:solidFill>
            <a:srgbClr val="4F738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/>
          <p:cNvSpPr/>
          <p:nvPr/>
        </p:nvSpPr>
        <p:spPr>
          <a:xfrm>
            <a:off x="11230513" y="5549876"/>
            <a:ext cx="666427" cy="712922"/>
          </a:xfrm>
          <a:prstGeom prst="ellipse">
            <a:avLst/>
          </a:prstGeom>
          <a:solidFill>
            <a:srgbClr val="4F7383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62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7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2" fill="hold">
                      <p:stCondLst>
                        <p:cond delay="0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8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6" fill="hold">
                      <p:stCondLst>
                        <p:cond delay="0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70" grpId="0" animBg="1"/>
      <p:bldP spid="70" grpId="1" animBg="1"/>
      <p:bldP spid="73" grpId="0" animBg="1"/>
      <p:bldP spid="73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17</Words>
  <Application>Microsoft Office PowerPoint</Application>
  <PresentationFormat>Grand écran</PresentationFormat>
  <Paragraphs>15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VANBRUGGHE</dc:creator>
  <cp:lastModifiedBy>Anne VANBRUGGHE</cp:lastModifiedBy>
  <cp:revision>20</cp:revision>
  <dcterms:created xsi:type="dcterms:W3CDTF">2023-10-27T15:33:40Z</dcterms:created>
  <dcterms:modified xsi:type="dcterms:W3CDTF">2023-10-27T19:35:41Z</dcterms:modified>
</cp:coreProperties>
</file>