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5" r:id="rId5"/>
    <p:sldId id="259" r:id="rId6"/>
    <p:sldId id="267" r:id="rId7"/>
    <p:sldId id="260" r:id="rId8"/>
    <p:sldId id="266" r:id="rId9"/>
    <p:sldId id="261" r:id="rId10"/>
    <p:sldId id="262" r:id="rId11"/>
    <p:sldId id="263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D8FF-5840-4F48-9B11-1A13D7547621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EB39-EBFA-4548-BDFD-33FCA7F28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94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D8FF-5840-4F48-9B11-1A13D7547621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EB39-EBFA-4548-BDFD-33FCA7F28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90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D8FF-5840-4F48-9B11-1A13D7547621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EB39-EBFA-4548-BDFD-33FCA7F28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65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D8FF-5840-4F48-9B11-1A13D7547621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EB39-EBFA-4548-BDFD-33FCA7F28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18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D8FF-5840-4F48-9B11-1A13D7547621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EB39-EBFA-4548-BDFD-33FCA7F28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86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D8FF-5840-4F48-9B11-1A13D7547621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EB39-EBFA-4548-BDFD-33FCA7F28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45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D8FF-5840-4F48-9B11-1A13D7547621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EB39-EBFA-4548-BDFD-33FCA7F28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85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D8FF-5840-4F48-9B11-1A13D7547621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EB39-EBFA-4548-BDFD-33FCA7F28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70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D8FF-5840-4F48-9B11-1A13D7547621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EB39-EBFA-4548-BDFD-33FCA7F28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31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D8FF-5840-4F48-9B11-1A13D7547621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EB39-EBFA-4548-BDFD-33FCA7F28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69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D8FF-5840-4F48-9B11-1A13D7547621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EB39-EBFA-4548-BDFD-33FCA7F28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72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D8FF-5840-4F48-9B11-1A13D7547621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0EB39-EBFA-4548-BDFD-33FCA7F28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19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"/><Relationship Id="rId5" Type="http://schemas.openxmlformats.org/officeDocument/2006/relationships/image" Target="../media/image58.jpe"/><Relationship Id="rId4" Type="http://schemas.openxmlformats.org/officeDocument/2006/relationships/image" Target="../media/image57.jp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"/><Relationship Id="rId5" Type="http://schemas.openxmlformats.org/officeDocument/2006/relationships/image" Target="../media/image52.jpe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3413" y="89964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La fille qui écrit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03106" y="89963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fille qui pleure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695674" y="89963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La fille qui mange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683925" y="3457944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fille qui boit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23413" y="3470668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fille qui lit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903106" y="3470667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fille qui joue  </a:t>
            </a:r>
          </a:p>
          <a:p>
            <a:pPr algn="ctr"/>
            <a:endParaRPr lang="fr-FR" dirty="0"/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4" name="Picture 2" descr="Résultat de recherche d'images pour &quot;fille qu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5" y="370505"/>
            <a:ext cx="22383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://www.google.fr/url?source=imglanding&amp;ct=img&amp;q=http://us.cdn3.123rf.com/168nwm/yeletkeshet/yeletkeshet1211/yeletkeshet121100193/16511061-petite-fille-qui-pleurait.jpg&amp;sa=X&amp;ei=fkJnVbWRIMXSUZqmgPAJ&amp;ved=0CAkQ8wc4gAE&amp;usg=AFQjCNFa179RociN32txOVqefBagyDJ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92" y="385701"/>
            <a:ext cx="1814893" cy="203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http://www.google.fr/url?source=imglanding&amp;ct=img&amp;q=http://us.cdn1.123rf.com/168nwm/nataliyaart/nataliyaart1405/nataliyaart140500035/28498419-petite-fille-mange-son-d-ner-vector-illustration.jpg&amp;sa=X&amp;ei=uENnVaDWIMiuU4WggAg&amp;ved=0CAkQ8wc46AI&amp;usg=AFQjCNHqbOV-FuuYOP3qaWAOlbOE451a9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 r="19044" b="15484"/>
          <a:stretch/>
        </p:blipFill>
        <p:spPr bwMode="auto">
          <a:xfrm>
            <a:off x="6214125" y="385701"/>
            <a:ext cx="1728439" cy="22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http://www.google.fr/url?source=imglanding&amp;ct=img&amp;q=http://us.cdn2.123rf.com/168nwm/gorelova/gorelova1001/gorelova100100003/6344728-petite-fille-lire-un-livre.jpg&amp;sa=X&amp;ei=DkRnVfyqKoqAUbPJg6gF&amp;ved=0CAkQ8wc&amp;usg=AFQjCNGfQ1y7BVPrEVOOPESM3E35T2Tsl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6" y="4016764"/>
            <a:ext cx="2356727" cy="16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http://www.google.fr/url?source=imglanding&amp;ct=img&amp;q=http://thumbs.dreamstime.com/z/la-petite-fille-joue-avec-des-cubes-en-jouet-28071916.jpg&amp;sa=X&amp;ei=30RnVZGrGsz9UoiXgIAK&amp;ved=0CAkQ8wc4MA&amp;usg=AFQjCNHWRV9Q1n8vPBze9ua1sAS1u_J0a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7517" r="18575" b="11801"/>
          <a:stretch/>
        </p:blipFill>
        <p:spPr bwMode="auto">
          <a:xfrm>
            <a:off x="3534208" y="3764788"/>
            <a:ext cx="1453857" cy="20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4" descr="http://www.google.fr/url?source=imglanding&amp;ct=img&amp;q=http://thumbs.dreamstime.com/z/la-petite-fille-de-mul%C3%A2tre-boit-l-eau-d-une-bouteille-34268360.jpg&amp;sa=X&amp;ei=J0VnVeaPF8X2UJvkgJAL&amp;ved=0CAkQ8wc&amp;usg=AFQjCNEBBIm0hBz8khpfh6K9aE-5eEJs6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r="17755" b="11431"/>
          <a:stretch/>
        </p:blipFill>
        <p:spPr bwMode="auto">
          <a:xfrm>
            <a:off x="6162231" y="3742485"/>
            <a:ext cx="1849395" cy="188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9093231" y="2655686"/>
            <a:ext cx="225254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F</a:t>
            </a:r>
            <a:r>
              <a:rPr lang="fr-FR" sz="2800" dirty="0" smtClean="0"/>
              <a:t>amille </a:t>
            </a:r>
            <a:r>
              <a:rPr lang="fr-FR" sz="2800" dirty="0" smtClean="0">
                <a:solidFill>
                  <a:srgbClr val="FF0000"/>
                </a:solidFill>
              </a:rPr>
              <a:t>la </a:t>
            </a:r>
            <a:r>
              <a:rPr lang="fr-FR" sz="2800" dirty="0" smtClean="0">
                <a:solidFill>
                  <a:srgbClr val="FF0000"/>
                </a:solidFill>
              </a:rPr>
              <a:t>fille</a:t>
            </a:r>
            <a:endParaRPr lang="fr-FR" sz="2800" dirty="0" smtClean="0">
              <a:solidFill>
                <a:srgbClr val="FF0000"/>
              </a:solidFill>
            </a:endParaRPr>
          </a:p>
          <a:p>
            <a:endParaRPr lang="fr-FR" sz="2800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/>
              <a:t>La fille </a:t>
            </a:r>
            <a:r>
              <a:rPr lang="fr-FR" sz="1600" dirty="0" smtClean="0">
                <a:solidFill>
                  <a:srgbClr val="FF0000"/>
                </a:solidFill>
              </a:rPr>
              <a:t>qui écrit</a:t>
            </a:r>
            <a:endParaRPr lang="fr-FR" sz="1600" dirty="0" smtClean="0"/>
          </a:p>
          <a:p>
            <a:pPr algn="ctr"/>
            <a:r>
              <a:rPr lang="fr-FR" sz="1600" dirty="0" smtClean="0"/>
              <a:t>La fille </a:t>
            </a:r>
            <a:r>
              <a:rPr lang="fr-FR" sz="1600" dirty="0" smtClean="0">
                <a:solidFill>
                  <a:srgbClr val="FF0000"/>
                </a:solidFill>
              </a:rPr>
              <a:t>qui pleure</a:t>
            </a:r>
            <a:endParaRPr lang="fr-FR" sz="1600" dirty="0" smtClean="0"/>
          </a:p>
          <a:p>
            <a:pPr algn="ctr"/>
            <a:r>
              <a:rPr lang="fr-FR" sz="1600" dirty="0" smtClean="0"/>
              <a:t>La fille </a:t>
            </a:r>
            <a:r>
              <a:rPr lang="fr-FR" sz="1600" dirty="0" smtClean="0">
                <a:solidFill>
                  <a:srgbClr val="FF0000"/>
                </a:solidFill>
              </a:rPr>
              <a:t>qui mange</a:t>
            </a:r>
            <a:endParaRPr lang="fr-FR" sz="1600" dirty="0" smtClean="0"/>
          </a:p>
          <a:p>
            <a:pPr algn="ctr"/>
            <a:r>
              <a:rPr lang="fr-FR" sz="1600" dirty="0" smtClean="0"/>
              <a:t>La fille </a:t>
            </a:r>
            <a:r>
              <a:rPr lang="fr-FR" sz="1600" dirty="0" smtClean="0">
                <a:solidFill>
                  <a:srgbClr val="FF0000"/>
                </a:solidFill>
              </a:rPr>
              <a:t>qui lit</a:t>
            </a:r>
            <a:endParaRPr lang="fr-FR" sz="1600" dirty="0" smtClean="0"/>
          </a:p>
          <a:p>
            <a:pPr algn="ctr"/>
            <a:r>
              <a:rPr lang="fr-FR" sz="1600" dirty="0" smtClean="0"/>
              <a:t>La fille </a:t>
            </a:r>
            <a:r>
              <a:rPr lang="fr-FR" sz="1600" dirty="0" smtClean="0">
                <a:solidFill>
                  <a:srgbClr val="FF0000"/>
                </a:solidFill>
              </a:rPr>
              <a:t>qui joue</a:t>
            </a:r>
            <a:endParaRPr lang="fr-FR" sz="1600" dirty="0" smtClean="0"/>
          </a:p>
          <a:p>
            <a:pPr algn="ctr"/>
            <a:r>
              <a:rPr lang="fr-FR" sz="1600" dirty="0" smtClean="0"/>
              <a:t>La fille</a:t>
            </a:r>
            <a:r>
              <a:rPr lang="fr-FR" sz="1600" dirty="0" smtClean="0">
                <a:solidFill>
                  <a:srgbClr val="FF0000"/>
                </a:solidFill>
              </a:rPr>
              <a:t> qui boit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9256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3413" y="72035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La vache  qui écrit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03106" y="89963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vache qui pleure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695674" y="89963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La vache qui mange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683925" y="3457944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vache qui boit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23413" y="3470668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vache qui lit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903106" y="3470667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vache qui joue  </a:t>
            </a:r>
          </a:p>
          <a:p>
            <a:pPr algn="ctr"/>
            <a:endParaRPr lang="fr-FR" dirty="0"/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490339" y="2774152"/>
            <a:ext cx="302794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F</a:t>
            </a:r>
            <a:r>
              <a:rPr lang="fr-FR" sz="2800" dirty="0" smtClean="0"/>
              <a:t>amille </a:t>
            </a:r>
            <a:r>
              <a:rPr lang="fr-FR" sz="2800" dirty="0" smtClean="0">
                <a:solidFill>
                  <a:srgbClr val="FF0000"/>
                </a:solidFill>
              </a:rPr>
              <a:t>la vache qui</a:t>
            </a:r>
          </a:p>
          <a:p>
            <a:endParaRPr lang="fr-FR" sz="2800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/>
              <a:t>La vache </a:t>
            </a:r>
            <a:r>
              <a:rPr lang="fr-FR" sz="1600" dirty="0" smtClean="0">
                <a:solidFill>
                  <a:srgbClr val="FF0000"/>
                </a:solidFill>
              </a:rPr>
              <a:t>qui écrit</a:t>
            </a:r>
            <a:endParaRPr lang="fr-FR" sz="1600" dirty="0" smtClean="0"/>
          </a:p>
          <a:p>
            <a:pPr algn="ctr"/>
            <a:r>
              <a:rPr lang="fr-FR" sz="1600" dirty="0" smtClean="0"/>
              <a:t>La vache </a:t>
            </a:r>
            <a:r>
              <a:rPr lang="fr-FR" sz="1600" dirty="0" smtClean="0">
                <a:solidFill>
                  <a:srgbClr val="FF0000"/>
                </a:solidFill>
              </a:rPr>
              <a:t>qui pleure</a:t>
            </a:r>
          </a:p>
          <a:p>
            <a:pPr algn="ctr"/>
            <a:r>
              <a:rPr lang="fr-FR" sz="1600" dirty="0" smtClean="0"/>
              <a:t>La vache </a:t>
            </a:r>
            <a:r>
              <a:rPr lang="fr-FR" sz="1600" dirty="0" smtClean="0">
                <a:solidFill>
                  <a:srgbClr val="FF0000"/>
                </a:solidFill>
              </a:rPr>
              <a:t>qui mange</a:t>
            </a:r>
            <a:endParaRPr lang="fr-FR" sz="1600" dirty="0" smtClean="0"/>
          </a:p>
          <a:p>
            <a:pPr algn="ctr"/>
            <a:r>
              <a:rPr lang="fr-FR" sz="1600" dirty="0" smtClean="0"/>
              <a:t>La vache </a:t>
            </a:r>
            <a:r>
              <a:rPr lang="fr-FR" sz="1600" dirty="0" smtClean="0">
                <a:solidFill>
                  <a:srgbClr val="FF0000"/>
                </a:solidFill>
              </a:rPr>
              <a:t>qui lit</a:t>
            </a:r>
            <a:endParaRPr lang="fr-FR" sz="1600" dirty="0" smtClean="0"/>
          </a:p>
          <a:p>
            <a:pPr algn="ctr"/>
            <a:r>
              <a:rPr lang="fr-FR" sz="1600" dirty="0" smtClean="0"/>
              <a:t>La vache </a:t>
            </a:r>
            <a:r>
              <a:rPr lang="fr-FR" sz="1600" dirty="0" smtClean="0">
                <a:solidFill>
                  <a:srgbClr val="FF0000"/>
                </a:solidFill>
              </a:rPr>
              <a:t>qui joue</a:t>
            </a:r>
            <a:endParaRPr lang="fr-FR" sz="1600" dirty="0" smtClean="0"/>
          </a:p>
          <a:p>
            <a:pPr algn="ctr"/>
            <a:r>
              <a:rPr lang="fr-FR" sz="1600" dirty="0" smtClean="0"/>
              <a:t>La vache</a:t>
            </a:r>
            <a:r>
              <a:rPr lang="fr-FR" sz="1600" dirty="0" smtClean="0">
                <a:solidFill>
                  <a:srgbClr val="FF0000"/>
                </a:solidFill>
              </a:rPr>
              <a:t> qui boit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665018"/>
            <a:ext cx="2141868" cy="18443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5"/>
          <a:stretch/>
        </p:blipFill>
        <p:spPr>
          <a:xfrm>
            <a:off x="741569" y="3620008"/>
            <a:ext cx="1433780" cy="23894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27" y="515648"/>
            <a:ext cx="2143125" cy="21431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4"/>
          <a:stretch/>
        </p:blipFill>
        <p:spPr>
          <a:xfrm>
            <a:off x="5764949" y="665018"/>
            <a:ext cx="2535167" cy="18257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69"/>
          <a:stretch/>
        </p:blipFill>
        <p:spPr>
          <a:xfrm>
            <a:off x="3173027" y="4149003"/>
            <a:ext cx="2230246" cy="15525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33" y="3989869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123413" y="72035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Le chat  qui écrit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49" r="7751" b="-3208"/>
          <a:stretch/>
        </p:blipFill>
        <p:spPr>
          <a:xfrm>
            <a:off x="564776" y="837266"/>
            <a:ext cx="1712260" cy="1556310"/>
          </a:xfrm>
          <a:prstGeom prst="ellipse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5683925" y="3457944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chat qui boit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23413" y="3470668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chat qui lit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903106" y="3470667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chat qui joue  </a:t>
            </a:r>
          </a:p>
          <a:p>
            <a:pPr algn="ctr"/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903106" y="89963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chat qui pleure</a:t>
            </a:r>
          </a:p>
          <a:p>
            <a:pPr algn="ctr"/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695674" y="89963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Le chat qui mange</a:t>
            </a:r>
          </a:p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490339" y="2774152"/>
            <a:ext cx="281666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F</a:t>
            </a:r>
            <a:r>
              <a:rPr lang="fr-FR" sz="2800" dirty="0" smtClean="0"/>
              <a:t>amille </a:t>
            </a:r>
            <a:r>
              <a:rPr lang="fr-FR" sz="2800" dirty="0" smtClean="0">
                <a:solidFill>
                  <a:srgbClr val="FF0000"/>
                </a:solidFill>
              </a:rPr>
              <a:t>le chat qui</a:t>
            </a:r>
          </a:p>
          <a:p>
            <a:endParaRPr lang="fr-FR" sz="2800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/>
              <a:t>Le chat </a:t>
            </a:r>
            <a:r>
              <a:rPr lang="fr-FR" sz="1600" dirty="0" smtClean="0">
                <a:solidFill>
                  <a:srgbClr val="FF0000"/>
                </a:solidFill>
              </a:rPr>
              <a:t>qui écrit</a:t>
            </a:r>
            <a:endParaRPr lang="fr-FR" sz="1600" dirty="0" smtClean="0"/>
          </a:p>
          <a:p>
            <a:pPr algn="ctr"/>
            <a:r>
              <a:rPr lang="fr-FR" sz="1600" dirty="0" smtClean="0"/>
              <a:t>Le </a:t>
            </a:r>
            <a:r>
              <a:rPr lang="fr-FR" sz="1600" dirty="0"/>
              <a:t>chat </a:t>
            </a:r>
            <a:r>
              <a:rPr lang="fr-FR" sz="1600" dirty="0" smtClean="0">
                <a:solidFill>
                  <a:srgbClr val="FF0000"/>
                </a:solidFill>
              </a:rPr>
              <a:t>qui pleure</a:t>
            </a:r>
          </a:p>
          <a:p>
            <a:pPr algn="ctr"/>
            <a:r>
              <a:rPr lang="fr-FR" sz="1600" dirty="0"/>
              <a:t>Le chat </a:t>
            </a:r>
            <a:r>
              <a:rPr lang="fr-FR" sz="1600" dirty="0" smtClean="0">
                <a:solidFill>
                  <a:srgbClr val="FF0000"/>
                </a:solidFill>
              </a:rPr>
              <a:t>qui mange</a:t>
            </a:r>
            <a:endParaRPr lang="fr-FR" sz="1600" dirty="0" smtClean="0"/>
          </a:p>
          <a:p>
            <a:pPr algn="ctr"/>
            <a:r>
              <a:rPr lang="fr-FR" sz="1600" dirty="0"/>
              <a:t>Le chat </a:t>
            </a:r>
            <a:r>
              <a:rPr lang="fr-FR" sz="1600" dirty="0" smtClean="0">
                <a:solidFill>
                  <a:srgbClr val="FF0000"/>
                </a:solidFill>
              </a:rPr>
              <a:t>qui lit</a:t>
            </a:r>
            <a:endParaRPr lang="fr-FR" sz="1600" dirty="0" smtClean="0"/>
          </a:p>
          <a:p>
            <a:pPr algn="ctr"/>
            <a:r>
              <a:rPr lang="fr-FR" sz="1600" dirty="0"/>
              <a:t>Le chat </a:t>
            </a:r>
            <a:r>
              <a:rPr lang="fr-FR" sz="1600" dirty="0" smtClean="0">
                <a:solidFill>
                  <a:srgbClr val="FF0000"/>
                </a:solidFill>
              </a:rPr>
              <a:t>qui joue</a:t>
            </a:r>
            <a:endParaRPr lang="fr-FR" sz="1600" dirty="0" smtClean="0"/>
          </a:p>
          <a:p>
            <a:pPr algn="ctr"/>
            <a:r>
              <a:rPr lang="fr-FR" sz="1600" dirty="0"/>
              <a:t>Le chat</a:t>
            </a:r>
            <a:r>
              <a:rPr lang="fr-FR" sz="1600" dirty="0" smtClean="0">
                <a:solidFill>
                  <a:srgbClr val="FF0000"/>
                </a:solidFill>
              </a:rPr>
              <a:t> qui boit</a:t>
            </a:r>
            <a:endParaRPr lang="fr-FR" sz="16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225" y="802532"/>
            <a:ext cx="1589596" cy="1469832"/>
          </a:xfrm>
          <a:prstGeom prst="ellipse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979" y="458320"/>
            <a:ext cx="2038350" cy="22479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25" y="3755932"/>
            <a:ext cx="2143125" cy="2143125"/>
          </a:xfrm>
          <a:prstGeom prst="ellipse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595" y="3655433"/>
            <a:ext cx="2575012" cy="192909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5491" r="5932" b="9020"/>
          <a:stretch/>
        </p:blipFill>
        <p:spPr>
          <a:xfrm>
            <a:off x="705327" y="3989869"/>
            <a:ext cx="1506263" cy="14971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5568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0990" y="118687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Le chat qui écrit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010683" y="118686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chat qui pleure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3251" y="118686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Le chat qui mange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791502" y="3486667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chat qui boit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30990" y="3499391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chat qui lit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010683" y="3499390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chat qui joue  </a:t>
            </a:r>
          </a:p>
          <a:p>
            <a:pPr algn="ctr"/>
            <a:endParaRPr lang="fr-FR" dirty="0"/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294630" y="2105356"/>
            <a:ext cx="213552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Famille </a:t>
            </a:r>
            <a:r>
              <a:rPr lang="fr-FR" sz="28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Chat </a:t>
            </a:r>
          </a:p>
          <a:p>
            <a:endParaRPr lang="fr-FR" sz="28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Le chat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écrit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Le chat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pleure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Le chat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mange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Le chat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lit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Le chat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joue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Le chat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boit</a:t>
            </a:r>
            <a:endParaRPr lang="fr-F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6415" y="4381934"/>
            <a:ext cx="1855013" cy="169657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6"/>
              </a:clrFrom>
              <a:clrTo>
                <a:srgbClr val="F7F7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6194" y="4358043"/>
            <a:ext cx="1939326" cy="171456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7F6E4"/>
              </a:clrFrom>
              <a:clrTo>
                <a:srgbClr val="F7F6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354" y="1041840"/>
            <a:ext cx="1450059" cy="163789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6217" y="1041840"/>
            <a:ext cx="2326896" cy="166340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4F7F7"/>
              </a:clrFrom>
              <a:clrTo>
                <a:srgbClr val="F4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537" y="4373725"/>
            <a:ext cx="1798997" cy="179140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8649" y="1007108"/>
            <a:ext cx="1716420" cy="166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6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0990" y="118687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L’ours qui écrit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010683" y="118686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L’ours </a:t>
            </a:r>
            <a:r>
              <a:rPr lang="fr-FR" sz="1600" dirty="0" smtClean="0">
                <a:solidFill>
                  <a:schemeClr val="tx1"/>
                </a:solidFill>
              </a:rPr>
              <a:t>qui pleure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3251" y="118686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L’ours</a:t>
            </a:r>
            <a:r>
              <a:rPr lang="fr-FR" sz="1500" dirty="0" smtClean="0">
                <a:solidFill>
                  <a:schemeClr val="tx1"/>
                </a:solidFill>
              </a:rPr>
              <a:t> qui mange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791502" y="3486667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L’ours </a:t>
            </a:r>
            <a:r>
              <a:rPr lang="fr-FR" sz="1600" dirty="0" smtClean="0">
                <a:solidFill>
                  <a:schemeClr val="tx1"/>
                </a:solidFill>
              </a:rPr>
              <a:t>qui boit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30990" y="3499391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L’ours </a:t>
            </a:r>
            <a:r>
              <a:rPr lang="fr-FR" sz="1600" dirty="0" smtClean="0">
                <a:solidFill>
                  <a:schemeClr val="tx1"/>
                </a:solidFill>
              </a:rPr>
              <a:t>qui lit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010683" y="3499390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L’ours </a:t>
            </a:r>
            <a:r>
              <a:rPr lang="fr-FR" sz="1600" dirty="0" smtClean="0">
                <a:solidFill>
                  <a:schemeClr val="tx1"/>
                </a:solidFill>
              </a:rPr>
              <a:t>qui joue  </a:t>
            </a:r>
          </a:p>
          <a:p>
            <a:pPr algn="ctr"/>
            <a:endParaRPr lang="fr-FR" dirty="0"/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294630" y="2105356"/>
            <a:ext cx="209730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Famille </a:t>
            </a:r>
            <a:r>
              <a:rPr lang="fr-FR" sz="2800" dirty="0" smtClean="0">
                <a:solidFill>
                  <a:srgbClr val="FF0000"/>
                </a:solidFill>
              </a:rPr>
              <a:t>ours</a:t>
            </a:r>
            <a:r>
              <a:rPr lang="fr-FR" sz="28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endParaRPr lang="fr-FR" sz="28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/>
              <a:t>L’ours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écrit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/>
              <a:t>L’ours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pleure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/>
              <a:t>L’ours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mange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/>
              <a:t>L’ours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lit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/>
              <a:t>L’ours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joue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/>
              <a:t>L’ours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boit</a:t>
            </a:r>
            <a:endParaRPr lang="fr-F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573" y="4211188"/>
            <a:ext cx="1858925" cy="16629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6764" y="1074417"/>
            <a:ext cx="2209800" cy="15716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73" y="4332772"/>
            <a:ext cx="1843247" cy="154725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153" y="4172934"/>
            <a:ext cx="1770367" cy="173944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8745" y="1141091"/>
            <a:ext cx="2149567" cy="15430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146" y="1230056"/>
            <a:ext cx="1395400" cy="145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0990" y="118687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La souris qui écrit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010683" y="118686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souris qui pleure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3251" y="118686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La souris</a:t>
            </a:r>
            <a:r>
              <a:rPr lang="fr-FR" sz="1500" dirty="0" smtClean="0">
                <a:solidFill>
                  <a:schemeClr val="tx1"/>
                </a:solidFill>
              </a:rPr>
              <a:t> qui mange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791502" y="3486667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souris qui boit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30990" y="3499391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souris qui lit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010683" y="3499390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souris qui joue  </a:t>
            </a:r>
          </a:p>
          <a:p>
            <a:pPr algn="ctr"/>
            <a:endParaRPr lang="fr-FR" dirty="0"/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294630" y="2105356"/>
            <a:ext cx="232627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Famille </a:t>
            </a:r>
            <a:r>
              <a:rPr lang="fr-FR" sz="2800" dirty="0" smtClean="0">
                <a:solidFill>
                  <a:srgbClr val="FF0000"/>
                </a:solidFill>
              </a:rPr>
              <a:t>souris</a:t>
            </a:r>
            <a:r>
              <a:rPr lang="fr-FR" sz="28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endParaRPr lang="fr-FR" sz="28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/>
              <a:t>La souris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écrit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/>
              <a:t>La souris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pleure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/>
              <a:t>La souris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mange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/>
              <a:t>La souris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lit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/>
              <a:t>La souris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joue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/>
              <a:t>La souris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boit</a:t>
            </a:r>
            <a:endParaRPr lang="fr-F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9" y="3702967"/>
            <a:ext cx="2444652" cy="18325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89" y="480652"/>
            <a:ext cx="2247900" cy="17145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626" y="312957"/>
            <a:ext cx="2384457" cy="208350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758" y="852922"/>
            <a:ext cx="1571625" cy="17145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2128" y="3702967"/>
            <a:ext cx="2115395" cy="2092149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5973059" y="3844695"/>
            <a:ext cx="1994130" cy="2127356"/>
            <a:chOff x="5973059" y="3844695"/>
            <a:chExt cx="1994130" cy="2127356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7"/>
            <a:srcRect l="47698"/>
            <a:stretch/>
          </p:blipFill>
          <p:spPr>
            <a:xfrm>
              <a:off x="6248758" y="3844695"/>
              <a:ext cx="1718431" cy="2127356"/>
            </a:xfrm>
            <a:prstGeom prst="rect">
              <a:avLst/>
            </a:prstGeom>
          </p:spPr>
        </p:pic>
        <p:sp>
          <p:nvSpPr>
            <p:cNvPr id="25" name="Ellipse 24"/>
            <p:cNvSpPr/>
            <p:nvPr/>
          </p:nvSpPr>
          <p:spPr>
            <a:xfrm>
              <a:off x="6083166" y="4100362"/>
              <a:ext cx="327259" cy="5188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973059" y="4714057"/>
              <a:ext cx="327259" cy="5188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002333" y="5359981"/>
              <a:ext cx="327259" cy="5188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408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3413" y="89964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Le garçon qui écrit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03106" y="89963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garçon qui pleure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695674" y="89963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Le garçon qui mange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683925" y="3457944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garçon qui boit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23413" y="3470668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garçon qui lit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903106" y="3470667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garçon qui joue  </a:t>
            </a:r>
          </a:p>
          <a:p>
            <a:pPr algn="ctr"/>
            <a:endParaRPr lang="fr-FR" dirty="0"/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490339" y="2774152"/>
            <a:ext cx="316740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F</a:t>
            </a:r>
            <a:r>
              <a:rPr lang="fr-FR" sz="2800" dirty="0" smtClean="0"/>
              <a:t>amille </a:t>
            </a:r>
            <a:r>
              <a:rPr lang="fr-FR" sz="2800" dirty="0" smtClean="0">
                <a:solidFill>
                  <a:srgbClr val="FF0000"/>
                </a:solidFill>
              </a:rPr>
              <a:t>le garçon qui</a:t>
            </a:r>
          </a:p>
          <a:p>
            <a:endParaRPr lang="fr-FR" sz="2800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/>
              <a:t>Le garçon </a:t>
            </a:r>
            <a:r>
              <a:rPr lang="fr-FR" sz="1600" dirty="0" smtClean="0">
                <a:solidFill>
                  <a:srgbClr val="FF0000"/>
                </a:solidFill>
              </a:rPr>
              <a:t>qui écrit</a:t>
            </a:r>
            <a:endParaRPr lang="fr-FR" sz="1600" dirty="0" smtClean="0"/>
          </a:p>
          <a:p>
            <a:pPr algn="ctr"/>
            <a:r>
              <a:rPr lang="fr-FR" sz="1600" dirty="0" smtClean="0"/>
              <a:t>Le garçon </a:t>
            </a:r>
            <a:r>
              <a:rPr lang="fr-FR" sz="1600" dirty="0" smtClean="0">
                <a:solidFill>
                  <a:srgbClr val="FF0000"/>
                </a:solidFill>
              </a:rPr>
              <a:t>qui pleure</a:t>
            </a:r>
            <a:endParaRPr lang="fr-FR" sz="1600" dirty="0" smtClean="0"/>
          </a:p>
          <a:p>
            <a:pPr algn="ctr"/>
            <a:r>
              <a:rPr lang="fr-FR" sz="1600" dirty="0" smtClean="0"/>
              <a:t>Le garçon </a:t>
            </a:r>
            <a:r>
              <a:rPr lang="fr-FR" sz="1600" dirty="0" smtClean="0">
                <a:solidFill>
                  <a:srgbClr val="FF0000"/>
                </a:solidFill>
              </a:rPr>
              <a:t>qui mange</a:t>
            </a:r>
            <a:endParaRPr lang="fr-FR" sz="1600" dirty="0" smtClean="0"/>
          </a:p>
          <a:p>
            <a:pPr algn="ctr"/>
            <a:r>
              <a:rPr lang="fr-FR" sz="1600" dirty="0" smtClean="0"/>
              <a:t>Le garçon </a:t>
            </a:r>
            <a:r>
              <a:rPr lang="fr-FR" sz="1600" dirty="0" smtClean="0">
                <a:solidFill>
                  <a:srgbClr val="FF0000"/>
                </a:solidFill>
              </a:rPr>
              <a:t>qui lit</a:t>
            </a:r>
            <a:endParaRPr lang="fr-FR" sz="1600" dirty="0" smtClean="0"/>
          </a:p>
          <a:p>
            <a:pPr algn="ctr"/>
            <a:r>
              <a:rPr lang="fr-FR" sz="1600" dirty="0" smtClean="0"/>
              <a:t>Le garçon </a:t>
            </a:r>
            <a:r>
              <a:rPr lang="fr-FR" sz="1600" dirty="0" smtClean="0">
                <a:solidFill>
                  <a:srgbClr val="FF0000"/>
                </a:solidFill>
              </a:rPr>
              <a:t>qui joue</a:t>
            </a:r>
            <a:endParaRPr lang="fr-FR" sz="1600" dirty="0" smtClean="0"/>
          </a:p>
          <a:p>
            <a:pPr algn="ctr"/>
            <a:r>
              <a:rPr lang="fr-FR" sz="1600" dirty="0" smtClean="0"/>
              <a:t>Le garçon</a:t>
            </a:r>
            <a:r>
              <a:rPr lang="fr-FR" sz="1600" dirty="0" smtClean="0">
                <a:solidFill>
                  <a:srgbClr val="FF0000"/>
                </a:solidFill>
              </a:rPr>
              <a:t> qui boit</a:t>
            </a:r>
            <a:endParaRPr lang="fr-FR" sz="16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43" y="651164"/>
            <a:ext cx="2406476" cy="17335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36" y="501937"/>
            <a:ext cx="2506442" cy="188277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9881" r="12058"/>
          <a:stretch/>
        </p:blipFill>
        <p:spPr>
          <a:xfrm>
            <a:off x="5908795" y="784510"/>
            <a:ext cx="2230583" cy="16002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65" y="4220346"/>
            <a:ext cx="2628900" cy="17335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636" y="3989869"/>
            <a:ext cx="2619375" cy="174307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9925" y="4016366"/>
            <a:ext cx="2548322" cy="16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8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3413" y="89964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Les enfants</a:t>
            </a:r>
            <a:r>
              <a:rPr lang="fr-FR" sz="1600" dirty="0" smtClean="0">
                <a:solidFill>
                  <a:schemeClr val="tx1"/>
                </a:solidFill>
              </a:rPr>
              <a:t> qui écrivent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03106" y="89963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Les enfants </a:t>
            </a:r>
            <a:r>
              <a:rPr lang="fr-FR" sz="1600" dirty="0" smtClean="0">
                <a:solidFill>
                  <a:schemeClr val="tx1"/>
                </a:solidFill>
              </a:rPr>
              <a:t>qui pleurent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695674" y="89963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Les enfants </a:t>
            </a:r>
            <a:r>
              <a:rPr lang="fr-FR" sz="1500" dirty="0" smtClean="0">
                <a:solidFill>
                  <a:schemeClr val="tx1"/>
                </a:solidFill>
              </a:rPr>
              <a:t>qui mangent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683925" y="3457944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Les enfants </a:t>
            </a:r>
            <a:r>
              <a:rPr lang="fr-FR" sz="1600" dirty="0" smtClean="0">
                <a:solidFill>
                  <a:schemeClr val="tx1"/>
                </a:solidFill>
              </a:rPr>
              <a:t>qui boivent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23413" y="3470668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Les enfants qui lisent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903106" y="3470667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Les enfants </a:t>
            </a:r>
            <a:r>
              <a:rPr lang="fr-FR" sz="1600" dirty="0" smtClean="0">
                <a:solidFill>
                  <a:schemeClr val="tx1"/>
                </a:solidFill>
              </a:rPr>
              <a:t>qui jouent  </a:t>
            </a:r>
          </a:p>
          <a:p>
            <a:pPr algn="ctr"/>
            <a:endParaRPr lang="fr-FR" dirty="0"/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490339" y="2774152"/>
            <a:ext cx="341349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F</a:t>
            </a:r>
            <a:r>
              <a:rPr lang="fr-FR" sz="2800" dirty="0" smtClean="0"/>
              <a:t>amille </a:t>
            </a:r>
            <a:r>
              <a:rPr lang="fr-FR" sz="2800" dirty="0" smtClean="0">
                <a:solidFill>
                  <a:srgbClr val="FF0000"/>
                </a:solidFill>
              </a:rPr>
              <a:t>les enfants qui</a:t>
            </a:r>
          </a:p>
          <a:p>
            <a:endParaRPr lang="fr-FR" sz="2800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/>
              <a:t>Les enfants </a:t>
            </a:r>
            <a:r>
              <a:rPr lang="fr-FR" sz="1600" dirty="0" smtClean="0">
                <a:solidFill>
                  <a:srgbClr val="FF0000"/>
                </a:solidFill>
              </a:rPr>
              <a:t>qui écrivent</a:t>
            </a:r>
          </a:p>
          <a:p>
            <a:pPr algn="ctr"/>
            <a:r>
              <a:rPr lang="fr-FR" sz="1600" dirty="0"/>
              <a:t>Les enfants </a:t>
            </a:r>
            <a:r>
              <a:rPr lang="fr-FR" sz="1600" dirty="0" smtClean="0">
                <a:solidFill>
                  <a:srgbClr val="FF0000"/>
                </a:solidFill>
              </a:rPr>
              <a:t>qui pleurent</a:t>
            </a:r>
            <a:endParaRPr lang="fr-FR" sz="1600" dirty="0" smtClean="0"/>
          </a:p>
          <a:p>
            <a:pPr algn="ctr"/>
            <a:r>
              <a:rPr lang="fr-FR" sz="1600" dirty="0"/>
              <a:t>Les enfants </a:t>
            </a:r>
            <a:r>
              <a:rPr lang="fr-FR" sz="1600" dirty="0" smtClean="0">
                <a:solidFill>
                  <a:srgbClr val="FF0000"/>
                </a:solidFill>
              </a:rPr>
              <a:t>qui mangent</a:t>
            </a:r>
            <a:endParaRPr lang="fr-FR" sz="1600" dirty="0" smtClean="0"/>
          </a:p>
          <a:p>
            <a:pPr algn="ctr"/>
            <a:r>
              <a:rPr lang="fr-FR" sz="1600" dirty="0"/>
              <a:t>Les enfants </a:t>
            </a:r>
            <a:r>
              <a:rPr lang="fr-FR" sz="1600" dirty="0" smtClean="0">
                <a:solidFill>
                  <a:srgbClr val="FF0000"/>
                </a:solidFill>
              </a:rPr>
              <a:t>qui lisent</a:t>
            </a:r>
            <a:endParaRPr lang="fr-FR" sz="1600" dirty="0" smtClean="0"/>
          </a:p>
          <a:p>
            <a:pPr algn="ctr"/>
            <a:r>
              <a:rPr lang="fr-FR" sz="1600" dirty="0"/>
              <a:t>Les enfants </a:t>
            </a:r>
            <a:r>
              <a:rPr lang="fr-FR" sz="1600" dirty="0" smtClean="0">
                <a:solidFill>
                  <a:srgbClr val="FF0000"/>
                </a:solidFill>
              </a:rPr>
              <a:t>qui jouent</a:t>
            </a:r>
            <a:endParaRPr lang="fr-FR" sz="1600" dirty="0" smtClean="0"/>
          </a:p>
          <a:p>
            <a:pPr algn="ctr"/>
            <a:r>
              <a:rPr lang="fr-FR" sz="1600" dirty="0"/>
              <a:t>Les enfants</a:t>
            </a:r>
            <a:r>
              <a:rPr lang="fr-FR" sz="1600" dirty="0" smtClean="0">
                <a:solidFill>
                  <a:srgbClr val="FF0000"/>
                </a:solidFill>
              </a:rPr>
              <a:t> qui boivent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52" y="586073"/>
            <a:ext cx="2371725" cy="1714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52" y="4176885"/>
            <a:ext cx="2371725" cy="121626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95" y="3927769"/>
            <a:ext cx="2571750" cy="17145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61" y="3840480"/>
            <a:ext cx="1979392" cy="197939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750" y="492693"/>
            <a:ext cx="2571750" cy="17145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5402" y="611201"/>
            <a:ext cx="22383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9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0990" y="118687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Le garçon qui écrit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010683" y="118686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garçon qui pleure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3251" y="118686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Le garçon qui mange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791502" y="3486667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garçon qui boit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30990" y="3499391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garçon qui lit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010683" y="3499390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garçon qui joue  </a:t>
            </a:r>
          </a:p>
          <a:p>
            <a:pPr algn="ctr"/>
            <a:endParaRPr lang="fr-FR" dirty="0"/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294630" y="2105356"/>
            <a:ext cx="243528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Famille </a:t>
            </a:r>
            <a:r>
              <a:rPr lang="fr-FR" sz="28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garçon </a:t>
            </a:r>
          </a:p>
          <a:p>
            <a:endParaRPr lang="fr-FR" sz="28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Le garçon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écrit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Le garçon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pleure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Le garçon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mange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Le garçon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lit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Le garçon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joue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Le garçon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boit</a:t>
            </a:r>
            <a:endParaRPr lang="fr-F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680" y="1090590"/>
            <a:ext cx="1285510" cy="17257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8850" y="1241182"/>
            <a:ext cx="1389848" cy="157516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0963" y="1143280"/>
            <a:ext cx="1401402" cy="162037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589" y="4536791"/>
            <a:ext cx="1455949" cy="167468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0195" y="4636695"/>
            <a:ext cx="1408300" cy="147487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963" y="4536791"/>
            <a:ext cx="1459846" cy="15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7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3413" y="89964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Le monsieur  qui écrit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03106" y="89963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monsieur qui pleure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695674" y="89963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Le monsieur qui mange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683925" y="3457944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monsieur qui boit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23413" y="3470668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monsieur qui lit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903106" y="3470667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monsieur qui joue  </a:t>
            </a:r>
          </a:p>
          <a:p>
            <a:pPr algn="ctr"/>
            <a:endParaRPr lang="fr-FR" dirty="0"/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490339" y="2774152"/>
            <a:ext cx="356700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F</a:t>
            </a:r>
            <a:r>
              <a:rPr lang="fr-FR" sz="2800" dirty="0" smtClean="0"/>
              <a:t>amille </a:t>
            </a:r>
            <a:r>
              <a:rPr lang="fr-FR" sz="2800" dirty="0" smtClean="0">
                <a:solidFill>
                  <a:srgbClr val="FF0000"/>
                </a:solidFill>
              </a:rPr>
              <a:t>le monsieur qui</a:t>
            </a:r>
          </a:p>
          <a:p>
            <a:endParaRPr lang="fr-FR" sz="2800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/>
              <a:t>Le monsieur </a:t>
            </a:r>
            <a:r>
              <a:rPr lang="fr-FR" sz="1600" dirty="0" smtClean="0">
                <a:solidFill>
                  <a:srgbClr val="FF0000"/>
                </a:solidFill>
              </a:rPr>
              <a:t>qui écrit</a:t>
            </a:r>
            <a:endParaRPr lang="fr-FR" sz="1600" dirty="0" smtClean="0"/>
          </a:p>
          <a:p>
            <a:pPr algn="ctr"/>
            <a:r>
              <a:rPr lang="fr-FR" sz="1600" dirty="0" smtClean="0"/>
              <a:t>Le monsieur </a:t>
            </a:r>
            <a:r>
              <a:rPr lang="fr-FR" sz="1600" dirty="0" smtClean="0">
                <a:solidFill>
                  <a:srgbClr val="FF0000"/>
                </a:solidFill>
              </a:rPr>
              <a:t>qui pleure</a:t>
            </a:r>
            <a:endParaRPr lang="fr-FR" sz="1600" dirty="0" smtClean="0"/>
          </a:p>
          <a:p>
            <a:pPr algn="ctr"/>
            <a:r>
              <a:rPr lang="fr-FR" sz="1600" dirty="0" smtClean="0"/>
              <a:t>Le monsieur </a:t>
            </a:r>
            <a:r>
              <a:rPr lang="fr-FR" sz="1600" dirty="0" smtClean="0">
                <a:solidFill>
                  <a:srgbClr val="FF0000"/>
                </a:solidFill>
              </a:rPr>
              <a:t>qui mange</a:t>
            </a:r>
            <a:endParaRPr lang="fr-FR" sz="1600" dirty="0" smtClean="0"/>
          </a:p>
          <a:p>
            <a:pPr algn="ctr"/>
            <a:r>
              <a:rPr lang="fr-FR" sz="1600" dirty="0" smtClean="0"/>
              <a:t>Le monsieur </a:t>
            </a:r>
            <a:r>
              <a:rPr lang="fr-FR" sz="1600" dirty="0" smtClean="0">
                <a:solidFill>
                  <a:srgbClr val="FF0000"/>
                </a:solidFill>
              </a:rPr>
              <a:t>qui lit</a:t>
            </a:r>
            <a:endParaRPr lang="fr-FR" sz="1600" dirty="0" smtClean="0"/>
          </a:p>
          <a:p>
            <a:pPr algn="ctr"/>
            <a:r>
              <a:rPr lang="fr-FR" sz="1600" dirty="0" smtClean="0"/>
              <a:t>Le monsieur </a:t>
            </a:r>
            <a:r>
              <a:rPr lang="fr-FR" sz="1600" dirty="0" smtClean="0">
                <a:solidFill>
                  <a:srgbClr val="FF0000"/>
                </a:solidFill>
              </a:rPr>
              <a:t>qui joue</a:t>
            </a:r>
            <a:endParaRPr lang="fr-FR" sz="1600" dirty="0" smtClean="0"/>
          </a:p>
          <a:p>
            <a:pPr algn="ctr"/>
            <a:r>
              <a:rPr lang="fr-FR" sz="1600" dirty="0" smtClean="0"/>
              <a:t>Le monsieur</a:t>
            </a:r>
            <a:r>
              <a:rPr lang="fr-FR" sz="1600" dirty="0" smtClean="0">
                <a:solidFill>
                  <a:srgbClr val="FF0000"/>
                </a:solidFill>
              </a:rPr>
              <a:t> qui boit</a:t>
            </a:r>
            <a:endParaRPr lang="fr-FR" sz="16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887" y="3876241"/>
            <a:ext cx="2438400" cy="18764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b="11824"/>
          <a:stretch/>
        </p:blipFill>
        <p:spPr>
          <a:xfrm>
            <a:off x="5831081" y="541479"/>
            <a:ext cx="2386012" cy="18048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r="14172"/>
          <a:stretch/>
        </p:blipFill>
        <p:spPr>
          <a:xfrm>
            <a:off x="2973585" y="3989869"/>
            <a:ext cx="2530260" cy="195469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/>
          <a:srcRect l="21329"/>
          <a:stretch/>
        </p:blipFill>
        <p:spPr>
          <a:xfrm>
            <a:off x="3200399" y="746157"/>
            <a:ext cx="2248027" cy="16002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6" y="541479"/>
            <a:ext cx="2467626" cy="173023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"/>
          <a:stretch/>
        </p:blipFill>
        <p:spPr>
          <a:xfrm>
            <a:off x="166688" y="3927348"/>
            <a:ext cx="2562657" cy="18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4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0990" y="118687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L’homme qui écrit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010683" y="118686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L’homme qui pleure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3251" y="118686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L’homme qui mange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791502" y="3486667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L’homme qui boit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30990" y="3499391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L’homme qui lit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010683" y="3499390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L’homme qui joue  </a:t>
            </a:r>
          </a:p>
          <a:p>
            <a:pPr algn="ctr"/>
            <a:endParaRPr lang="fr-FR" dirty="0"/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294630" y="2105356"/>
            <a:ext cx="253466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Famille </a:t>
            </a:r>
            <a:r>
              <a:rPr lang="fr-FR" sz="28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homme </a:t>
            </a:r>
          </a:p>
          <a:p>
            <a:endParaRPr lang="fr-FR" sz="28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L’homme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écrit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L’homme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pleure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L’homme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mange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L’homme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lit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L’homme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joue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L’homme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boit</a:t>
            </a:r>
            <a:endParaRPr lang="fr-F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33" y="1229375"/>
            <a:ext cx="1504108" cy="15170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52" y="1210139"/>
            <a:ext cx="1721477" cy="15362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283" y="1182461"/>
            <a:ext cx="1771305" cy="15639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57" y="4487729"/>
            <a:ext cx="1500444" cy="14030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5635" y="4365119"/>
            <a:ext cx="1289515" cy="152562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9965" y="4365119"/>
            <a:ext cx="1470470" cy="153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9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3413" y="89964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La dame qui écrit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03106" y="89963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dame qui pleure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695674" y="89963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La dame qui mange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683925" y="3457944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dame qui boit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23413" y="3470668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dame qui lit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903106" y="3470667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dame qui joue  </a:t>
            </a:r>
          </a:p>
          <a:p>
            <a:pPr algn="ctr"/>
            <a:endParaRPr lang="fr-FR" dirty="0"/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490339" y="2774152"/>
            <a:ext cx="300595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F</a:t>
            </a:r>
            <a:r>
              <a:rPr lang="fr-FR" sz="2800" dirty="0" smtClean="0"/>
              <a:t>amille </a:t>
            </a:r>
            <a:r>
              <a:rPr lang="fr-FR" sz="2800" dirty="0" smtClean="0">
                <a:solidFill>
                  <a:srgbClr val="FF0000"/>
                </a:solidFill>
              </a:rPr>
              <a:t>la dame qui</a:t>
            </a:r>
          </a:p>
          <a:p>
            <a:endParaRPr lang="fr-FR" sz="2800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/>
              <a:t>La dame </a:t>
            </a:r>
            <a:r>
              <a:rPr lang="fr-FR" sz="1600" dirty="0" smtClean="0">
                <a:solidFill>
                  <a:srgbClr val="FF0000"/>
                </a:solidFill>
              </a:rPr>
              <a:t>qui écrit</a:t>
            </a:r>
            <a:endParaRPr lang="fr-FR" sz="1600" dirty="0" smtClean="0"/>
          </a:p>
          <a:p>
            <a:pPr algn="ctr"/>
            <a:r>
              <a:rPr lang="fr-FR" sz="1600" dirty="0" smtClean="0"/>
              <a:t>La dame </a:t>
            </a:r>
            <a:r>
              <a:rPr lang="fr-FR" sz="1600" dirty="0" smtClean="0">
                <a:solidFill>
                  <a:srgbClr val="FF0000"/>
                </a:solidFill>
              </a:rPr>
              <a:t>qui pleure</a:t>
            </a:r>
            <a:endParaRPr lang="fr-FR" sz="1600" dirty="0" smtClean="0"/>
          </a:p>
          <a:p>
            <a:pPr algn="ctr"/>
            <a:r>
              <a:rPr lang="fr-FR" sz="1600" dirty="0" smtClean="0"/>
              <a:t>La dame </a:t>
            </a:r>
            <a:r>
              <a:rPr lang="fr-FR" sz="1600" dirty="0" smtClean="0">
                <a:solidFill>
                  <a:srgbClr val="FF0000"/>
                </a:solidFill>
              </a:rPr>
              <a:t>qui mange</a:t>
            </a:r>
            <a:endParaRPr lang="fr-FR" sz="1600" dirty="0" smtClean="0"/>
          </a:p>
          <a:p>
            <a:pPr algn="ctr"/>
            <a:r>
              <a:rPr lang="fr-FR" sz="1600" dirty="0" smtClean="0"/>
              <a:t>La dame </a:t>
            </a:r>
            <a:r>
              <a:rPr lang="fr-FR" sz="1600" dirty="0" smtClean="0">
                <a:solidFill>
                  <a:srgbClr val="FF0000"/>
                </a:solidFill>
              </a:rPr>
              <a:t>qui lit</a:t>
            </a:r>
            <a:endParaRPr lang="fr-FR" sz="1600" dirty="0" smtClean="0"/>
          </a:p>
          <a:p>
            <a:pPr algn="ctr"/>
            <a:r>
              <a:rPr lang="fr-FR" sz="1600" dirty="0" smtClean="0"/>
              <a:t>La dame </a:t>
            </a:r>
            <a:r>
              <a:rPr lang="fr-FR" sz="1600" dirty="0" smtClean="0">
                <a:solidFill>
                  <a:srgbClr val="FF0000"/>
                </a:solidFill>
              </a:rPr>
              <a:t>qui joue</a:t>
            </a:r>
            <a:endParaRPr lang="fr-FR" sz="1600" dirty="0" smtClean="0"/>
          </a:p>
          <a:p>
            <a:pPr algn="ctr"/>
            <a:r>
              <a:rPr lang="fr-FR" sz="1600" dirty="0" smtClean="0"/>
              <a:t>La dame</a:t>
            </a:r>
            <a:r>
              <a:rPr lang="fr-FR" sz="1600" dirty="0" smtClean="0">
                <a:solidFill>
                  <a:srgbClr val="FF0000"/>
                </a:solidFill>
              </a:rPr>
              <a:t> qui boit</a:t>
            </a:r>
            <a:endParaRPr lang="fr-FR" sz="16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887" y="588494"/>
            <a:ext cx="2438400" cy="18764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0" y="3989869"/>
            <a:ext cx="2619375" cy="17430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5" y="4002301"/>
            <a:ext cx="2533650" cy="18002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/>
          <a:srcRect b="16676"/>
          <a:stretch/>
        </p:blipFill>
        <p:spPr>
          <a:xfrm>
            <a:off x="5990624" y="3846849"/>
            <a:ext cx="2066925" cy="184128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407" y="402756"/>
            <a:ext cx="1495875" cy="22478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/>
          <a:srcRect l="6495" r="26558"/>
          <a:stretch/>
        </p:blipFill>
        <p:spPr>
          <a:xfrm>
            <a:off x="256652" y="577332"/>
            <a:ext cx="2202873" cy="18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5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0990" y="118687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La femme qui écrit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010683" y="118686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femme qui pleure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3251" y="118686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La femme qui mange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791502" y="3486667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femme qui boit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30990" y="3499391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femme qui lit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010683" y="3499390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femme qui joue  </a:t>
            </a:r>
          </a:p>
          <a:p>
            <a:pPr algn="ctr"/>
            <a:endParaRPr lang="fr-FR" dirty="0"/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294630" y="2105356"/>
            <a:ext cx="245451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Famille </a:t>
            </a:r>
            <a:r>
              <a:rPr lang="fr-FR" sz="28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femme </a:t>
            </a:r>
          </a:p>
          <a:p>
            <a:endParaRPr lang="fr-FR" sz="28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La femme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écrit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La femme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pleure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La femme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mange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La femme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lit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La femme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joue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La femme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qui boit</a:t>
            </a:r>
            <a:endParaRPr lang="fr-F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893" y="4628872"/>
            <a:ext cx="2006413" cy="152259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760" y="4433127"/>
            <a:ext cx="1370938" cy="171834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06" y="4433127"/>
            <a:ext cx="1685005" cy="162373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229" y="1195412"/>
            <a:ext cx="1196938" cy="154050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36" y="1188009"/>
            <a:ext cx="1729505" cy="154790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580" y="1367969"/>
            <a:ext cx="1314091" cy="136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3413" y="89964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le bébé qui écrit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03106" y="89963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bébé qui pleure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695674" y="89963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Le bébé qui mange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683925" y="3457944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bébé qui boit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23413" y="3470668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bébé qui lit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903106" y="3470667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bébé qui joue  </a:t>
            </a:r>
          </a:p>
          <a:p>
            <a:pPr algn="ctr"/>
            <a:endParaRPr lang="fr-FR" dirty="0"/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490339" y="2774152"/>
            <a:ext cx="292099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F</a:t>
            </a:r>
            <a:r>
              <a:rPr lang="fr-FR" sz="2800" dirty="0" smtClean="0"/>
              <a:t>amille </a:t>
            </a:r>
            <a:r>
              <a:rPr lang="fr-FR" sz="2800" dirty="0" smtClean="0">
                <a:solidFill>
                  <a:srgbClr val="FF0000"/>
                </a:solidFill>
              </a:rPr>
              <a:t>le bébé qui</a:t>
            </a:r>
          </a:p>
          <a:p>
            <a:endParaRPr lang="fr-FR" sz="2800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/>
              <a:t>La bébé </a:t>
            </a:r>
            <a:r>
              <a:rPr lang="fr-FR" sz="1600" dirty="0" smtClean="0">
                <a:solidFill>
                  <a:srgbClr val="FF0000"/>
                </a:solidFill>
              </a:rPr>
              <a:t>qui écrit</a:t>
            </a:r>
            <a:endParaRPr lang="fr-FR" sz="1600" dirty="0" smtClean="0"/>
          </a:p>
          <a:p>
            <a:pPr algn="ctr"/>
            <a:r>
              <a:rPr lang="fr-FR" sz="1600" dirty="0" smtClean="0"/>
              <a:t>La bébé </a:t>
            </a:r>
            <a:r>
              <a:rPr lang="fr-FR" sz="1600" dirty="0" smtClean="0">
                <a:solidFill>
                  <a:srgbClr val="FF0000"/>
                </a:solidFill>
              </a:rPr>
              <a:t>qui pleure</a:t>
            </a:r>
            <a:endParaRPr lang="fr-FR" sz="1600" dirty="0" smtClean="0"/>
          </a:p>
          <a:p>
            <a:pPr algn="ctr"/>
            <a:r>
              <a:rPr lang="fr-FR" sz="1600" dirty="0" smtClean="0"/>
              <a:t>La bébé </a:t>
            </a:r>
            <a:r>
              <a:rPr lang="fr-FR" sz="1600" dirty="0" smtClean="0">
                <a:solidFill>
                  <a:srgbClr val="FF0000"/>
                </a:solidFill>
              </a:rPr>
              <a:t>qui mange</a:t>
            </a:r>
            <a:endParaRPr lang="fr-FR" sz="1600" dirty="0" smtClean="0"/>
          </a:p>
          <a:p>
            <a:pPr algn="ctr"/>
            <a:r>
              <a:rPr lang="fr-FR" sz="1600" dirty="0" smtClean="0"/>
              <a:t>La bébé </a:t>
            </a:r>
            <a:r>
              <a:rPr lang="fr-FR" sz="1600" dirty="0" smtClean="0">
                <a:solidFill>
                  <a:srgbClr val="FF0000"/>
                </a:solidFill>
              </a:rPr>
              <a:t>qui lit</a:t>
            </a:r>
            <a:endParaRPr lang="fr-FR" sz="1600" dirty="0" smtClean="0"/>
          </a:p>
          <a:p>
            <a:pPr algn="ctr"/>
            <a:r>
              <a:rPr lang="fr-FR" sz="1600" dirty="0" smtClean="0"/>
              <a:t>La bébé </a:t>
            </a:r>
            <a:r>
              <a:rPr lang="fr-FR" sz="1600" dirty="0" smtClean="0">
                <a:solidFill>
                  <a:srgbClr val="FF0000"/>
                </a:solidFill>
              </a:rPr>
              <a:t>qui joue</a:t>
            </a:r>
            <a:endParaRPr lang="fr-FR" sz="1600" dirty="0" smtClean="0"/>
          </a:p>
          <a:p>
            <a:pPr algn="ctr"/>
            <a:r>
              <a:rPr lang="fr-FR" sz="1600" dirty="0" smtClean="0"/>
              <a:t>La bébé</a:t>
            </a:r>
            <a:r>
              <a:rPr lang="fr-FR" sz="1600" dirty="0" smtClean="0">
                <a:solidFill>
                  <a:srgbClr val="FF0000"/>
                </a:solidFill>
              </a:rPr>
              <a:t> qui boit</a:t>
            </a:r>
            <a:endParaRPr lang="fr-FR" sz="16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76" y="3593958"/>
            <a:ext cx="1612040" cy="24152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312738"/>
            <a:ext cx="2309841" cy="230984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6" r="21167"/>
          <a:stretch/>
        </p:blipFill>
        <p:spPr>
          <a:xfrm>
            <a:off x="3391752" y="581891"/>
            <a:ext cx="1870365" cy="157286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44" y="4277496"/>
            <a:ext cx="2485783" cy="16192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24" y="3734763"/>
            <a:ext cx="2143125" cy="21336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0"/>
          <a:stretch/>
        </p:blipFill>
        <p:spPr>
          <a:xfrm>
            <a:off x="5840085" y="661741"/>
            <a:ext cx="2368001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655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733</Words>
  <Application>Microsoft Office PowerPoint</Application>
  <PresentationFormat>Grand écran</PresentationFormat>
  <Paragraphs>1050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vanbrugghe</dc:creator>
  <cp:lastModifiedBy>Anne VANBRUGGHE</cp:lastModifiedBy>
  <cp:revision>18</cp:revision>
  <dcterms:created xsi:type="dcterms:W3CDTF">2017-06-20T08:18:26Z</dcterms:created>
  <dcterms:modified xsi:type="dcterms:W3CDTF">2024-02-15T11:52:15Z</dcterms:modified>
</cp:coreProperties>
</file>