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57" r:id="rId6"/>
    <p:sldId id="258" r:id="rId7"/>
    <p:sldId id="259" r:id="rId8"/>
    <p:sldId id="260" r:id="rId9"/>
    <p:sldId id="269" r:id="rId10"/>
    <p:sldId id="271" r:id="rId11"/>
    <p:sldId id="270" r:id="rId12"/>
    <p:sldId id="261" r:id="rId13"/>
    <p:sldId id="274" r:id="rId14"/>
    <p:sldId id="278" r:id="rId15"/>
    <p:sldId id="263" r:id="rId16"/>
    <p:sldId id="275" r:id="rId17"/>
    <p:sldId id="276" r:id="rId18"/>
    <p:sldId id="280" r:id="rId19"/>
    <p:sldId id="264" r:id="rId20"/>
    <p:sldId id="265" r:id="rId21"/>
    <p:sldId id="266" r:id="rId22"/>
    <p:sldId id="267" r:id="rId23"/>
    <p:sldId id="268" r:id="rId24"/>
    <p:sldId id="272" r:id="rId25"/>
    <p:sldId id="277" r:id="rId26"/>
    <p:sldId id="279" r:id="rId27"/>
    <p:sldId id="273" r:id="rId28"/>
    <p:sldId id="26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00"/>
    <a:srgbClr val="D3D6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219" autoAdjust="0"/>
  </p:normalViewPr>
  <p:slideViewPr>
    <p:cSldViewPr snapToGrid="0">
      <p:cViewPr varScale="1">
        <p:scale>
          <a:sx n="72" d="100"/>
          <a:sy n="72" d="100"/>
        </p:scale>
        <p:origin x="11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FBF71-CD1F-4CA0-8B55-534E81D98A96}" type="datetimeFigureOut">
              <a:rPr lang="fr-FR" smtClean="0"/>
              <a:t>21/05/2026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208CF-A0E2-46DF-80D5-5D69808DD293}" type="slidenum">
              <a:rPr lang="fr-FR" smtClean="0"/>
              <a:t>‹N°›</a:t>
            </a:fld>
            <a:endParaRPr lang="fr-FR"/>
          </a:p>
        </p:txBody>
      </p:sp>
    </p:spTree>
    <p:extLst>
      <p:ext uri="{BB962C8B-B14F-4D97-AF65-F5344CB8AC3E}">
        <p14:creationId xmlns:p14="http://schemas.microsoft.com/office/powerpoint/2010/main" val="301131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Amorce – ce qui est dit à l’apprenant</a:t>
            </a:r>
          </a:p>
          <a:p>
            <a:r>
              <a:rPr lang="fr-FR" dirty="0"/>
              <a:t>Ce qu’il aurait à dire ou faire dans ces cas de façon générale</a:t>
            </a:r>
          </a:p>
          <a:p>
            <a:r>
              <a:rPr lang="fr-FR"/>
              <a:t>Les connaissances utiles liées au sujet</a:t>
            </a:r>
          </a:p>
          <a:p>
            <a:endParaRPr lang="fr-FR"/>
          </a:p>
        </p:txBody>
      </p:sp>
      <p:sp>
        <p:nvSpPr>
          <p:cNvPr id="4" name="Espace réservé du numéro de diapositive 3"/>
          <p:cNvSpPr>
            <a:spLocks noGrp="1"/>
          </p:cNvSpPr>
          <p:nvPr>
            <p:ph type="sldNum" sz="quarter" idx="5"/>
          </p:nvPr>
        </p:nvSpPr>
        <p:spPr/>
        <p:txBody>
          <a:bodyPr/>
          <a:lstStyle/>
          <a:p>
            <a:fld id="{F2E208CF-A0E2-46DF-80D5-5D69808DD293}" type="slidenum">
              <a:rPr lang="fr-FR" smtClean="0"/>
              <a:t>13</a:t>
            </a:fld>
            <a:endParaRPr lang="fr-FR"/>
          </a:p>
        </p:txBody>
      </p:sp>
    </p:spTree>
    <p:extLst>
      <p:ext uri="{BB962C8B-B14F-4D97-AF65-F5344CB8AC3E}">
        <p14:creationId xmlns:p14="http://schemas.microsoft.com/office/powerpoint/2010/main" val="1592361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10.png"/><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3_Diapositive de titr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BB86720C-568D-3F22-2A4A-D707524BA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5883" y="2724213"/>
            <a:ext cx="12263766" cy="4146487"/>
          </a:xfrm>
          <a:prstGeom prst="rect">
            <a:avLst/>
          </a:prstGeom>
        </p:spPr>
      </p:pic>
      <p:pic>
        <p:nvPicPr>
          <p:cNvPr id="10" name="Image 9" descr="Une image contenant accessoire, bague&#10;&#10;Description générée automatiquement">
            <a:extLst>
              <a:ext uri="{FF2B5EF4-FFF2-40B4-BE49-F238E27FC236}">
                <a16:creationId xmlns:a16="http://schemas.microsoft.com/office/drawing/2014/main" id="{AFE8E693-A4C2-E35E-310C-CE397A93519F}"/>
              </a:ext>
            </a:extLst>
          </p:cNvPr>
          <p:cNvPicPr>
            <a:picLocks noChangeAspect="1"/>
          </p:cNvPicPr>
          <p:nvPr/>
        </p:nvPicPr>
        <p:blipFill rotWithShape="1">
          <a:blip r:embed="rId5">
            <a:extLst>
              <a:ext uri="{28A0092B-C50C-407E-A947-70E740481C1C}">
                <a14:useLocalDpi xmlns:a14="http://schemas.microsoft.com/office/drawing/2010/main" val="0"/>
              </a:ext>
            </a:extLst>
          </a:blip>
          <a:srcRect l="37424" t="15276" r="16666" b="13550"/>
          <a:stretch/>
        </p:blipFill>
        <p:spPr>
          <a:xfrm rot="20875645" flipH="1">
            <a:off x="-1516917" y="1405528"/>
            <a:ext cx="6080760" cy="5113759"/>
          </a:xfrm>
          <a:prstGeom prst="rect">
            <a:avLst/>
          </a:prstGeom>
        </p:spPr>
      </p:pic>
      <p:sp>
        <p:nvSpPr>
          <p:cNvPr id="11" name="Titre 10">
            <a:extLst>
              <a:ext uri="{FF2B5EF4-FFF2-40B4-BE49-F238E27FC236}">
                <a16:creationId xmlns:a16="http://schemas.microsoft.com/office/drawing/2014/main" id="{0F61D03F-2386-1F6C-F94B-8E1ED15C54A7}"/>
              </a:ext>
            </a:extLst>
          </p:cNvPr>
          <p:cNvSpPr>
            <a:spLocks noGrp="1"/>
          </p:cNvSpPr>
          <p:nvPr>
            <p:ph type="title"/>
          </p:nvPr>
        </p:nvSpPr>
        <p:spPr>
          <a:xfrm>
            <a:off x="4812673" y="4821478"/>
            <a:ext cx="6335485" cy="650252"/>
          </a:xfrm>
          <a:prstGeom prst="rect">
            <a:avLst/>
          </a:prstGeom>
        </p:spPr>
        <p:txBody>
          <a:bodyPr/>
          <a:lstStyle/>
          <a:p>
            <a:r>
              <a:rPr lang="fr-FR"/>
              <a:t>Modifiez le style du titre</a:t>
            </a:r>
          </a:p>
        </p:txBody>
      </p:sp>
      <p:sp>
        <p:nvSpPr>
          <p:cNvPr id="15" name="Espace réservé du texte 14">
            <a:extLst>
              <a:ext uri="{FF2B5EF4-FFF2-40B4-BE49-F238E27FC236}">
                <a16:creationId xmlns:a16="http://schemas.microsoft.com/office/drawing/2014/main" id="{EA47A158-F672-189B-B7BA-A54479741467}"/>
              </a:ext>
            </a:extLst>
          </p:cNvPr>
          <p:cNvSpPr>
            <a:spLocks noGrp="1"/>
          </p:cNvSpPr>
          <p:nvPr>
            <p:ph type="body" sz="quarter" idx="10"/>
          </p:nvPr>
        </p:nvSpPr>
        <p:spPr>
          <a:xfrm>
            <a:off x="4813300" y="5715000"/>
            <a:ext cx="6334125" cy="795338"/>
          </a:xfrm>
          <a:prstGeom prst="rect">
            <a:avLst/>
          </a:prstGeom>
        </p:spPr>
        <p:txBody>
          <a:bodyPr/>
          <a:lstStyle>
            <a:lvl1pPr marL="0" indent="0">
              <a:buNone/>
              <a:defRPr/>
            </a:lvl1pPr>
          </a:lstStyle>
          <a:p>
            <a:pPr lvl="0"/>
            <a:r>
              <a:rPr lang="fr-FR"/>
              <a:t>Cliquez pour modifier les styles du texte du masque</a:t>
            </a:r>
          </a:p>
        </p:txBody>
      </p:sp>
      <p:pic>
        <p:nvPicPr>
          <p:cNvPr id="12" name="Graphique 11">
            <a:extLst>
              <a:ext uri="{FF2B5EF4-FFF2-40B4-BE49-F238E27FC236}">
                <a16:creationId xmlns:a16="http://schemas.microsoft.com/office/drawing/2014/main" id="{D87838EE-2F70-426E-4451-EF71F514B020}"/>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813020" y="347662"/>
            <a:ext cx="1882014" cy="675595"/>
          </a:xfrm>
          <a:prstGeom prst="rect">
            <a:avLst/>
          </a:prstGeom>
        </p:spPr>
      </p:pic>
    </p:spTree>
    <p:extLst>
      <p:ext uri="{BB962C8B-B14F-4D97-AF65-F5344CB8AC3E}">
        <p14:creationId xmlns:p14="http://schemas.microsoft.com/office/powerpoint/2010/main" val="400313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Diapositive de titre">
    <p:spTree>
      <p:nvGrpSpPr>
        <p:cNvPr id="1" name=""/>
        <p:cNvGrpSpPr/>
        <p:nvPr/>
      </p:nvGrpSpPr>
      <p:grpSpPr>
        <a:xfrm>
          <a:off x="0" y="0"/>
          <a:ext cx="0" cy="0"/>
          <a:chOff x="0" y="0"/>
          <a:chExt cx="0" cy="0"/>
        </a:xfrm>
      </p:grpSpPr>
      <p:pic>
        <p:nvPicPr>
          <p:cNvPr id="3" name="Image 2" descr="Une image contenant noir, obscurité&#10;&#10;Description générée automatiquement">
            <a:extLst>
              <a:ext uri="{FF2B5EF4-FFF2-40B4-BE49-F238E27FC236}">
                <a16:creationId xmlns:a16="http://schemas.microsoft.com/office/drawing/2014/main" id="{DFF80DF5-5E79-E991-7435-F9A512316DE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2041" y="0"/>
            <a:ext cx="12147917" cy="6858000"/>
          </a:xfrm>
          <a:prstGeom prst="rect">
            <a:avLst/>
          </a:prstGeom>
        </p:spPr>
      </p:pic>
      <p:pic>
        <p:nvPicPr>
          <p:cNvPr id="8" name="Graphique 7">
            <a:extLst>
              <a:ext uri="{FF2B5EF4-FFF2-40B4-BE49-F238E27FC236}">
                <a16:creationId xmlns:a16="http://schemas.microsoft.com/office/drawing/2014/main" id="{7E74B159-953B-302C-DBAB-C9CC0734F4A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43411" y="257068"/>
            <a:ext cx="783340" cy="281199"/>
          </a:xfrm>
          <a:prstGeom prst="rect">
            <a:avLst/>
          </a:prstGeom>
        </p:spPr>
      </p:pic>
      <p:grpSp>
        <p:nvGrpSpPr>
          <p:cNvPr id="10" name="Groupe 9">
            <a:extLst>
              <a:ext uri="{FF2B5EF4-FFF2-40B4-BE49-F238E27FC236}">
                <a16:creationId xmlns:a16="http://schemas.microsoft.com/office/drawing/2014/main" id="{ACF5DF3B-3FA9-2EF4-6632-ED228913D418}"/>
              </a:ext>
            </a:extLst>
          </p:cNvPr>
          <p:cNvGrpSpPr/>
          <p:nvPr/>
        </p:nvGrpSpPr>
        <p:grpSpPr>
          <a:xfrm>
            <a:off x="322337" y="254154"/>
            <a:ext cx="292739" cy="292739"/>
            <a:chOff x="327860" y="304955"/>
            <a:chExt cx="292739" cy="292739"/>
          </a:xfrm>
        </p:grpSpPr>
        <p:sp>
          <p:nvSpPr>
            <p:cNvPr id="11" name="Ellipse 10">
              <a:extLst>
                <a:ext uri="{FF2B5EF4-FFF2-40B4-BE49-F238E27FC236}">
                  <a16:creationId xmlns:a16="http://schemas.microsoft.com/office/drawing/2014/main" id="{B94DE0DC-AA2C-8916-658E-B2B48D9AB566}"/>
                </a:ext>
              </a:extLst>
            </p:cNvPr>
            <p:cNvSpPr/>
            <p:nvPr/>
          </p:nvSpPr>
          <p:spPr>
            <a:xfrm>
              <a:off x="327860" y="304955"/>
              <a:ext cx="292739" cy="292739"/>
            </a:xfrm>
            <a:prstGeom prst="ellipse">
              <a:avLst/>
            </a:prstGeom>
            <a:blipFill>
              <a:blip r:embed="rId5"/>
              <a:stretch>
                <a:fillRect l="-60679" t="-72530" r="-134465" b="-365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Roboto" panose="02000000000000000000" pitchFamily="2" charset="0"/>
                <a:ea typeface="Roboto" panose="02000000000000000000" pitchFamily="2" charset="0"/>
              </a:endParaRPr>
            </a:p>
          </p:txBody>
        </p:sp>
        <p:sp>
          <p:nvSpPr>
            <p:cNvPr id="12" name="Ellipse 11">
              <a:extLst>
                <a:ext uri="{FF2B5EF4-FFF2-40B4-BE49-F238E27FC236}">
                  <a16:creationId xmlns:a16="http://schemas.microsoft.com/office/drawing/2014/main" id="{3AA7B3D7-F74D-BB54-63C8-029ED08829CA}"/>
                </a:ext>
              </a:extLst>
            </p:cNvPr>
            <p:cNvSpPr/>
            <p:nvPr/>
          </p:nvSpPr>
          <p:spPr>
            <a:xfrm>
              <a:off x="420575" y="397669"/>
              <a:ext cx="107310" cy="107310"/>
            </a:xfrm>
            <a:prstGeom prst="ellipse">
              <a:avLst/>
            </a:prstGeom>
            <a:solidFill>
              <a:srgbClr val="F0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rgbClr val="0C2222"/>
                </a:solidFill>
                <a:latin typeface="Roboto" panose="02000000000000000000" pitchFamily="2" charset="0"/>
                <a:ea typeface="Roboto" panose="02000000000000000000" pitchFamily="2" charset="0"/>
              </a:endParaRPr>
            </a:p>
          </p:txBody>
        </p:sp>
      </p:grpSp>
      <p:sp>
        <p:nvSpPr>
          <p:cNvPr id="2" name="Titre 7">
            <a:extLst>
              <a:ext uri="{FF2B5EF4-FFF2-40B4-BE49-F238E27FC236}">
                <a16:creationId xmlns:a16="http://schemas.microsoft.com/office/drawing/2014/main" id="{418922C8-1784-4000-30A5-4161A2135238}"/>
              </a:ext>
            </a:extLst>
          </p:cNvPr>
          <p:cNvSpPr>
            <a:spLocks noGrp="1"/>
          </p:cNvSpPr>
          <p:nvPr>
            <p:ph type="title"/>
          </p:nvPr>
        </p:nvSpPr>
        <p:spPr>
          <a:xfrm>
            <a:off x="667907" y="245528"/>
            <a:ext cx="6825343" cy="292739"/>
          </a:xfrm>
          <a:prstGeom prst="rect">
            <a:avLst/>
          </a:prstGeom>
        </p:spPr>
        <p:txBody>
          <a:bodyPr/>
          <a:lstStyle>
            <a:lvl1pPr>
              <a:defRPr sz="1800"/>
            </a:lvl1pPr>
          </a:lstStyle>
          <a:p>
            <a:r>
              <a:rPr lang="fr-FR"/>
              <a:t>Modifiez le style du titre</a:t>
            </a:r>
          </a:p>
        </p:txBody>
      </p:sp>
      <p:sp>
        <p:nvSpPr>
          <p:cNvPr id="4" name="Espace réservé du texte 9">
            <a:extLst>
              <a:ext uri="{FF2B5EF4-FFF2-40B4-BE49-F238E27FC236}">
                <a16:creationId xmlns:a16="http://schemas.microsoft.com/office/drawing/2014/main" id="{83556A7F-61AD-40FE-79A0-CE09C59485D2}"/>
              </a:ext>
            </a:extLst>
          </p:cNvPr>
          <p:cNvSpPr>
            <a:spLocks noGrp="1"/>
          </p:cNvSpPr>
          <p:nvPr>
            <p:ph type="body" sz="quarter" idx="10"/>
          </p:nvPr>
        </p:nvSpPr>
        <p:spPr>
          <a:xfrm>
            <a:off x="667907" y="558113"/>
            <a:ext cx="6743700" cy="273050"/>
          </a:xfrm>
          <a:prstGeom prst="rect">
            <a:avLst/>
          </a:prstGeom>
        </p:spPr>
        <p:txBody>
          <a:bodyPr/>
          <a:lstStyle>
            <a:lvl1pPr marL="0" indent="0">
              <a:buNone/>
              <a:defRPr sz="1700"/>
            </a:lvl1pPr>
          </a:lstStyle>
          <a:p>
            <a:pPr lvl="0"/>
            <a:r>
              <a:rPr lang="fr-FR" dirty="0"/>
              <a:t>Cliquez pour modifier les styles du texte du masque</a:t>
            </a:r>
          </a:p>
        </p:txBody>
      </p:sp>
      <p:sp>
        <p:nvSpPr>
          <p:cNvPr id="5" name="Espace réservé du texte 16">
            <a:extLst>
              <a:ext uri="{FF2B5EF4-FFF2-40B4-BE49-F238E27FC236}">
                <a16:creationId xmlns:a16="http://schemas.microsoft.com/office/drawing/2014/main" id="{F9BB45C3-EE64-A8EC-380B-3A7617335787}"/>
              </a:ext>
            </a:extLst>
          </p:cNvPr>
          <p:cNvSpPr>
            <a:spLocks noGrp="1"/>
          </p:cNvSpPr>
          <p:nvPr>
            <p:ph type="body" sz="quarter" idx="11"/>
          </p:nvPr>
        </p:nvSpPr>
        <p:spPr>
          <a:xfrm>
            <a:off x="312626" y="1261374"/>
            <a:ext cx="5112496" cy="4546600"/>
          </a:xfrm>
          <a:prstGeom prst="rect">
            <a:avLst/>
          </a:prstGeom>
        </p:spPr>
        <p:txBody>
          <a:bodyPr/>
          <a:lstStyle>
            <a:lvl1pPr marL="0" indent="0">
              <a:buNone/>
              <a:defRPr sz="1600"/>
            </a:lvl1pPr>
          </a:lstStyle>
          <a:p>
            <a:pPr lvl="0"/>
            <a:r>
              <a:rPr lang="fr-FR"/>
              <a:t>Cliquez pour modifier les styles du texte du masque</a:t>
            </a:r>
          </a:p>
        </p:txBody>
      </p:sp>
      <p:sp>
        <p:nvSpPr>
          <p:cNvPr id="6" name="Espace réservé du texte 3">
            <a:extLst>
              <a:ext uri="{FF2B5EF4-FFF2-40B4-BE49-F238E27FC236}">
                <a16:creationId xmlns:a16="http://schemas.microsoft.com/office/drawing/2014/main" id="{156A39A2-7D8C-AD56-9472-B65B250F54AF}"/>
              </a:ext>
            </a:extLst>
          </p:cNvPr>
          <p:cNvSpPr>
            <a:spLocks noGrp="1"/>
          </p:cNvSpPr>
          <p:nvPr>
            <p:ph type="body" sz="quarter" idx="12"/>
          </p:nvPr>
        </p:nvSpPr>
        <p:spPr>
          <a:xfrm>
            <a:off x="312625" y="1261374"/>
            <a:ext cx="5112496" cy="679186"/>
          </a:xfrm>
          <a:prstGeom prst="rect">
            <a:avLst/>
          </a:prstGeom>
        </p:spPr>
        <p:txBody>
          <a:bodyPr/>
          <a:lstStyle/>
          <a:p>
            <a:pPr marL="342900" indent="-342900">
              <a:buAutoNum type="arabicPeriod"/>
            </a:pPr>
            <a:r>
              <a:rPr lang="fr-FR" dirty="0"/>
              <a:t>Repérez l’expérience de votre choix et cliquez sur les 3 points</a:t>
            </a:r>
          </a:p>
          <a:p>
            <a:pPr marL="342900" indent="-342900">
              <a:buAutoNum type="arabicPeriod"/>
            </a:pPr>
            <a:endParaRPr lang="fr-FR" dirty="0"/>
          </a:p>
          <a:p>
            <a:pPr marL="342900" indent="-342900">
              <a:buAutoNum type="arabicPeriod"/>
            </a:pPr>
            <a:r>
              <a:rPr lang="fr-FR" dirty="0"/>
              <a:t>Cliquez sur « Dupliquer »</a:t>
            </a:r>
          </a:p>
          <a:p>
            <a:pPr marL="342900" indent="-342900">
              <a:buAutoNum type="arabicPeriod"/>
            </a:pPr>
            <a:endParaRPr lang="fr-FR" dirty="0"/>
          </a:p>
          <a:p>
            <a:pPr marL="342900" indent="-342900">
              <a:buAutoNum type="arabicPeriod"/>
            </a:pPr>
            <a:r>
              <a:rPr lang="fr-FR" dirty="0"/>
              <a:t>Dans la page « Confirmer </a:t>
            </a:r>
            <a:r>
              <a:rPr lang="fr-FR" dirty="0" err="1"/>
              <a:t>Replication</a:t>
            </a:r>
            <a:r>
              <a:rPr lang="fr-FR" dirty="0"/>
              <a:t> » qui apparait, vous pouvez :</a:t>
            </a:r>
          </a:p>
          <a:p>
            <a:pPr marL="803275" indent="-342900">
              <a:buFont typeface="Arial" panose="020B0604020202020204" pitchFamily="34" charset="0"/>
              <a:buChar char="•"/>
            </a:pPr>
            <a:r>
              <a:rPr lang="fr-FR" dirty="0"/>
              <a:t>Définir un autre nom d’expérience</a:t>
            </a:r>
          </a:p>
          <a:p>
            <a:pPr marL="803275" indent="-342900">
              <a:buFont typeface="Arial" panose="020B0604020202020204" pitchFamily="34" charset="0"/>
              <a:buChar char="•"/>
            </a:pPr>
            <a:r>
              <a:rPr lang="fr-FR" dirty="0"/>
              <a:t>Choisir de la ranger dans un espace de travail de votre choix</a:t>
            </a:r>
          </a:p>
          <a:p>
            <a:pPr marL="803275" indent="-342900">
              <a:buFont typeface="Arial" panose="020B0604020202020204" pitchFamily="34" charset="0"/>
              <a:buChar char="•"/>
            </a:pPr>
            <a:r>
              <a:rPr lang="fr-FR" dirty="0"/>
              <a:t>Choisir de la placer dans un programmer existant de votre espace (ou en créer un nouveau)</a:t>
            </a:r>
          </a:p>
          <a:p>
            <a:pPr marL="460375"/>
            <a:endParaRPr lang="fr-FR" dirty="0"/>
          </a:p>
          <a:p>
            <a:pPr marL="342900" indent="-342900">
              <a:buFont typeface="+mj-lt"/>
              <a:buAutoNum type="arabicPeriod" startAt="4"/>
            </a:pPr>
            <a:r>
              <a:rPr lang="fr-FR" dirty="0"/>
              <a:t>Terminez en cliquant sur « Dupliquer »</a:t>
            </a:r>
          </a:p>
          <a:p>
            <a:pPr marL="803275" indent="-342900">
              <a:buFont typeface="+mj-lt"/>
              <a:buAutoNum type="arabicPeriod" startAt="4"/>
            </a:pPr>
            <a:endParaRPr lang="fr-FR" dirty="0"/>
          </a:p>
        </p:txBody>
      </p:sp>
    </p:spTree>
    <p:extLst>
      <p:ext uri="{BB962C8B-B14F-4D97-AF65-F5344CB8AC3E}">
        <p14:creationId xmlns:p14="http://schemas.microsoft.com/office/powerpoint/2010/main" val="231018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Vide">
    <p:spTree>
      <p:nvGrpSpPr>
        <p:cNvPr id="1" name=""/>
        <p:cNvGrpSpPr/>
        <p:nvPr/>
      </p:nvGrpSpPr>
      <p:grpSpPr>
        <a:xfrm>
          <a:off x="0" y="0"/>
          <a:ext cx="0" cy="0"/>
          <a:chOff x="0" y="0"/>
          <a:chExt cx="0" cy="0"/>
        </a:xfrm>
      </p:grpSpPr>
      <p:pic>
        <p:nvPicPr>
          <p:cNvPr id="4" name="Image 3" descr="Une image contenant Caractère coloré, capture d’écran, Rectangle, carré&#10;&#10;Description générée automatiquement">
            <a:extLst>
              <a:ext uri="{FF2B5EF4-FFF2-40B4-BE49-F238E27FC236}">
                <a16:creationId xmlns:a16="http://schemas.microsoft.com/office/drawing/2014/main" id="{ADF86E6A-1C58-985E-FB70-12C5F79842F0}"/>
              </a:ext>
            </a:extLst>
          </p:cNvPr>
          <p:cNvPicPr>
            <a:picLocks noChangeAspect="1"/>
          </p:cNvPicPr>
          <p:nvPr/>
        </p:nvPicPr>
        <p:blipFill rotWithShape="1">
          <a:blip r:embed="rId2">
            <a:extLst>
              <a:ext uri="{28A0092B-C50C-407E-A947-70E740481C1C}">
                <a14:useLocalDpi xmlns:a14="http://schemas.microsoft.com/office/drawing/2010/main" val="0"/>
              </a:ext>
            </a:extLst>
          </a:blip>
          <a:srcRect t="1547" b="1203"/>
          <a:stretch/>
        </p:blipFill>
        <p:spPr>
          <a:xfrm>
            <a:off x="-127000" y="-152400"/>
            <a:ext cx="12471400" cy="7188200"/>
          </a:xfrm>
          <a:prstGeom prst="rect">
            <a:avLst/>
          </a:prstGeom>
        </p:spPr>
      </p:pic>
      <p:pic>
        <p:nvPicPr>
          <p:cNvPr id="5" name="Graphique 4">
            <a:extLst>
              <a:ext uri="{FF2B5EF4-FFF2-40B4-BE49-F238E27FC236}">
                <a16:creationId xmlns:a16="http://schemas.microsoft.com/office/drawing/2014/main" id="{3C01C96B-2AE0-5AF9-1712-EBFCF0B2E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6999" y="2019300"/>
            <a:ext cx="12471400" cy="5041900"/>
          </a:xfrm>
          <a:prstGeom prst="rect">
            <a:avLst/>
          </a:prstGeom>
        </p:spPr>
      </p:pic>
      <p:grpSp>
        <p:nvGrpSpPr>
          <p:cNvPr id="8" name="Groupe 7">
            <a:extLst>
              <a:ext uri="{FF2B5EF4-FFF2-40B4-BE49-F238E27FC236}">
                <a16:creationId xmlns:a16="http://schemas.microsoft.com/office/drawing/2014/main" id="{E3246A25-14EA-E810-C50D-1ECA74D02A24}"/>
              </a:ext>
            </a:extLst>
          </p:cNvPr>
          <p:cNvGrpSpPr/>
          <p:nvPr/>
        </p:nvGrpSpPr>
        <p:grpSpPr>
          <a:xfrm>
            <a:off x="11038763" y="6293593"/>
            <a:ext cx="648283" cy="374650"/>
            <a:chOff x="11040809" y="6095708"/>
            <a:chExt cx="648283" cy="374650"/>
          </a:xfrm>
        </p:grpSpPr>
        <p:sp>
          <p:nvSpPr>
            <p:cNvPr id="9" name="Rectangle : coins arrondis 8">
              <a:extLst>
                <a:ext uri="{FF2B5EF4-FFF2-40B4-BE49-F238E27FC236}">
                  <a16:creationId xmlns:a16="http://schemas.microsoft.com/office/drawing/2014/main" id="{8E6246AB-EFC1-2CB9-BD60-594CB5CFC91B}"/>
                </a:ext>
              </a:extLst>
            </p:cNvPr>
            <p:cNvSpPr/>
            <p:nvPr/>
          </p:nvSpPr>
          <p:spPr>
            <a:xfrm rot="16200000">
              <a:off x="11177626" y="5958891"/>
              <a:ext cx="374650" cy="648283"/>
            </a:xfrm>
            <a:prstGeom prst="roundRect">
              <a:avLst>
                <a:gd name="adj" fmla="val 50000"/>
              </a:avLst>
            </a:prstGeom>
            <a:noFill/>
            <a:ln>
              <a:solidFill>
                <a:srgbClr val="F0F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3CB0A077-D2A4-8135-B4C3-481F43453F87}"/>
                </a:ext>
              </a:extLst>
            </p:cNvPr>
            <p:cNvCxnSpPr>
              <a:cxnSpLocks/>
            </p:cNvCxnSpPr>
            <p:nvPr/>
          </p:nvCxnSpPr>
          <p:spPr>
            <a:xfrm>
              <a:off x="11208203" y="6288881"/>
              <a:ext cx="325023" cy="0"/>
            </a:xfrm>
            <a:prstGeom prst="straightConnector1">
              <a:avLst/>
            </a:prstGeom>
            <a:ln w="9525">
              <a:solidFill>
                <a:srgbClr val="F0F5F8"/>
              </a:solidFill>
              <a:round/>
              <a:headEnd type="none"/>
              <a:tailEnd type="arrow"/>
            </a:ln>
          </p:spPr>
          <p:style>
            <a:lnRef idx="1">
              <a:schemeClr val="accent1"/>
            </a:lnRef>
            <a:fillRef idx="0">
              <a:schemeClr val="accent1"/>
            </a:fillRef>
            <a:effectRef idx="0">
              <a:schemeClr val="accent1"/>
            </a:effectRef>
            <a:fontRef idx="minor">
              <a:schemeClr val="tx1"/>
            </a:fontRef>
          </p:style>
        </p:cxnSp>
      </p:grpSp>
      <p:pic>
        <p:nvPicPr>
          <p:cNvPr id="14" name="Graphique 13">
            <a:extLst>
              <a:ext uri="{FF2B5EF4-FFF2-40B4-BE49-F238E27FC236}">
                <a16:creationId xmlns:a16="http://schemas.microsoft.com/office/drawing/2014/main" id="{9A1EA7F4-0F79-7331-8F79-B8C74F4E131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028543" y="377082"/>
            <a:ext cx="1777773" cy="638175"/>
          </a:xfrm>
          <a:prstGeom prst="rect">
            <a:avLst/>
          </a:prstGeom>
        </p:spPr>
      </p:pic>
      <p:sp>
        <p:nvSpPr>
          <p:cNvPr id="3" name="Rectangle : coins arrondis 2">
            <a:extLst>
              <a:ext uri="{FF2B5EF4-FFF2-40B4-BE49-F238E27FC236}">
                <a16:creationId xmlns:a16="http://schemas.microsoft.com/office/drawing/2014/main" id="{6E805888-6B98-D398-7322-BD7F3A3FB5A2}"/>
              </a:ext>
            </a:extLst>
          </p:cNvPr>
          <p:cNvSpPr/>
          <p:nvPr/>
        </p:nvSpPr>
        <p:spPr>
          <a:xfrm>
            <a:off x="543601" y="3560744"/>
            <a:ext cx="6678466" cy="1086886"/>
          </a:xfrm>
          <a:prstGeom prst="roundRect">
            <a:avLst>
              <a:gd name="adj" fmla="val 42481"/>
            </a:avLst>
          </a:prstGeom>
          <a:solidFill>
            <a:schemeClr val="bg1"/>
          </a:solidFill>
          <a:ln>
            <a:noFill/>
          </a:ln>
          <a:effectLst>
            <a:outerShdw blurRad="546100" sx="102000" sy="102000" algn="ctr" rotWithShape="0">
              <a:prstClr val="black">
                <a:alpha val="2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re 14">
            <a:extLst>
              <a:ext uri="{FF2B5EF4-FFF2-40B4-BE49-F238E27FC236}">
                <a16:creationId xmlns:a16="http://schemas.microsoft.com/office/drawing/2014/main" id="{AAAE77ED-D5F0-3D4B-B87F-487928700724}"/>
              </a:ext>
            </a:extLst>
          </p:cNvPr>
          <p:cNvSpPr>
            <a:spLocks noGrp="1"/>
          </p:cNvSpPr>
          <p:nvPr>
            <p:ph type="title"/>
          </p:nvPr>
        </p:nvSpPr>
        <p:spPr>
          <a:xfrm>
            <a:off x="907240" y="3891074"/>
            <a:ext cx="10515600" cy="744606"/>
          </a:xfrm>
          <a:prstGeom prst="rect">
            <a:avLst/>
          </a:prstGeom>
        </p:spPr>
        <p:txBody>
          <a:bodyPr/>
          <a:lstStyle>
            <a:lvl1pPr>
              <a:defRPr sz="3200"/>
            </a:lvl1pPr>
          </a:lstStyle>
          <a:p>
            <a:r>
              <a:rPr lang="fr-FR"/>
              <a:t>Modifiez le style du titre</a:t>
            </a:r>
          </a:p>
        </p:txBody>
      </p:sp>
      <p:sp>
        <p:nvSpPr>
          <p:cNvPr id="6" name="Espace réservé du texte 16">
            <a:extLst>
              <a:ext uri="{FF2B5EF4-FFF2-40B4-BE49-F238E27FC236}">
                <a16:creationId xmlns:a16="http://schemas.microsoft.com/office/drawing/2014/main" id="{D2E0D7FA-8F33-396C-5DF3-1A5EDFA2D4BA}"/>
              </a:ext>
            </a:extLst>
          </p:cNvPr>
          <p:cNvSpPr>
            <a:spLocks noGrp="1"/>
          </p:cNvSpPr>
          <p:nvPr>
            <p:ph type="body" sz="quarter" idx="10"/>
          </p:nvPr>
        </p:nvSpPr>
        <p:spPr>
          <a:xfrm>
            <a:off x="907240" y="5036636"/>
            <a:ext cx="10221913" cy="609600"/>
          </a:xfrm>
          <a:prstGeom prst="rect">
            <a:avLst/>
          </a:prstGeom>
        </p:spPr>
        <p:txBody>
          <a:bodyPr/>
          <a:lstStyle>
            <a:lvl1pPr marL="0" indent="0">
              <a:buNone/>
              <a:defRPr>
                <a:solidFill>
                  <a:srgbClr val="F0F5F8"/>
                </a:solidFill>
              </a:defRPr>
            </a:lvl1pPr>
          </a:lstStyle>
          <a:p>
            <a:pPr lvl="0"/>
            <a:r>
              <a:rPr lang="fr-FR"/>
              <a:t>Cliquez pour modifier les styles du texte du masque</a:t>
            </a:r>
          </a:p>
        </p:txBody>
      </p:sp>
      <p:sp>
        <p:nvSpPr>
          <p:cNvPr id="2" name="Espace réservé du texte 10">
            <a:extLst>
              <a:ext uri="{FF2B5EF4-FFF2-40B4-BE49-F238E27FC236}">
                <a16:creationId xmlns:a16="http://schemas.microsoft.com/office/drawing/2014/main" id="{09088851-DF2B-EFBC-256F-96C4498E61A9}"/>
              </a:ext>
            </a:extLst>
          </p:cNvPr>
          <p:cNvSpPr>
            <a:spLocks noGrp="1"/>
          </p:cNvSpPr>
          <p:nvPr>
            <p:ph type="body" sz="quarter" idx="11" hasCustomPrompt="1"/>
          </p:nvPr>
        </p:nvSpPr>
        <p:spPr>
          <a:xfrm>
            <a:off x="907240" y="1172574"/>
            <a:ext cx="4318000" cy="2256426"/>
          </a:xfrm>
          <a:prstGeom prst="rect">
            <a:avLst/>
          </a:prstGeom>
        </p:spPr>
        <p:txBody>
          <a:bodyPr/>
          <a:lstStyle>
            <a:lvl1pPr marL="0" indent="0">
              <a:buNone/>
              <a:defRPr lang="fr-FR" sz="20000" b="1" kern="1200" dirty="0">
                <a:ln w="19050">
                  <a:gradFill flip="none" rotWithShape="1">
                    <a:gsLst>
                      <a:gs pos="70000">
                        <a:schemeClr val="accent5">
                          <a:lumMod val="5000"/>
                          <a:lumOff val="95000"/>
                        </a:schemeClr>
                      </a:gs>
                      <a:gs pos="33000">
                        <a:srgbClr val="8ED7D6"/>
                      </a:gs>
                    </a:gsLst>
                    <a:lin ang="16200000" scaled="1"/>
                    <a:tileRect/>
                  </a:gradFill>
                </a:ln>
                <a:noFill/>
                <a:latin typeface="Roboto Black" panose="02000000000000000000" pitchFamily="2" charset="0"/>
                <a:ea typeface="Roboto Black" panose="02000000000000000000" pitchFamily="2" charset="0"/>
                <a:cs typeface="+mn-cs"/>
              </a:defRPr>
            </a:lvl1pPr>
          </a:lstStyle>
          <a:p>
            <a:pPr lvl="0"/>
            <a:r>
              <a:rPr lang="fr-FR" sz="20000" b="1" kern="1200" dirty="0">
                <a:ln w="19050">
                  <a:gradFill flip="none" rotWithShape="1">
                    <a:gsLst>
                      <a:gs pos="70000">
                        <a:schemeClr val="accent5">
                          <a:lumMod val="5000"/>
                          <a:lumOff val="95000"/>
                        </a:schemeClr>
                      </a:gs>
                      <a:gs pos="33000">
                        <a:srgbClr val="8ED7D6"/>
                      </a:gs>
                    </a:gsLst>
                    <a:lin ang="16200000" scaled="1"/>
                    <a:tileRect/>
                  </a:gradFill>
                </a:ln>
                <a:noFill/>
                <a:latin typeface="Roboto Black" panose="02000000000000000000" pitchFamily="2" charset="0"/>
                <a:ea typeface="Roboto Black" panose="02000000000000000000" pitchFamily="2" charset="0"/>
                <a:cs typeface="+mn-cs"/>
              </a:rPr>
              <a:t>01</a:t>
            </a:r>
            <a:endParaRPr lang="fr-FR" dirty="0"/>
          </a:p>
        </p:txBody>
      </p:sp>
    </p:spTree>
    <p:extLst>
      <p:ext uri="{BB962C8B-B14F-4D97-AF65-F5344CB8AC3E}">
        <p14:creationId xmlns:p14="http://schemas.microsoft.com/office/powerpoint/2010/main" val="3946525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039781"/>
      </p:ext>
    </p:extLst>
  </p:cSld>
  <p:clrMap bg1="lt1" tx1="dk1" bg2="lt2" tx2="dk2" accent1="accent1" accent2="accent2" accent3="accent3" accent4="accent4" accent5="accent5" accent6="accent6" hlink="hlink" folHlink="folHlink"/>
  <p:sldLayoutIdLst>
    <p:sldLayoutId id="2147483666" r:id="rId1"/>
    <p:sldLayoutId id="2147483673" r:id="rId2"/>
    <p:sldLayoutId id="21474837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DD0B19A-4780-20BF-5E5B-C55E9C5C13A8}"/>
              </a:ext>
            </a:extLst>
          </p:cNvPr>
          <p:cNvSpPr>
            <a:spLocks noGrp="1"/>
          </p:cNvSpPr>
          <p:nvPr>
            <p:ph type="title"/>
          </p:nvPr>
        </p:nvSpPr>
        <p:spPr/>
        <p:txBody>
          <a:bodyPr/>
          <a:lstStyle/>
          <a:p>
            <a:r>
              <a:rPr lang="fr-FR" dirty="0"/>
              <a:t>Personnalisez vos expériences</a:t>
            </a:r>
          </a:p>
        </p:txBody>
      </p:sp>
    </p:spTree>
    <p:extLst>
      <p:ext uri="{BB962C8B-B14F-4D97-AF65-F5344CB8AC3E}">
        <p14:creationId xmlns:p14="http://schemas.microsoft.com/office/powerpoint/2010/main" val="313484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8AB71-6822-BC76-D870-E053869EC9A3}"/>
            </a:ext>
          </a:extLst>
        </p:cNvPr>
        <p:cNvGrpSpPr/>
        <p:nvPr/>
      </p:nvGrpSpPr>
      <p:grpSpPr>
        <a:xfrm>
          <a:off x="0" y="0"/>
          <a:ext cx="0" cy="0"/>
          <a:chOff x="0" y="0"/>
          <a:chExt cx="0" cy="0"/>
        </a:xfrm>
      </p:grpSpPr>
      <p:pic>
        <p:nvPicPr>
          <p:cNvPr id="8" name="Image 7" descr="Une image contenant texte, capture d’écran, diagramme, conception&#10;&#10;Le contenu généré par l’IA peut être incorrect.">
            <a:extLst>
              <a:ext uri="{FF2B5EF4-FFF2-40B4-BE49-F238E27FC236}">
                <a16:creationId xmlns:a16="http://schemas.microsoft.com/office/drawing/2014/main" id="{1C3A96BB-4C27-AC14-749F-606CBC4488D5}"/>
              </a:ext>
            </a:extLst>
          </p:cNvPr>
          <p:cNvPicPr>
            <a:picLocks noChangeAspect="1"/>
          </p:cNvPicPr>
          <p:nvPr/>
        </p:nvPicPr>
        <p:blipFill>
          <a:blip r:embed="rId2"/>
          <a:srcRect b="29749"/>
          <a:stretch>
            <a:fillRect/>
          </a:stretch>
        </p:blipFill>
        <p:spPr>
          <a:xfrm>
            <a:off x="5645042" y="4447406"/>
            <a:ext cx="2619212" cy="1852481"/>
          </a:xfrm>
          <a:prstGeom prst="rect">
            <a:avLst/>
          </a:prstGeom>
          <a:ln>
            <a:solidFill>
              <a:schemeClr val="accent5">
                <a:lumMod val="75000"/>
              </a:schemeClr>
            </a:solidFill>
          </a:ln>
        </p:spPr>
      </p:pic>
      <p:pic>
        <p:nvPicPr>
          <p:cNvPr id="6" name="Image 5" descr="Une image contenant texte, capture d’écran, Police, logo&#10;&#10;Le contenu généré par l’IA peut être incorrect.">
            <a:extLst>
              <a:ext uri="{FF2B5EF4-FFF2-40B4-BE49-F238E27FC236}">
                <a16:creationId xmlns:a16="http://schemas.microsoft.com/office/drawing/2014/main" id="{59AFCAA4-923C-9D15-71D1-BFD32C4ABEA0}"/>
              </a:ext>
            </a:extLst>
          </p:cNvPr>
          <p:cNvPicPr>
            <a:picLocks noChangeAspect="1"/>
          </p:cNvPicPr>
          <p:nvPr/>
        </p:nvPicPr>
        <p:blipFill>
          <a:blip r:embed="rId3"/>
          <a:stretch>
            <a:fillRect/>
          </a:stretch>
        </p:blipFill>
        <p:spPr>
          <a:xfrm>
            <a:off x="5645042" y="992726"/>
            <a:ext cx="2630857" cy="1296902"/>
          </a:xfrm>
          <a:prstGeom prst="rect">
            <a:avLst/>
          </a:prstGeom>
          <a:solidFill>
            <a:schemeClr val="accent5">
              <a:lumMod val="75000"/>
            </a:schemeClr>
          </a:solidFill>
          <a:ln>
            <a:solidFill>
              <a:schemeClr val="accent5">
                <a:lumMod val="75000"/>
              </a:schemeClr>
            </a:solidFill>
          </a:ln>
        </p:spPr>
      </p:pic>
      <p:sp>
        <p:nvSpPr>
          <p:cNvPr id="2" name="Titre 1">
            <a:extLst>
              <a:ext uri="{FF2B5EF4-FFF2-40B4-BE49-F238E27FC236}">
                <a16:creationId xmlns:a16="http://schemas.microsoft.com/office/drawing/2014/main" id="{864F6185-97FD-3DE9-AAAB-51DA13E373B4}"/>
              </a:ext>
            </a:extLst>
          </p:cNvPr>
          <p:cNvSpPr>
            <a:spLocks noGrp="1"/>
          </p:cNvSpPr>
          <p:nvPr>
            <p:ph type="title"/>
          </p:nvPr>
        </p:nvSpPr>
        <p:spPr/>
        <p:txBody>
          <a:bodyPr/>
          <a:lstStyle/>
          <a:p>
            <a:r>
              <a:rPr lang="fr-FR" dirty="0"/>
              <a:t>Je veux raccourcir l’expérience en supprimant des scènes</a:t>
            </a:r>
          </a:p>
        </p:txBody>
      </p:sp>
      <p:sp>
        <p:nvSpPr>
          <p:cNvPr id="4" name="Espace réservé du texte 3">
            <a:extLst>
              <a:ext uri="{FF2B5EF4-FFF2-40B4-BE49-F238E27FC236}">
                <a16:creationId xmlns:a16="http://schemas.microsoft.com/office/drawing/2014/main" id="{6332073E-C350-6CDA-CF41-0C759586986F}"/>
              </a:ext>
            </a:extLst>
          </p:cNvPr>
          <p:cNvSpPr>
            <a:spLocks noGrp="1"/>
          </p:cNvSpPr>
          <p:nvPr>
            <p:ph type="body" sz="quarter" idx="11"/>
          </p:nvPr>
        </p:nvSpPr>
        <p:spPr>
          <a:xfrm>
            <a:off x="312626" y="1261374"/>
            <a:ext cx="4932496" cy="4546600"/>
          </a:xfrm>
        </p:spPr>
        <p:txBody>
          <a:bodyPr/>
          <a:lstStyle/>
          <a:p>
            <a:pPr marL="342900" indent="-342900">
              <a:buFont typeface="+mj-lt"/>
              <a:buAutoNum type="arabicPeriod"/>
            </a:pPr>
            <a:r>
              <a:rPr lang="fr-FR" dirty="0"/>
              <a:t>En haut à gauche, ouvrez le graphe des scènes</a:t>
            </a:r>
          </a:p>
          <a:p>
            <a:pPr marL="342900" indent="-342900">
              <a:buFont typeface="+mj-lt"/>
              <a:buAutoNum type="arabicPeriod"/>
            </a:pPr>
            <a:r>
              <a:rPr lang="fr-FR" dirty="0" err="1"/>
              <a:t>Prennez</a:t>
            </a:r>
            <a:r>
              <a:rPr lang="fr-FR" dirty="0"/>
              <a:t> bien connaissance de votre scénario. Identifiez les scènes avant et après celles que vous voulez retirer (vous aurez besoin de les relier plus tard</a:t>
            </a:r>
          </a:p>
          <a:p>
            <a:pPr marL="342900" indent="-342900">
              <a:buFont typeface="+mj-lt"/>
              <a:buAutoNum type="arabicPeriod"/>
            </a:pPr>
            <a:r>
              <a:rPr lang="fr-FR" dirty="0"/>
              <a:t>Sélectionnez la scène à supprimer</a:t>
            </a:r>
          </a:p>
          <a:p>
            <a:pPr marL="342900" indent="-342900">
              <a:buFont typeface="+mj-lt"/>
              <a:buAutoNum type="arabicPeriod"/>
            </a:pPr>
            <a:r>
              <a:rPr lang="fr-FR" dirty="0"/>
              <a:t>Cliquez sur l’icône poubelle</a:t>
            </a:r>
          </a:p>
          <a:p>
            <a:pPr marL="342900" indent="-342900">
              <a:buFont typeface="+mj-lt"/>
              <a:buAutoNum type="arabicPeriod"/>
            </a:pPr>
            <a:r>
              <a:rPr lang="fr-FR" dirty="0"/>
              <a:t>Retournez sur la scène </a:t>
            </a:r>
            <a:r>
              <a:rPr lang="fr-FR" b="1" dirty="0"/>
              <a:t>avant</a:t>
            </a:r>
            <a:r>
              <a:rPr lang="fr-FR" dirty="0"/>
              <a:t> celle supprimée</a:t>
            </a:r>
          </a:p>
          <a:p>
            <a:pPr marL="342900" indent="-342900">
              <a:buFont typeface="+mj-lt"/>
              <a:buAutoNum type="arabicPeriod"/>
            </a:pPr>
            <a:r>
              <a:rPr lang="fr-FR" dirty="0"/>
              <a:t>Dans la scène, identifiez le dernier tag menant à la suite</a:t>
            </a:r>
          </a:p>
          <a:p>
            <a:pPr marL="342900" indent="-342900">
              <a:buFont typeface="+mj-lt"/>
              <a:buAutoNum type="arabicPeriod"/>
            </a:pPr>
            <a:r>
              <a:rPr lang="fr-FR" dirty="0"/>
              <a:t>Réglez sa destination vers la scène </a:t>
            </a:r>
            <a:r>
              <a:rPr lang="fr-FR" b="1" dirty="0"/>
              <a:t>après</a:t>
            </a:r>
            <a:r>
              <a:rPr lang="fr-FR" dirty="0"/>
              <a:t> celle supprimée</a:t>
            </a:r>
          </a:p>
        </p:txBody>
      </p:sp>
      <p:grpSp>
        <p:nvGrpSpPr>
          <p:cNvPr id="37" name="Groupe 36">
            <a:extLst>
              <a:ext uri="{FF2B5EF4-FFF2-40B4-BE49-F238E27FC236}">
                <a16:creationId xmlns:a16="http://schemas.microsoft.com/office/drawing/2014/main" id="{687B2F6E-284B-8192-6AB4-AF4E5334E748}"/>
              </a:ext>
            </a:extLst>
          </p:cNvPr>
          <p:cNvGrpSpPr/>
          <p:nvPr/>
        </p:nvGrpSpPr>
        <p:grpSpPr>
          <a:xfrm>
            <a:off x="10688569" y="88417"/>
            <a:ext cx="1404000" cy="684000"/>
            <a:chOff x="0" y="670744"/>
            <a:chExt cx="12192000" cy="5516512"/>
          </a:xfrm>
          <a:effectLst>
            <a:outerShdw blurRad="50800" dist="38100" dir="2700000" algn="tl" rotWithShape="0">
              <a:prstClr val="black">
                <a:alpha val="40000"/>
              </a:prstClr>
            </a:outerShdw>
          </a:effectLst>
        </p:grpSpPr>
        <p:sp>
          <p:nvSpPr>
            <p:cNvPr id="38" name="Rectangle 37">
              <a:extLst>
                <a:ext uri="{FF2B5EF4-FFF2-40B4-BE49-F238E27FC236}">
                  <a16:creationId xmlns:a16="http://schemas.microsoft.com/office/drawing/2014/main" id="{1A3CB0BC-87CF-22A6-4611-0755BEB50A41}"/>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5B345942-C34F-D9CA-C00A-A8E9BCD9563D}"/>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9D9FB70E-FDA8-A206-F617-0DE39BB1E3FD}"/>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FE82D694-B2D5-7762-9034-F16941AAA49E}"/>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7190F1A7-E8E5-21E8-CF7A-EAF045263634}"/>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7" name="Rectangle 46">
            <a:extLst>
              <a:ext uri="{FF2B5EF4-FFF2-40B4-BE49-F238E27FC236}">
                <a16:creationId xmlns:a16="http://schemas.microsoft.com/office/drawing/2014/main" id="{E8FF3857-8B0A-4B87-49B0-D4ADF8591847}"/>
              </a:ext>
            </a:extLst>
          </p:cNvPr>
          <p:cNvSpPr/>
          <p:nvPr/>
        </p:nvSpPr>
        <p:spPr>
          <a:xfrm>
            <a:off x="7096564" y="1850761"/>
            <a:ext cx="360001"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BA6C3BE2-CF36-DB13-F0CE-FA843FEE5796}"/>
              </a:ext>
            </a:extLst>
          </p:cNvPr>
          <p:cNvSpPr/>
          <p:nvPr/>
        </p:nvSpPr>
        <p:spPr>
          <a:xfrm>
            <a:off x="7362859" y="191748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49" name="Rectangle 48">
            <a:extLst>
              <a:ext uri="{FF2B5EF4-FFF2-40B4-BE49-F238E27FC236}">
                <a16:creationId xmlns:a16="http://schemas.microsoft.com/office/drawing/2014/main" id="{13A388D3-ADFB-A307-FDDC-B452BB960F51}"/>
              </a:ext>
            </a:extLst>
          </p:cNvPr>
          <p:cNvSpPr/>
          <p:nvPr/>
        </p:nvSpPr>
        <p:spPr>
          <a:xfrm>
            <a:off x="6299093" y="4782631"/>
            <a:ext cx="1404000" cy="41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01F8B3A-231A-EFC8-FECB-885CEFF8204A}"/>
              </a:ext>
            </a:extLst>
          </p:cNvPr>
          <p:cNvSpPr/>
          <p:nvPr/>
        </p:nvSpPr>
        <p:spPr>
          <a:xfrm>
            <a:off x="6299093" y="5623532"/>
            <a:ext cx="1404000" cy="468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78C34625-FBF1-55E8-3695-DFE6073DD291}"/>
              </a:ext>
            </a:extLst>
          </p:cNvPr>
          <p:cNvSpPr/>
          <p:nvPr/>
        </p:nvSpPr>
        <p:spPr>
          <a:xfrm>
            <a:off x="7523093" y="591153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pic>
        <p:nvPicPr>
          <p:cNvPr id="11" name="Image 10" descr="Une image contenant texte, capture d’écran, Police&#10;&#10;Le contenu généré par l’IA peut être incorrect.">
            <a:extLst>
              <a:ext uri="{FF2B5EF4-FFF2-40B4-BE49-F238E27FC236}">
                <a16:creationId xmlns:a16="http://schemas.microsoft.com/office/drawing/2014/main" id="{BF2BCA36-9160-9D1A-29DF-9E94D89B8AC9}"/>
              </a:ext>
            </a:extLst>
          </p:cNvPr>
          <p:cNvPicPr>
            <a:picLocks noChangeAspect="1"/>
          </p:cNvPicPr>
          <p:nvPr/>
        </p:nvPicPr>
        <p:blipFill>
          <a:blip r:embed="rId4"/>
          <a:stretch>
            <a:fillRect/>
          </a:stretch>
        </p:blipFill>
        <p:spPr>
          <a:xfrm>
            <a:off x="5645042" y="2638014"/>
            <a:ext cx="3033023" cy="1493649"/>
          </a:xfrm>
          <a:prstGeom prst="rect">
            <a:avLst/>
          </a:prstGeom>
          <a:solidFill>
            <a:schemeClr val="accent5">
              <a:lumMod val="75000"/>
            </a:schemeClr>
          </a:solidFill>
          <a:ln>
            <a:solidFill>
              <a:schemeClr val="accent5">
                <a:lumMod val="75000"/>
              </a:schemeClr>
            </a:solidFill>
          </a:ln>
        </p:spPr>
      </p:pic>
      <p:sp>
        <p:nvSpPr>
          <p:cNvPr id="12" name="Rectangle 11">
            <a:extLst>
              <a:ext uri="{FF2B5EF4-FFF2-40B4-BE49-F238E27FC236}">
                <a16:creationId xmlns:a16="http://schemas.microsoft.com/office/drawing/2014/main" id="{DEBBFABE-4AE1-85D1-1E21-1343CB92FB7A}"/>
              </a:ext>
            </a:extLst>
          </p:cNvPr>
          <p:cNvSpPr/>
          <p:nvPr/>
        </p:nvSpPr>
        <p:spPr>
          <a:xfrm>
            <a:off x="5744255" y="3495332"/>
            <a:ext cx="2242277" cy="312739"/>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3C3288A-4972-07A2-8759-FEE082DE2927}"/>
              </a:ext>
            </a:extLst>
          </p:cNvPr>
          <p:cNvSpPr/>
          <p:nvPr/>
        </p:nvSpPr>
        <p:spPr>
          <a:xfrm>
            <a:off x="5916000" y="3753459"/>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
        <p:nvSpPr>
          <p:cNvPr id="14" name="Rectangle 13">
            <a:extLst>
              <a:ext uri="{FF2B5EF4-FFF2-40B4-BE49-F238E27FC236}">
                <a16:creationId xmlns:a16="http://schemas.microsoft.com/office/drawing/2014/main" id="{37DD2CE7-8FFD-E532-2446-427265BB2BE4}"/>
              </a:ext>
            </a:extLst>
          </p:cNvPr>
          <p:cNvSpPr/>
          <p:nvPr/>
        </p:nvSpPr>
        <p:spPr>
          <a:xfrm>
            <a:off x="8187988" y="3138860"/>
            <a:ext cx="356691" cy="348013"/>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301D248D-DDAC-8E41-DF2D-818B0551AF51}"/>
              </a:ext>
            </a:extLst>
          </p:cNvPr>
          <p:cNvSpPr/>
          <p:nvPr/>
        </p:nvSpPr>
        <p:spPr>
          <a:xfrm>
            <a:off x="8347613" y="3396995"/>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4</a:t>
            </a:r>
          </a:p>
        </p:txBody>
      </p:sp>
      <p:pic>
        <p:nvPicPr>
          <p:cNvPr id="17" name="Image 16" descr="Une image contenant texte, capture d’écran, nombre, Police&#10;&#10;Le contenu généré par l’IA peut être incorrect.">
            <a:extLst>
              <a:ext uri="{FF2B5EF4-FFF2-40B4-BE49-F238E27FC236}">
                <a16:creationId xmlns:a16="http://schemas.microsoft.com/office/drawing/2014/main" id="{BF9080B9-BAD9-F34E-D24D-925857081F54}"/>
              </a:ext>
            </a:extLst>
          </p:cNvPr>
          <p:cNvPicPr>
            <a:picLocks noChangeAspect="1"/>
          </p:cNvPicPr>
          <p:nvPr/>
        </p:nvPicPr>
        <p:blipFill>
          <a:blip r:embed="rId5"/>
          <a:stretch>
            <a:fillRect/>
          </a:stretch>
        </p:blipFill>
        <p:spPr>
          <a:xfrm>
            <a:off x="8997761" y="992726"/>
            <a:ext cx="2988940" cy="4918806"/>
          </a:xfrm>
          <a:prstGeom prst="rect">
            <a:avLst/>
          </a:prstGeom>
        </p:spPr>
      </p:pic>
      <p:sp>
        <p:nvSpPr>
          <p:cNvPr id="18" name="Rectangle 17">
            <a:extLst>
              <a:ext uri="{FF2B5EF4-FFF2-40B4-BE49-F238E27FC236}">
                <a16:creationId xmlns:a16="http://schemas.microsoft.com/office/drawing/2014/main" id="{3E228627-2488-D133-1678-61D8420E3B96}"/>
              </a:ext>
            </a:extLst>
          </p:cNvPr>
          <p:cNvSpPr/>
          <p:nvPr/>
        </p:nvSpPr>
        <p:spPr>
          <a:xfrm>
            <a:off x="8974541" y="5202307"/>
            <a:ext cx="2904833" cy="605667"/>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138EBB55-FCDB-7D59-3931-6ABD34188A83}"/>
              </a:ext>
            </a:extLst>
          </p:cNvPr>
          <p:cNvSpPr/>
          <p:nvPr/>
        </p:nvSpPr>
        <p:spPr>
          <a:xfrm>
            <a:off x="10469408" y="501689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7</a:t>
            </a:r>
          </a:p>
        </p:txBody>
      </p:sp>
    </p:spTree>
    <p:extLst>
      <p:ext uri="{BB962C8B-B14F-4D97-AF65-F5344CB8AC3E}">
        <p14:creationId xmlns:p14="http://schemas.microsoft.com/office/powerpoint/2010/main" val="208254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A72A-7010-6D86-EB00-B73C03FEC5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317F860-C85E-35FC-FFD6-B65EF7DC854F}"/>
              </a:ext>
            </a:extLst>
          </p:cNvPr>
          <p:cNvSpPr>
            <a:spLocks noGrp="1"/>
          </p:cNvSpPr>
          <p:nvPr>
            <p:ph type="title"/>
          </p:nvPr>
        </p:nvSpPr>
        <p:spPr/>
        <p:txBody>
          <a:bodyPr/>
          <a:lstStyle/>
          <a:p>
            <a:r>
              <a:rPr lang="fr-FR" dirty="0"/>
              <a:t>Je veux changer l’image 360 de fond</a:t>
            </a:r>
          </a:p>
        </p:txBody>
      </p:sp>
      <p:sp>
        <p:nvSpPr>
          <p:cNvPr id="3" name="Espace réservé du texte 2">
            <a:extLst>
              <a:ext uri="{FF2B5EF4-FFF2-40B4-BE49-F238E27FC236}">
                <a16:creationId xmlns:a16="http://schemas.microsoft.com/office/drawing/2014/main" id="{740AB469-8D04-BA44-AD00-3B64ADA7757C}"/>
              </a:ext>
            </a:extLst>
          </p:cNvPr>
          <p:cNvSpPr>
            <a:spLocks noGrp="1"/>
          </p:cNvSpPr>
          <p:nvPr>
            <p:ph type="body" sz="quarter" idx="10"/>
          </p:nvPr>
        </p:nvSpPr>
        <p:spPr/>
        <p:txBody>
          <a:bodyPr/>
          <a:lstStyle/>
          <a:p>
            <a:r>
              <a:rPr lang="fr-FR" dirty="0"/>
              <a:t>(à partir d’une photo 360 que vous avez prise)</a:t>
            </a:r>
          </a:p>
        </p:txBody>
      </p:sp>
      <p:sp>
        <p:nvSpPr>
          <p:cNvPr id="4" name="Espace réservé du texte 3">
            <a:extLst>
              <a:ext uri="{FF2B5EF4-FFF2-40B4-BE49-F238E27FC236}">
                <a16:creationId xmlns:a16="http://schemas.microsoft.com/office/drawing/2014/main" id="{DB7F710D-219D-4886-3E4F-385DC79125B0}"/>
              </a:ext>
            </a:extLst>
          </p:cNvPr>
          <p:cNvSpPr>
            <a:spLocks noGrp="1"/>
          </p:cNvSpPr>
          <p:nvPr>
            <p:ph type="body" sz="quarter" idx="11"/>
          </p:nvPr>
        </p:nvSpPr>
        <p:spPr/>
        <p:txBody>
          <a:bodyPr/>
          <a:lstStyle/>
          <a:p>
            <a:pPr marL="342900" indent="-342900">
              <a:buFont typeface="+mj-lt"/>
              <a:buAutoNum type="arabicPeriod"/>
            </a:pPr>
            <a:r>
              <a:rPr lang="fr-FR" dirty="0"/>
              <a:t>Ouvrez le gestionnaire de médias</a:t>
            </a:r>
          </a:p>
          <a:p>
            <a:pPr marL="342900" indent="-342900">
              <a:buFont typeface="+mj-lt"/>
              <a:buAutoNum type="arabicPeriod"/>
            </a:pPr>
            <a:r>
              <a:rPr lang="fr-FR" dirty="0"/>
              <a:t>Placez vous sur «Image 360 »</a:t>
            </a:r>
          </a:p>
          <a:p>
            <a:pPr marL="342900" indent="-342900">
              <a:buFont typeface="+mj-lt"/>
              <a:buAutoNum type="arabicPeriod"/>
            </a:pPr>
            <a:r>
              <a:rPr lang="fr-FR" dirty="0"/>
              <a:t>Cliquez sur « Importer »</a:t>
            </a:r>
          </a:p>
          <a:p>
            <a:pPr marL="342900" indent="-342900">
              <a:buFont typeface="+mj-lt"/>
              <a:buAutoNum type="arabicPeriod"/>
            </a:pPr>
            <a:r>
              <a:rPr lang="fr-FR" dirty="0"/>
              <a:t>Cliquez sur « Parcourir les fichiers »</a:t>
            </a:r>
          </a:p>
          <a:p>
            <a:pPr marL="342900" indent="-342900">
              <a:buFont typeface="+mj-lt"/>
              <a:buAutoNum type="arabicPeriod"/>
            </a:pPr>
            <a:r>
              <a:rPr lang="fr-FR" dirty="0"/>
              <a:t>Choisissez dans vos fichier une photo 360 au format .</a:t>
            </a:r>
            <a:r>
              <a:rPr lang="fr-FR" dirty="0" err="1"/>
              <a:t>insp</a:t>
            </a:r>
            <a:r>
              <a:rPr lang="fr-FR" dirty="0"/>
              <a:t> ou .jpeg.</a:t>
            </a:r>
          </a:p>
          <a:p>
            <a:pPr marL="342900" indent="-342900">
              <a:buFont typeface="+mj-lt"/>
              <a:buAutoNum type="arabicPeriod"/>
            </a:pPr>
            <a:r>
              <a:rPr lang="fr-FR" dirty="0"/>
              <a:t>Choisissez un nom à donner à l’image</a:t>
            </a:r>
          </a:p>
          <a:p>
            <a:pPr marL="342900" indent="-342900">
              <a:buFont typeface="+mj-lt"/>
              <a:buAutoNum type="arabicPeriod"/>
            </a:pPr>
            <a:r>
              <a:rPr lang="fr-FR" dirty="0"/>
              <a:t>Après avoir quitté le gestionnaire, de retour sur la scène, sélectionnez le média 360</a:t>
            </a:r>
          </a:p>
          <a:p>
            <a:pPr marL="342900" indent="-342900">
              <a:buFont typeface="+mj-lt"/>
              <a:buAutoNum type="arabicPeriod"/>
            </a:pPr>
            <a:r>
              <a:rPr lang="fr-FR" dirty="0"/>
              <a:t>Le Gestionnaire de média s’ouvre, vous pouvez sélectionner le média précédemment déposé, et cliquer sur « Utiliser ce média »</a:t>
            </a:r>
          </a:p>
        </p:txBody>
      </p:sp>
      <p:grpSp>
        <p:nvGrpSpPr>
          <p:cNvPr id="37" name="Groupe 36">
            <a:extLst>
              <a:ext uri="{FF2B5EF4-FFF2-40B4-BE49-F238E27FC236}">
                <a16:creationId xmlns:a16="http://schemas.microsoft.com/office/drawing/2014/main" id="{17824406-8AC5-2294-0296-B5CD6B626719}"/>
              </a:ext>
            </a:extLst>
          </p:cNvPr>
          <p:cNvGrpSpPr/>
          <p:nvPr/>
        </p:nvGrpSpPr>
        <p:grpSpPr>
          <a:xfrm>
            <a:off x="10688569" y="88417"/>
            <a:ext cx="1404000" cy="684000"/>
            <a:chOff x="0" y="670744"/>
            <a:chExt cx="12192000" cy="5516512"/>
          </a:xfrm>
          <a:effectLst>
            <a:outerShdw blurRad="50800" dist="38100" dir="2700000" algn="tl" rotWithShape="0">
              <a:prstClr val="black">
                <a:alpha val="40000"/>
              </a:prstClr>
            </a:outerShdw>
          </a:effectLst>
        </p:grpSpPr>
        <p:sp>
          <p:nvSpPr>
            <p:cNvPr id="38" name="Rectangle 37">
              <a:extLst>
                <a:ext uri="{FF2B5EF4-FFF2-40B4-BE49-F238E27FC236}">
                  <a16:creationId xmlns:a16="http://schemas.microsoft.com/office/drawing/2014/main" id="{617F6E29-FD44-E44F-E1D3-C80B72C0FA1C}"/>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7A2F3CFF-F5B1-2A63-C9F9-BAC8406EBD59}"/>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5A5F2C5E-8863-1CF8-34F4-D26ED83A9BB7}"/>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84BBB9E-6760-2673-3CD5-E47E62126597}"/>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1CBFCCEF-6FAE-037C-46D1-53FC476BC8A3}"/>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descr="Une image contenant capture d’écran, Graphique, Police, graphisme&#10;&#10;Le contenu généré par l’IA peut être incorrect.">
            <a:extLst>
              <a:ext uri="{FF2B5EF4-FFF2-40B4-BE49-F238E27FC236}">
                <a16:creationId xmlns:a16="http://schemas.microsoft.com/office/drawing/2014/main" id="{4F6D9702-716C-0D06-1BE5-0204FC6032A4}"/>
              </a:ext>
            </a:extLst>
          </p:cNvPr>
          <p:cNvPicPr>
            <a:picLocks noChangeAspect="1"/>
          </p:cNvPicPr>
          <p:nvPr/>
        </p:nvPicPr>
        <p:blipFill>
          <a:blip r:embed="rId2"/>
          <a:stretch>
            <a:fillRect/>
          </a:stretch>
        </p:blipFill>
        <p:spPr>
          <a:xfrm>
            <a:off x="5740715" y="882728"/>
            <a:ext cx="2827265" cy="624894"/>
          </a:xfrm>
          <a:prstGeom prst="rect">
            <a:avLst/>
          </a:prstGeom>
          <a:ln>
            <a:solidFill>
              <a:schemeClr val="accent5">
                <a:lumMod val="75000"/>
              </a:schemeClr>
            </a:solidFill>
          </a:ln>
        </p:spPr>
      </p:pic>
      <p:sp>
        <p:nvSpPr>
          <p:cNvPr id="47" name="Rectangle 46">
            <a:extLst>
              <a:ext uri="{FF2B5EF4-FFF2-40B4-BE49-F238E27FC236}">
                <a16:creationId xmlns:a16="http://schemas.microsoft.com/office/drawing/2014/main" id="{4CBFB509-5A30-E81F-5721-DB537092215F}"/>
              </a:ext>
            </a:extLst>
          </p:cNvPr>
          <p:cNvSpPr/>
          <p:nvPr/>
        </p:nvSpPr>
        <p:spPr>
          <a:xfrm>
            <a:off x="6025767" y="907088"/>
            <a:ext cx="576000" cy="54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01824B97-5AA7-7F0F-3511-A3AB761DD4BB}"/>
              </a:ext>
            </a:extLst>
          </p:cNvPr>
          <p:cNvSpPr/>
          <p:nvPr/>
        </p:nvSpPr>
        <p:spPr>
          <a:xfrm>
            <a:off x="6432067" y="120675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grpSp>
        <p:nvGrpSpPr>
          <p:cNvPr id="10" name="Groupe 9">
            <a:extLst>
              <a:ext uri="{FF2B5EF4-FFF2-40B4-BE49-F238E27FC236}">
                <a16:creationId xmlns:a16="http://schemas.microsoft.com/office/drawing/2014/main" id="{A2CF5FBE-56A8-A93D-46EB-8ECCC33FA754}"/>
              </a:ext>
            </a:extLst>
          </p:cNvPr>
          <p:cNvGrpSpPr/>
          <p:nvPr/>
        </p:nvGrpSpPr>
        <p:grpSpPr>
          <a:xfrm>
            <a:off x="5740715" y="1640212"/>
            <a:ext cx="4976441" cy="848343"/>
            <a:chOff x="3876799" y="4564825"/>
            <a:chExt cx="5006774" cy="853514"/>
          </a:xfrm>
        </p:grpSpPr>
        <p:pic>
          <p:nvPicPr>
            <p:cNvPr id="8" name="Image 7" descr="Une image contenant texte, capture d’écran, Police, ligne&#10;&#10;Le contenu généré par l’IA peut être incorrect.">
              <a:extLst>
                <a:ext uri="{FF2B5EF4-FFF2-40B4-BE49-F238E27FC236}">
                  <a16:creationId xmlns:a16="http://schemas.microsoft.com/office/drawing/2014/main" id="{088CDD68-357A-EE38-79FA-CF8EA5F4B4DE}"/>
                </a:ext>
              </a:extLst>
            </p:cNvPr>
            <p:cNvPicPr>
              <a:picLocks noChangeAspect="1"/>
            </p:cNvPicPr>
            <p:nvPr/>
          </p:nvPicPr>
          <p:blipFill>
            <a:blip r:embed="rId3"/>
            <a:stretch>
              <a:fillRect/>
            </a:stretch>
          </p:blipFill>
          <p:spPr>
            <a:xfrm>
              <a:off x="3876799" y="4564825"/>
              <a:ext cx="5006774" cy="853514"/>
            </a:xfrm>
            <a:prstGeom prst="rect">
              <a:avLst/>
            </a:prstGeom>
            <a:ln>
              <a:solidFill>
                <a:schemeClr val="accent5">
                  <a:lumMod val="75000"/>
                </a:schemeClr>
              </a:solidFill>
            </a:ln>
          </p:spPr>
        </p:pic>
        <p:sp>
          <p:nvSpPr>
            <p:cNvPr id="9" name="Rectangle 8">
              <a:extLst>
                <a:ext uri="{FF2B5EF4-FFF2-40B4-BE49-F238E27FC236}">
                  <a16:creationId xmlns:a16="http://schemas.microsoft.com/office/drawing/2014/main" id="{B8669938-C120-2715-F465-2742C73D90D0}"/>
                </a:ext>
              </a:extLst>
            </p:cNvPr>
            <p:cNvSpPr/>
            <p:nvPr/>
          </p:nvSpPr>
          <p:spPr>
            <a:xfrm>
              <a:off x="6025767" y="5000756"/>
              <a:ext cx="1868553" cy="321553"/>
            </a:xfrm>
            <a:prstGeom prst="rect">
              <a:avLst/>
            </a:prstGeom>
            <a:solidFill>
              <a:srgbClr val="D3D6DB"/>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9" name="Rectangle 48">
            <a:extLst>
              <a:ext uri="{FF2B5EF4-FFF2-40B4-BE49-F238E27FC236}">
                <a16:creationId xmlns:a16="http://schemas.microsoft.com/office/drawing/2014/main" id="{03CC35C8-5FE2-823A-7168-D911E028A55F}"/>
              </a:ext>
            </a:extLst>
          </p:cNvPr>
          <p:cNvSpPr/>
          <p:nvPr/>
        </p:nvSpPr>
        <p:spPr>
          <a:xfrm>
            <a:off x="7212222" y="1675808"/>
            <a:ext cx="1548000" cy="374544"/>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B1EB400B-DF2F-2EA3-0D49-E2FED24507B1}"/>
              </a:ext>
            </a:extLst>
          </p:cNvPr>
          <p:cNvSpPr/>
          <p:nvPr/>
        </p:nvSpPr>
        <p:spPr>
          <a:xfrm>
            <a:off x="8625280" y="187035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11" name="Rectangle 10">
            <a:extLst>
              <a:ext uri="{FF2B5EF4-FFF2-40B4-BE49-F238E27FC236}">
                <a16:creationId xmlns:a16="http://schemas.microsoft.com/office/drawing/2014/main" id="{304720FF-41E4-D110-8810-032B6C4A7DB3}"/>
              </a:ext>
            </a:extLst>
          </p:cNvPr>
          <p:cNvSpPr/>
          <p:nvPr/>
        </p:nvSpPr>
        <p:spPr>
          <a:xfrm>
            <a:off x="5911767" y="2109603"/>
            <a:ext cx="972000" cy="288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FF4594D7-1AA4-7479-8A77-A979708E7080}"/>
              </a:ext>
            </a:extLst>
          </p:cNvPr>
          <p:cNvSpPr/>
          <p:nvPr/>
        </p:nvSpPr>
        <p:spPr>
          <a:xfrm>
            <a:off x="6766880" y="2174031"/>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pic>
        <p:nvPicPr>
          <p:cNvPr id="14" name="Image 13" descr="Une image contenant texte, capture d’écran, Police, blanc&#10;&#10;Le contenu généré par l’IA peut être incorrect.">
            <a:extLst>
              <a:ext uri="{FF2B5EF4-FFF2-40B4-BE49-F238E27FC236}">
                <a16:creationId xmlns:a16="http://schemas.microsoft.com/office/drawing/2014/main" id="{230F2442-230B-4C98-BB21-2D64343B6307}"/>
              </a:ext>
            </a:extLst>
          </p:cNvPr>
          <p:cNvPicPr>
            <a:picLocks noChangeAspect="1"/>
          </p:cNvPicPr>
          <p:nvPr/>
        </p:nvPicPr>
        <p:blipFill>
          <a:blip r:embed="rId4"/>
          <a:srcRect t="15790"/>
          <a:stretch>
            <a:fillRect/>
          </a:stretch>
        </p:blipFill>
        <p:spPr>
          <a:xfrm>
            <a:off x="5740715" y="2625276"/>
            <a:ext cx="4086191" cy="924936"/>
          </a:xfrm>
          <a:prstGeom prst="rect">
            <a:avLst/>
          </a:prstGeom>
          <a:ln>
            <a:solidFill>
              <a:schemeClr val="accent5">
                <a:lumMod val="75000"/>
              </a:schemeClr>
            </a:solidFill>
          </a:ln>
        </p:spPr>
      </p:pic>
      <p:sp>
        <p:nvSpPr>
          <p:cNvPr id="15" name="Rectangle 14">
            <a:extLst>
              <a:ext uri="{FF2B5EF4-FFF2-40B4-BE49-F238E27FC236}">
                <a16:creationId xmlns:a16="http://schemas.microsoft.com/office/drawing/2014/main" id="{EDCB132E-5725-706E-5F72-A3A81348CFEB}"/>
              </a:ext>
            </a:extLst>
          </p:cNvPr>
          <p:cNvSpPr/>
          <p:nvPr/>
        </p:nvSpPr>
        <p:spPr>
          <a:xfrm>
            <a:off x="7060757" y="3072410"/>
            <a:ext cx="1548000" cy="374544"/>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CA119241-0D05-D03A-B342-93285E12BD60}"/>
              </a:ext>
            </a:extLst>
          </p:cNvPr>
          <p:cNvSpPr/>
          <p:nvPr/>
        </p:nvSpPr>
        <p:spPr>
          <a:xfrm>
            <a:off x="8564350" y="3118479"/>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4</a:t>
            </a:r>
          </a:p>
        </p:txBody>
      </p:sp>
      <p:pic>
        <p:nvPicPr>
          <p:cNvPr id="18" name="Image 17" descr="Une image contenant texte, capture d’écran, Police, nombre&#10;&#10;Le contenu généré par l’IA peut être incorrect.">
            <a:extLst>
              <a:ext uri="{FF2B5EF4-FFF2-40B4-BE49-F238E27FC236}">
                <a16:creationId xmlns:a16="http://schemas.microsoft.com/office/drawing/2014/main" id="{7AAFFABC-9131-1FC6-B82A-EF1B1CB5A250}"/>
              </a:ext>
            </a:extLst>
          </p:cNvPr>
          <p:cNvPicPr>
            <a:picLocks noChangeAspect="1"/>
          </p:cNvPicPr>
          <p:nvPr/>
        </p:nvPicPr>
        <p:blipFill>
          <a:blip r:embed="rId5"/>
          <a:srcRect t="11670" b="25025"/>
          <a:stretch>
            <a:fillRect/>
          </a:stretch>
        </p:blipFill>
        <p:spPr>
          <a:xfrm>
            <a:off x="5740715" y="3641457"/>
            <a:ext cx="2903472" cy="3000696"/>
          </a:xfrm>
          <a:prstGeom prst="rect">
            <a:avLst/>
          </a:prstGeom>
          <a:ln>
            <a:solidFill>
              <a:schemeClr val="accent5">
                <a:lumMod val="75000"/>
              </a:schemeClr>
            </a:solidFill>
          </a:ln>
        </p:spPr>
      </p:pic>
      <p:sp>
        <p:nvSpPr>
          <p:cNvPr id="19" name="Rectangle 18">
            <a:extLst>
              <a:ext uri="{FF2B5EF4-FFF2-40B4-BE49-F238E27FC236}">
                <a16:creationId xmlns:a16="http://schemas.microsoft.com/office/drawing/2014/main" id="{04DC3A45-960C-3105-1EC7-F3C5968F3557}"/>
              </a:ext>
            </a:extLst>
          </p:cNvPr>
          <p:cNvSpPr/>
          <p:nvPr/>
        </p:nvSpPr>
        <p:spPr>
          <a:xfrm>
            <a:off x="5740714" y="5796398"/>
            <a:ext cx="2823635" cy="576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87647AFE-8534-BD81-689F-17CC8F25533D}"/>
              </a:ext>
            </a:extLst>
          </p:cNvPr>
          <p:cNvSpPr/>
          <p:nvPr/>
        </p:nvSpPr>
        <p:spPr>
          <a:xfrm>
            <a:off x="8104188" y="557077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7</a:t>
            </a:r>
          </a:p>
        </p:txBody>
      </p:sp>
      <p:sp>
        <p:nvSpPr>
          <p:cNvPr id="21" name="Rectangle : coins arrondis 20">
            <a:extLst>
              <a:ext uri="{FF2B5EF4-FFF2-40B4-BE49-F238E27FC236}">
                <a16:creationId xmlns:a16="http://schemas.microsoft.com/office/drawing/2014/main" id="{16B9BDDC-0EAE-D252-0CB0-41648017C4BA}"/>
              </a:ext>
            </a:extLst>
          </p:cNvPr>
          <p:cNvSpPr/>
          <p:nvPr/>
        </p:nvSpPr>
        <p:spPr>
          <a:xfrm>
            <a:off x="8882552" y="4043415"/>
            <a:ext cx="3097245" cy="1561330"/>
          </a:xfrm>
          <a:prstGeom prst="roundRect">
            <a:avLst>
              <a:gd name="adj" fmla="val 5790"/>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b="1" dirty="0">
                <a:solidFill>
                  <a:schemeClr val="bg1"/>
                </a:solidFill>
              </a:rPr>
              <a:t>Note :</a:t>
            </a:r>
          </a:p>
          <a:p>
            <a:r>
              <a:rPr lang="fr-FR" sz="1400" dirty="0">
                <a:solidFill>
                  <a:schemeClr val="bg1"/>
                </a:solidFill>
              </a:rPr>
              <a:t>Certaines scènes sont basées soit sur un fond Vidéo 360, soit sur un fond Image 360. Si le type initial de la scène diffère de votre média, vous devrez d’abord changer son « Type ».</a:t>
            </a:r>
          </a:p>
        </p:txBody>
      </p:sp>
      <p:sp>
        <p:nvSpPr>
          <p:cNvPr id="22" name="Triangle isocèle 21">
            <a:extLst>
              <a:ext uri="{FF2B5EF4-FFF2-40B4-BE49-F238E27FC236}">
                <a16:creationId xmlns:a16="http://schemas.microsoft.com/office/drawing/2014/main" id="{1D9BF47A-86F2-7B98-BD2B-9BDA4F4B6F37}"/>
              </a:ext>
            </a:extLst>
          </p:cNvPr>
          <p:cNvSpPr/>
          <p:nvPr/>
        </p:nvSpPr>
        <p:spPr>
          <a:xfrm rot="16200000">
            <a:off x="8655550" y="4601188"/>
            <a:ext cx="281678" cy="259532"/>
          </a:xfrm>
          <a:prstGeom prst="triangl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581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519EC-528C-E352-9CFB-902EF388CA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CC00CBB-682B-0FB8-C2B2-6A23C71C7256}"/>
              </a:ext>
            </a:extLst>
          </p:cNvPr>
          <p:cNvSpPr>
            <a:spLocks noGrp="1"/>
          </p:cNvSpPr>
          <p:nvPr>
            <p:ph type="title"/>
          </p:nvPr>
        </p:nvSpPr>
        <p:spPr>
          <a:xfrm>
            <a:off x="538480" y="3891074"/>
            <a:ext cx="6705600" cy="744606"/>
          </a:xfrm>
        </p:spPr>
        <p:txBody>
          <a:bodyPr/>
          <a:lstStyle/>
          <a:p>
            <a:pPr algn="ctr"/>
            <a:r>
              <a:rPr lang="fr-FR" dirty="0"/>
              <a:t>Personnalisations avancées</a:t>
            </a:r>
          </a:p>
        </p:txBody>
      </p:sp>
      <p:sp>
        <p:nvSpPr>
          <p:cNvPr id="3" name="Espace réservé du texte 2">
            <a:extLst>
              <a:ext uri="{FF2B5EF4-FFF2-40B4-BE49-F238E27FC236}">
                <a16:creationId xmlns:a16="http://schemas.microsoft.com/office/drawing/2014/main" id="{2C900E32-B635-DF5E-CD39-79F28083400D}"/>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2C66372E-36F8-C633-BB48-16BEEE75C16A}"/>
              </a:ext>
            </a:extLst>
          </p:cNvPr>
          <p:cNvSpPr>
            <a:spLocks noGrp="1"/>
          </p:cNvSpPr>
          <p:nvPr>
            <p:ph type="body" sz="quarter" idx="11"/>
          </p:nvPr>
        </p:nvSpPr>
        <p:spPr/>
        <p:txBody>
          <a:bodyPr/>
          <a:lstStyle/>
          <a:p>
            <a:r>
              <a:rPr lang="fr-FR" dirty="0"/>
              <a:t>03</a:t>
            </a:r>
          </a:p>
        </p:txBody>
      </p:sp>
    </p:spTree>
    <p:extLst>
      <p:ext uri="{BB962C8B-B14F-4D97-AF65-F5344CB8AC3E}">
        <p14:creationId xmlns:p14="http://schemas.microsoft.com/office/powerpoint/2010/main" val="19827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C8811-2FF9-2978-2E47-C2305917632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E775AA4-CDA6-7421-CE68-ECBFE73EFD5E}"/>
              </a:ext>
            </a:extLst>
          </p:cNvPr>
          <p:cNvSpPr>
            <a:spLocks noGrp="1"/>
          </p:cNvSpPr>
          <p:nvPr>
            <p:ph type="title"/>
          </p:nvPr>
        </p:nvSpPr>
        <p:spPr>
          <a:xfrm>
            <a:off x="667906" y="245528"/>
            <a:ext cx="8316000" cy="292739"/>
          </a:xfrm>
        </p:spPr>
        <p:txBody>
          <a:bodyPr/>
          <a:lstStyle/>
          <a:p>
            <a:r>
              <a:rPr lang="fr-FR" dirty="0"/>
              <a:t>Je veux modifier les critères évalués dans les microphones de conversations</a:t>
            </a:r>
          </a:p>
        </p:txBody>
      </p:sp>
      <p:sp>
        <p:nvSpPr>
          <p:cNvPr id="6" name="Espace réservé du texte 5">
            <a:extLst>
              <a:ext uri="{FF2B5EF4-FFF2-40B4-BE49-F238E27FC236}">
                <a16:creationId xmlns:a16="http://schemas.microsoft.com/office/drawing/2014/main" id="{5D31F2EF-2754-0C71-9472-DC033E48D656}"/>
              </a:ext>
            </a:extLst>
          </p:cNvPr>
          <p:cNvSpPr>
            <a:spLocks noGrp="1"/>
          </p:cNvSpPr>
          <p:nvPr>
            <p:ph type="body" sz="quarter" idx="10"/>
          </p:nvPr>
        </p:nvSpPr>
        <p:spPr/>
        <p:txBody>
          <a:bodyPr/>
          <a:lstStyle/>
          <a:p>
            <a:r>
              <a:rPr lang="fr-FR" dirty="0"/>
              <a:t>(ce qui donne des étoiles dans le rapport de session)</a:t>
            </a:r>
          </a:p>
        </p:txBody>
      </p:sp>
      <p:pic>
        <p:nvPicPr>
          <p:cNvPr id="5" name="Image 4" descr="Une image contenant texte, capture d’écran, Police, ligne&#10;&#10;Le contenu généré par l’IA peut être incorrect.">
            <a:extLst>
              <a:ext uri="{FF2B5EF4-FFF2-40B4-BE49-F238E27FC236}">
                <a16:creationId xmlns:a16="http://schemas.microsoft.com/office/drawing/2014/main" id="{0B107391-553A-20AF-E508-7FA64CC9980A}"/>
              </a:ext>
            </a:extLst>
          </p:cNvPr>
          <p:cNvPicPr>
            <a:picLocks noChangeAspect="1"/>
          </p:cNvPicPr>
          <p:nvPr/>
        </p:nvPicPr>
        <p:blipFill>
          <a:blip r:embed="rId3"/>
          <a:stretch>
            <a:fillRect/>
          </a:stretch>
        </p:blipFill>
        <p:spPr>
          <a:xfrm>
            <a:off x="4479403" y="3147135"/>
            <a:ext cx="7613166" cy="1384900"/>
          </a:xfrm>
          <a:prstGeom prst="rect">
            <a:avLst/>
          </a:prstGeom>
          <a:ln>
            <a:solidFill>
              <a:schemeClr val="accent5">
                <a:lumMod val="75000"/>
              </a:schemeClr>
            </a:solidFill>
          </a:ln>
        </p:spPr>
      </p:pic>
      <p:pic>
        <p:nvPicPr>
          <p:cNvPr id="9" name="Image 8" descr="Une image contenant texte, capture d’écran, Police, nombre&#10;&#10;Le contenu généré par l’IA peut être incorrect.">
            <a:extLst>
              <a:ext uri="{FF2B5EF4-FFF2-40B4-BE49-F238E27FC236}">
                <a16:creationId xmlns:a16="http://schemas.microsoft.com/office/drawing/2014/main" id="{054B7838-2C84-3D19-510E-447CFD05F33E}"/>
              </a:ext>
            </a:extLst>
          </p:cNvPr>
          <p:cNvPicPr>
            <a:picLocks noChangeAspect="1"/>
          </p:cNvPicPr>
          <p:nvPr/>
        </p:nvPicPr>
        <p:blipFill>
          <a:blip r:embed="rId4"/>
          <a:stretch>
            <a:fillRect/>
          </a:stretch>
        </p:blipFill>
        <p:spPr>
          <a:xfrm>
            <a:off x="6948357" y="1285560"/>
            <a:ext cx="2520610" cy="1753758"/>
          </a:xfrm>
          <a:prstGeom prst="rect">
            <a:avLst/>
          </a:prstGeom>
          <a:ln>
            <a:solidFill>
              <a:schemeClr val="accent5">
                <a:lumMod val="75000"/>
              </a:schemeClr>
            </a:solidFill>
          </a:ln>
        </p:spPr>
      </p:pic>
      <p:sp>
        <p:nvSpPr>
          <p:cNvPr id="47" name="Rectangle 46">
            <a:extLst>
              <a:ext uri="{FF2B5EF4-FFF2-40B4-BE49-F238E27FC236}">
                <a16:creationId xmlns:a16="http://schemas.microsoft.com/office/drawing/2014/main" id="{6822549D-FDF3-777A-5CEE-EF2CFAB19979}"/>
              </a:ext>
            </a:extLst>
          </p:cNvPr>
          <p:cNvSpPr/>
          <p:nvPr/>
        </p:nvSpPr>
        <p:spPr>
          <a:xfrm>
            <a:off x="8135902" y="2512317"/>
            <a:ext cx="1261945" cy="50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B7CF8595-133B-34D2-1197-EBBD86FF8D20}"/>
              </a:ext>
            </a:extLst>
          </p:cNvPr>
          <p:cNvSpPr/>
          <p:nvPr/>
        </p:nvSpPr>
        <p:spPr>
          <a:xfrm>
            <a:off x="9253407" y="230931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10" name="Espace réservé du texte 3">
            <a:extLst>
              <a:ext uri="{FF2B5EF4-FFF2-40B4-BE49-F238E27FC236}">
                <a16:creationId xmlns:a16="http://schemas.microsoft.com/office/drawing/2014/main" id="{7A087BEF-2C8C-E4FC-A29C-B86B998ED702}"/>
              </a:ext>
            </a:extLst>
          </p:cNvPr>
          <p:cNvSpPr txBox="1">
            <a:spLocks/>
          </p:cNvSpPr>
          <p:nvPr/>
        </p:nvSpPr>
        <p:spPr>
          <a:xfrm>
            <a:off x="162153" y="1173896"/>
            <a:ext cx="6398928" cy="23760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r-FR" dirty="0"/>
              <a:t>Sur le tag microphone, dans le panneau général, cliquez sur « Editer les règles ».</a:t>
            </a:r>
          </a:p>
          <a:p>
            <a:pPr marL="342900" indent="-342900">
              <a:buFont typeface="+mj-lt"/>
              <a:buAutoNum type="arabicPeriod"/>
            </a:pPr>
            <a:r>
              <a:rPr lang="fr-FR" dirty="0"/>
              <a:t>Dans la fenêtre, vous pouvez définir ce qui en fin de conversation sera analysé dans le discours de l’apprenant</a:t>
            </a:r>
          </a:p>
          <a:p>
            <a:pPr marL="342900" indent="-342900">
              <a:buFont typeface="+mj-lt"/>
              <a:buAutoNum type="arabicPeriod"/>
            </a:pPr>
            <a:r>
              <a:rPr lang="fr-FR" dirty="0"/>
              <a:t>La partie Contexte optimise les capacités d’analyse. Indiquez l’amorce de conversation, ce qui est dit à l’apprenant, la situation dans laquelle il est. Vous pouvez inclure des connaissances utiles face à la situation </a:t>
            </a:r>
          </a:p>
          <a:p>
            <a:pPr marL="342900" indent="-342900">
              <a:buFont typeface="+mj-lt"/>
              <a:buAutoNum type="arabicPeriod"/>
            </a:pPr>
            <a:endParaRPr lang="fr-FR" dirty="0"/>
          </a:p>
        </p:txBody>
      </p:sp>
      <p:grpSp>
        <p:nvGrpSpPr>
          <p:cNvPr id="14" name="Groupe 13">
            <a:extLst>
              <a:ext uri="{FF2B5EF4-FFF2-40B4-BE49-F238E27FC236}">
                <a16:creationId xmlns:a16="http://schemas.microsoft.com/office/drawing/2014/main" id="{E68C7A63-9C5C-48D3-3793-512A6F35B8B0}"/>
              </a:ext>
            </a:extLst>
          </p:cNvPr>
          <p:cNvGrpSpPr/>
          <p:nvPr/>
        </p:nvGrpSpPr>
        <p:grpSpPr>
          <a:xfrm>
            <a:off x="4669934" y="4639853"/>
            <a:ext cx="7422635" cy="2073474"/>
            <a:chOff x="5066859" y="4892971"/>
            <a:chExt cx="7025710" cy="1962595"/>
          </a:xfrm>
        </p:grpSpPr>
        <p:pic>
          <p:nvPicPr>
            <p:cNvPr id="12" name="Image 11" descr="Une image contenant texte, Police, ligne, nombre&#10;&#10;Le contenu généré par l’IA peut être incorrect.">
              <a:extLst>
                <a:ext uri="{FF2B5EF4-FFF2-40B4-BE49-F238E27FC236}">
                  <a16:creationId xmlns:a16="http://schemas.microsoft.com/office/drawing/2014/main" id="{0DD8947E-E73A-25A6-1DA9-48789DF255DB}"/>
                </a:ext>
              </a:extLst>
            </p:cNvPr>
            <p:cNvPicPr>
              <a:picLocks noChangeAspect="1"/>
            </p:cNvPicPr>
            <p:nvPr/>
          </p:nvPicPr>
          <p:blipFill>
            <a:blip r:embed="rId5"/>
            <a:srcRect t="39625" b="4756"/>
            <a:stretch>
              <a:fillRect/>
            </a:stretch>
          </p:blipFill>
          <p:spPr>
            <a:xfrm>
              <a:off x="5066859" y="5561008"/>
              <a:ext cx="7025710" cy="1294558"/>
            </a:xfrm>
            <a:prstGeom prst="rect">
              <a:avLst/>
            </a:prstGeom>
            <a:ln>
              <a:noFill/>
            </a:ln>
          </p:spPr>
        </p:pic>
        <p:pic>
          <p:nvPicPr>
            <p:cNvPr id="13" name="Image 12" descr="Une image contenant texte, Police, ligne, nombre&#10;&#10;Le contenu généré par l’IA peut être incorrect.">
              <a:extLst>
                <a:ext uri="{FF2B5EF4-FFF2-40B4-BE49-F238E27FC236}">
                  <a16:creationId xmlns:a16="http://schemas.microsoft.com/office/drawing/2014/main" id="{5DF38671-15B3-F3CD-08C2-56ED45DE6EE8}"/>
                </a:ext>
              </a:extLst>
            </p:cNvPr>
            <p:cNvPicPr>
              <a:picLocks noChangeAspect="1"/>
            </p:cNvPicPr>
            <p:nvPr/>
          </p:nvPicPr>
          <p:blipFill>
            <a:blip r:embed="rId5"/>
            <a:srcRect b="70808"/>
            <a:stretch>
              <a:fillRect/>
            </a:stretch>
          </p:blipFill>
          <p:spPr>
            <a:xfrm>
              <a:off x="5066859" y="4892971"/>
              <a:ext cx="7025710" cy="679469"/>
            </a:xfrm>
            <a:prstGeom prst="rect">
              <a:avLst/>
            </a:prstGeom>
            <a:ln>
              <a:noFill/>
            </a:ln>
          </p:spPr>
        </p:pic>
      </p:grpSp>
      <p:sp>
        <p:nvSpPr>
          <p:cNvPr id="16" name="ZoneTexte 15">
            <a:extLst>
              <a:ext uri="{FF2B5EF4-FFF2-40B4-BE49-F238E27FC236}">
                <a16:creationId xmlns:a16="http://schemas.microsoft.com/office/drawing/2014/main" id="{8106B34E-A0D1-DDDC-E9FD-68282981AC00}"/>
              </a:ext>
            </a:extLst>
          </p:cNvPr>
          <p:cNvSpPr txBox="1"/>
          <p:nvPr/>
        </p:nvSpPr>
        <p:spPr>
          <a:xfrm>
            <a:off x="162153" y="4896044"/>
            <a:ext cx="4428000" cy="757130"/>
          </a:xfrm>
          <a:prstGeom prst="rect">
            <a:avLst/>
          </a:prstGeom>
        </p:spPr>
        <p:txBody>
          <a:bodyPr/>
          <a:lstStyle>
            <a:defPPr>
              <a:defRPr lang="fr-FR"/>
            </a:defPPr>
            <a:lvl1pPr marL="342900" indent="-342900">
              <a:lnSpc>
                <a:spcPct val="90000"/>
              </a:lnSpc>
              <a:spcBef>
                <a:spcPts val="1000"/>
              </a:spcBef>
              <a:buFont typeface="+mj-lt"/>
              <a:buAutoNum type="arabicPeriod"/>
              <a:defRPr sz="1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Font typeface="+mj-lt"/>
              <a:buAutoNum type="arabicPeriod" startAt="4"/>
            </a:pPr>
            <a:r>
              <a:rPr lang="fr-FR" dirty="0"/>
              <a:t>Les règles indiquent à l’IA quoi observer, quoi attendre de l’apprenant. On y définit ce qu’il se passe si la règle est satisfaite. </a:t>
            </a:r>
            <a:r>
              <a:rPr lang="fr-FR" b="1" dirty="0"/>
              <a:t>C’est ici que vous pouvez personnaliser le niveau d’exigence de l’IA pour attribuer des étoiles</a:t>
            </a:r>
          </a:p>
        </p:txBody>
      </p:sp>
      <p:sp>
        <p:nvSpPr>
          <p:cNvPr id="51" name="Ellipse 50">
            <a:extLst>
              <a:ext uri="{FF2B5EF4-FFF2-40B4-BE49-F238E27FC236}">
                <a16:creationId xmlns:a16="http://schemas.microsoft.com/office/drawing/2014/main" id="{16CC46AC-E7A4-5800-E164-7D24444FFE0D}"/>
              </a:ext>
            </a:extLst>
          </p:cNvPr>
          <p:cNvSpPr/>
          <p:nvPr/>
        </p:nvSpPr>
        <p:spPr>
          <a:xfrm>
            <a:off x="11416207" y="3366913"/>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
        <p:nvSpPr>
          <p:cNvPr id="19" name="Ellipse 18">
            <a:extLst>
              <a:ext uri="{FF2B5EF4-FFF2-40B4-BE49-F238E27FC236}">
                <a16:creationId xmlns:a16="http://schemas.microsoft.com/office/drawing/2014/main" id="{A63F2AF9-5A38-3F81-934C-82031F378ADF}"/>
              </a:ext>
            </a:extLst>
          </p:cNvPr>
          <p:cNvSpPr/>
          <p:nvPr/>
        </p:nvSpPr>
        <p:spPr>
          <a:xfrm>
            <a:off x="9826304" y="4750011"/>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4</a:t>
            </a:r>
          </a:p>
        </p:txBody>
      </p:sp>
      <p:grpSp>
        <p:nvGrpSpPr>
          <p:cNvPr id="20" name="Groupe 19">
            <a:extLst>
              <a:ext uri="{FF2B5EF4-FFF2-40B4-BE49-F238E27FC236}">
                <a16:creationId xmlns:a16="http://schemas.microsoft.com/office/drawing/2014/main" id="{98FC0197-4680-C508-16B6-4EDBE34C0BCE}"/>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21" name="Rectangle 20">
              <a:extLst>
                <a:ext uri="{FF2B5EF4-FFF2-40B4-BE49-F238E27FC236}">
                  <a16:creationId xmlns:a16="http://schemas.microsoft.com/office/drawing/2014/main" id="{56F8AD44-7E72-0455-E8EA-9253AF6392AA}"/>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4226DF3-7FD6-74C3-D72E-D825D4616B2D}"/>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8D924313-1C4F-81F5-9652-95EAC8CE3EA2}"/>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7B3C4C54-DE77-5CDF-B32D-5ECBBE62ADF2}"/>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4197275D-CBCB-72C5-4185-8C0FEC8C3E82}"/>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4767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53802-8928-CB82-32E3-A013852E4B6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E90E98-6A32-DBBE-8D20-C5A700EC6A7E}"/>
              </a:ext>
            </a:extLst>
          </p:cNvPr>
          <p:cNvSpPr>
            <a:spLocks noGrp="1"/>
          </p:cNvSpPr>
          <p:nvPr>
            <p:ph type="title"/>
          </p:nvPr>
        </p:nvSpPr>
        <p:spPr/>
        <p:txBody>
          <a:bodyPr/>
          <a:lstStyle/>
          <a:p>
            <a:r>
              <a:rPr lang="fr-FR" dirty="0"/>
              <a:t>Je veux modifier étoiles et objectifs de l’expérience (1/2)</a:t>
            </a:r>
          </a:p>
        </p:txBody>
      </p:sp>
      <p:sp>
        <p:nvSpPr>
          <p:cNvPr id="4" name="Espace réservé du texte 3">
            <a:extLst>
              <a:ext uri="{FF2B5EF4-FFF2-40B4-BE49-F238E27FC236}">
                <a16:creationId xmlns:a16="http://schemas.microsoft.com/office/drawing/2014/main" id="{9784D1E8-5A40-837E-D335-C7D2F88BD4A9}"/>
              </a:ext>
            </a:extLst>
          </p:cNvPr>
          <p:cNvSpPr>
            <a:spLocks noGrp="1"/>
          </p:cNvSpPr>
          <p:nvPr>
            <p:ph type="body" sz="quarter" idx="11"/>
          </p:nvPr>
        </p:nvSpPr>
        <p:spPr>
          <a:xfrm>
            <a:off x="312625" y="1261374"/>
            <a:ext cx="6656585" cy="774475"/>
          </a:xfrm>
        </p:spPr>
        <p:txBody>
          <a:bodyPr/>
          <a:lstStyle/>
          <a:p>
            <a:pPr marL="342900" indent="-342900">
              <a:buFont typeface="+mj-lt"/>
              <a:buAutoNum type="arabicPeriod"/>
            </a:pPr>
            <a:r>
              <a:rPr lang="fr-FR" dirty="0"/>
              <a:t>Dans l’éditeur cliquez sur l’icone Trophée</a:t>
            </a:r>
          </a:p>
          <a:p>
            <a:pPr marL="342900" indent="-342900">
              <a:buFont typeface="+mj-lt"/>
              <a:buAutoNum type="arabicPeriod"/>
            </a:pPr>
            <a:r>
              <a:rPr lang="fr-FR" dirty="0"/>
              <a:t>Dans l’onglet Etoiles, chaque étoile a un nom qui peut être édité.</a:t>
            </a:r>
          </a:p>
        </p:txBody>
      </p:sp>
      <p:sp>
        <p:nvSpPr>
          <p:cNvPr id="6" name="Espace réservé du texte 5">
            <a:extLst>
              <a:ext uri="{FF2B5EF4-FFF2-40B4-BE49-F238E27FC236}">
                <a16:creationId xmlns:a16="http://schemas.microsoft.com/office/drawing/2014/main" id="{0ACE7A19-C90C-2376-F032-4600FCF60693}"/>
              </a:ext>
            </a:extLst>
          </p:cNvPr>
          <p:cNvSpPr>
            <a:spLocks noGrp="1"/>
          </p:cNvSpPr>
          <p:nvPr>
            <p:ph type="body" sz="quarter" idx="10"/>
          </p:nvPr>
        </p:nvSpPr>
        <p:spPr/>
        <p:txBody>
          <a:bodyPr/>
          <a:lstStyle/>
          <a:p>
            <a:r>
              <a:rPr lang="fr-FR" dirty="0"/>
              <a:t>(Les étoiles)</a:t>
            </a:r>
          </a:p>
        </p:txBody>
      </p:sp>
      <p:pic>
        <p:nvPicPr>
          <p:cNvPr id="5" name="Image 4">
            <a:extLst>
              <a:ext uri="{FF2B5EF4-FFF2-40B4-BE49-F238E27FC236}">
                <a16:creationId xmlns:a16="http://schemas.microsoft.com/office/drawing/2014/main" id="{916D4860-4C0E-81A1-25F2-749E063683A3}"/>
              </a:ext>
            </a:extLst>
          </p:cNvPr>
          <p:cNvPicPr>
            <a:picLocks noChangeAspect="1"/>
          </p:cNvPicPr>
          <p:nvPr/>
        </p:nvPicPr>
        <p:blipFill>
          <a:blip r:embed="rId2"/>
          <a:stretch>
            <a:fillRect/>
          </a:stretch>
        </p:blipFill>
        <p:spPr>
          <a:xfrm>
            <a:off x="7504931" y="1119981"/>
            <a:ext cx="4587638" cy="472481"/>
          </a:xfrm>
          <a:prstGeom prst="rect">
            <a:avLst/>
          </a:prstGeom>
        </p:spPr>
      </p:pic>
      <p:sp>
        <p:nvSpPr>
          <p:cNvPr id="47" name="Rectangle 46">
            <a:extLst>
              <a:ext uri="{FF2B5EF4-FFF2-40B4-BE49-F238E27FC236}">
                <a16:creationId xmlns:a16="http://schemas.microsoft.com/office/drawing/2014/main" id="{FFB6100D-6DE1-7635-3FA3-B464C3390BD1}"/>
              </a:ext>
            </a:extLst>
          </p:cNvPr>
          <p:cNvSpPr/>
          <p:nvPr/>
        </p:nvSpPr>
        <p:spPr>
          <a:xfrm>
            <a:off x="8445561" y="1107624"/>
            <a:ext cx="540000" cy="50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0A0426D3-36B5-017C-AAE9-2F28E7A68AEF}"/>
              </a:ext>
            </a:extLst>
          </p:cNvPr>
          <p:cNvSpPr/>
          <p:nvPr/>
        </p:nvSpPr>
        <p:spPr>
          <a:xfrm>
            <a:off x="8883573" y="94079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pic>
        <p:nvPicPr>
          <p:cNvPr id="8" name="Image 7" descr="Une image contenant texte, logiciel, Icône d’ordinateur, Page web&#10;&#10;Le contenu généré par l’IA peut être incorrect.">
            <a:extLst>
              <a:ext uri="{FF2B5EF4-FFF2-40B4-BE49-F238E27FC236}">
                <a16:creationId xmlns:a16="http://schemas.microsoft.com/office/drawing/2014/main" id="{C86C47E3-3213-7747-F76E-FC11282E1C0C}"/>
              </a:ext>
            </a:extLst>
          </p:cNvPr>
          <p:cNvPicPr>
            <a:picLocks noChangeAspect="1"/>
          </p:cNvPicPr>
          <p:nvPr/>
        </p:nvPicPr>
        <p:blipFill>
          <a:blip r:embed="rId3"/>
          <a:srcRect b="24024"/>
          <a:stretch>
            <a:fillRect/>
          </a:stretch>
        </p:blipFill>
        <p:spPr>
          <a:xfrm>
            <a:off x="2284779" y="2035849"/>
            <a:ext cx="9807790" cy="3560777"/>
          </a:xfrm>
          <a:prstGeom prst="rect">
            <a:avLst/>
          </a:prstGeom>
        </p:spPr>
      </p:pic>
      <p:sp>
        <p:nvSpPr>
          <p:cNvPr id="9" name="Rectangle 8">
            <a:extLst>
              <a:ext uri="{FF2B5EF4-FFF2-40B4-BE49-F238E27FC236}">
                <a16:creationId xmlns:a16="http://schemas.microsoft.com/office/drawing/2014/main" id="{A8EB2BF2-3D7F-2F5B-D445-9548CAD6AE0C}"/>
              </a:ext>
            </a:extLst>
          </p:cNvPr>
          <p:cNvSpPr/>
          <p:nvPr/>
        </p:nvSpPr>
        <p:spPr>
          <a:xfrm>
            <a:off x="2765572" y="4324500"/>
            <a:ext cx="1188590" cy="50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53F8EA6-12FB-C717-87B8-E80675765884}"/>
              </a:ext>
            </a:extLst>
          </p:cNvPr>
          <p:cNvSpPr/>
          <p:nvPr/>
        </p:nvSpPr>
        <p:spPr>
          <a:xfrm>
            <a:off x="3774162" y="414450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11" name="Espace réservé du texte 3">
            <a:extLst>
              <a:ext uri="{FF2B5EF4-FFF2-40B4-BE49-F238E27FC236}">
                <a16:creationId xmlns:a16="http://schemas.microsoft.com/office/drawing/2014/main" id="{AB48600E-9A8A-AB49-FB9B-F14A5ABC0A4F}"/>
              </a:ext>
            </a:extLst>
          </p:cNvPr>
          <p:cNvSpPr txBox="1">
            <a:spLocks/>
          </p:cNvSpPr>
          <p:nvPr/>
        </p:nvSpPr>
        <p:spPr>
          <a:xfrm>
            <a:off x="4436075" y="5837997"/>
            <a:ext cx="7521146" cy="7744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r">
              <a:buFont typeface="+mj-lt"/>
              <a:buAutoNum type="arabicPeriod" startAt="3"/>
            </a:pPr>
            <a:r>
              <a:rPr lang="fr-FR" dirty="0"/>
              <a:t>Vous pouvez affecter les étoiles aux divers sous-objectifs de l’expérience.</a:t>
            </a:r>
          </a:p>
        </p:txBody>
      </p:sp>
      <p:sp>
        <p:nvSpPr>
          <p:cNvPr id="12" name="Rectangle 11">
            <a:extLst>
              <a:ext uri="{FF2B5EF4-FFF2-40B4-BE49-F238E27FC236}">
                <a16:creationId xmlns:a16="http://schemas.microsoft.com/office/drawing/2014/main" id="{804D261F-09B2-15E8-1319-FB4E4A188A9C}"/>
              </a:ext>
            </a:extLst>
          </p:cNvPr>
          <p:cNvSpPr/>
          <p:nvPr/>
        </p:nvSpPr>
        <p:spPr>
          <a:xfrm>
            <a:off x="8895930" y="4361571"/>
            <a:ext cx="2207198" cy="50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9F1C295A-59DC-86D3-C6CF-ABED1424B4F5}"/>
              </a:ext>
            </a:extLst>
          </p:cNvPr>
          <p:cNvSpPr/>
          <p:nvPr/>
        </p:nvSpPr>
        <p:spPr>
          <a:xfrm>
            <a:off x="10923128" y="4685571"/>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grpSp>
        <p:nvGrpSpPr>
          <p:cNvPr id="14" name="Groupe 13">
            <a:extLst>
              <a:ext uri="{FF2B5EF4-FFF2-40B4-BE49-F238E27FC236}">
                <a16:creationId xmlns:a16="http://schemas.microsoft.com/office/drawing/2014/main" id="{2040D4C0-D140-DE76-FDDA-5CFAB79A7663}"/>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9698AE5C-14C8-0B54-1140-86EA50C56021}"/>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89A8A3B-7815-9332-1D54-77E67871454C}"/>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FBBC32E-A0C2-B2BF-92D0-45E4089CFB94}"/>
                </a:ext>
              </a:extLst>
            </p:cNvPr>
            <p:cNvSpPr/>
            <p:nvPr/>
          </p:nvSpPr>
          <p:spPr>
            <a:xfrm>
              <a:off x="0" y="1050025"/>
              <a:ext cx="12192000" cy="461275"/>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5D84C07-43B2-2DB5-36BA-5B28E03BA7B2}"/>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144DC33F-8441-567F-7E0D-69B044960E5C}"/>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48495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00EC5-8F7C-F127-73A3-A6094888DDD4}"/>
            </a:ext>
          </a:extLst>
        </p:cNvPr>
        <p:cNvGrpSpPr/>
        <p:nvPr/>
      </p:nvGrpSpPr>
      <p:grpSpPr>
        <a:xfrm>
          <a:off x="0" y="0"/>
          <a:ext cx="0" cy="0"/>
          <a:chOff x="0" y="0"/>
          <a:chExt cx="0" cy="0"/>
        </a:xfrm>
      </p:grpSpPr>
      <p:pic>
        <p:nvPicPr>
          <p:cNvPr id="7" name="Image 6" descr="Une image contenant texte, capture d’écran, logiciel, nombre&#10;&#10;Le contenu généré par l’IA peut être incorrect.">
            <a:extLst>
              <a:ext uri="{FF2B5EF4-FFF2-40B4-BE49-F238E27FC236}">
                <a16:creationId xmlns:a16="http://schemas.microsoft.com/office/drawing/2014/main" id="{D53F002D-7797-BDC8-A989-82EFF21C9400}"/>
              </a:ext>
            </a:extLst>
          </p:cNvPr>
          <p:cNvPicPr>
            <a:picLocks noChangeAspect="1"/>
          </p:cNvPicPr>
          <p:nvPr/>
        </p:nvPicPr>
        <p:blipFill>
          <a:blip r:embed="rId2"/>
          <a:stretch>
            <a:fillRect/>
          </a:stretch>
        </p:blipFill>
        <p:spPr>
          <a:xfrm>
            <a:off x="1195916" y="1684282"/>
            <a:ext cx="9800169" cy="4686706"/>
          </a:xfrm>
          <a:prstGeom prst="rect">
            <a:avLst/>
          </a:prstGeom>
        </p:spPr>
      </p:pic>
      <p:sp>
        <p:nvSpPr>
          <p:cNvPr id="2" name="Titre 1">
            <a:extLst>
              <a:ext uri="{FF2B5EF4-FFF2-40B4-BE49-F238E27FC236}">
                <a16:creationId xmlns:a16="http://schemas.microsoft.com/office/drawing/2014/main" id="{E9B09D73-02D6-01B3-B4BA-BCD5F5759AA9}"/>
              </a:ext>
            </a:extLst>
          </p:cNvPr>
          <p:cNvSpPr>
            <a:spLocks noGrp="1"/>
          </p:cNvSpPr>
          <p:nvPr>
            <p:ph type="title"/>
          </p:nvPr>
        </p:nvSpPr>
        <p:spPr/>
        <p:txBody>
          <a:bodyPr/>
          <a:lstStyle/>
          <a:p>
            <a:r>
              <a:rPr lang="fr-FR" dirty="0"/>
              <a:t>Je veux modifier étoiles et objectifs de l’expérience (2/2)</a:t>
            </a:r>
          </a:p>
        </p:txBody>
      </p:sp>
      <p:sp>
        <p:nvSpPr>
          <p:cNvPr id="4" name="Espace réservé du texte 3">
            <a:extLst>
              <a:ext uri="{FF2B5EF4-FFF2-40B4-BE49-F238E27FC236}">
                <a16:creationId xmlns:a16="http://schemas.microsoft.com/office/drawing/2014/main" id="{60F2F4AB-0287-C07C-ABD1-97EA8DB1B439}"/>
              </a:ext>
            </a:extLst>
          </p:cNvPr>
          <p:cNvSpPr>
            <a:spLocks noGrp="1"/>
          </p:cNvSpPr>
          <p:nvPr>
            <p:ph type="body" sz="quarter" idx="11"/>
          </p:nvPr>
        </p:nvSpPr>
        <p:spPr>
          <a:xfrm>
            <a:off x="312625" y="1051308"/>
            <a:ext cx="10683459" cy="774475"/>
          </a:xfrm>
        </p:spPr>
        <p:txBody>
          <a:bodyPr/>
          <a:lstStyle/>
          <a:p>
            <a:pPr marL="342900" indent="-342900">
              <a:buFont typeface="+mj-lt"/>
              <a:buAutoNum type="arabicPeriod"/>
            </a:pPr>
            <a:r>
              <a:rPr lang="fr-FR" dirty="0"/>
              <a:t>Dans l’onglet Objectifs, retrouver les Objectifs et les Sous-Objectifs de l’expérience et d’y gérer les affectations d’étoiles</a:t>
            </a:r>
          </a:p>
        </p:txBody>
      </p:sp>
      <p:sp>
        <p:nvSpPr>
          <p:cNvPr id="6" name="Espace réservé du texte 5">
            <a:extLst>
              <a:ext uri="{FF2B5EF4-FFF2-40B4-BE49-F238E27FC236}">
                <a16:creationId xmlns:a16="http://schemas.microsoft.com/office/drawing/2014/main" id="{1D65B796-E8B4-0B0C-AF09-934914B4D4D2}"/>
              </a:ext>
            </a:extLst>
          </p:cNvPr>
          <p:cNvSpPr>
            <a:spLocks noGrp="1"/>
          </p:cNvSpPr>
          <p:nvPr>
            <p:ph type="body" sz="quarter" idx="10"/>
          </p:nvPr>
        </p:nvSpPr>
        <p:spPr/>
        <p:txBody>
          <a:bodyPr/>
          <a:lstStyle/>
          <a:p>
            <a:r>
              <a:rPr lang="fr-FR" dirty="0"/>
              <a:t>(Les objectifs)</a:t>
            </a:r>
          </a:p>
        </p:txBody>
      </p:sp>
      <p:sp>
        <p:nvSpPr>
          <p:cNvPr id="11" name="Espace réservé du texte 3">
            <a:extLst>
              <a:ext uri="{FF2B5EF4-FFF2-40B4-BE49-F238E27FC236}">
                <a16:creationId xmlns:a16="http://schemas.microsoft.com/office/drawing/2014/main" id="{DF6C001E-A934-97B8-1949-C275CB7FA3F4}"/>
              </a:ext>
            </a:extLst>
          </p:cNvPr>
          <p:cNvSpPr txBox="1">
            <a:spLocks/>
          </p:cNvSpPr>
          <p:nvPr/>
        </p:nvSpPr>
        <p:spPr>
          <a:xfrm>
            <a:off x="312625" y="6470763"/>
            <a:ext cx="10967665" cy="35245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Note : Une étoile ne peut être affectée qu’à un seul sous-objectif, donc un seul objectif</a:t>
            </a:r>
          </a:p>
        </p:txBody>
      </p:sp>
      <p:grpSp>
        <p:nvGrpSpPr>
          <p:cNvPr id="14" name="Groupe 13">
            <a:extLst>
              <a:ext uri="{FF2B5EF4-FFF2-40B4-BE49-F238E27FC236}">
                <a16:creationId xmlns:a16="http://schemas.microsoft.com/office/drawing/2014/main" id="{63BCE81E-75C6-0F81-E5C4-1E5DFFEAE44F}"/>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15" name="Rectangle 14">
              <a:extLst>
                <a:ext uri="{FF2B5EF4-FFF2-40B4-BE49-F238E27FC236}">
                  <a16:creationId xmlns:a16="http://schemas.microsoft.com/office/drawing/2014/main" id="{244F9F21-A7EE-9148-8A43-0071F851D5E8}"/>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3E17FED-893D-4796-3A7A-2CB37CF1E7ED}"/>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DE051B3-0FD7-685C-8BA1-1EDB4BFA4EFF}"/>
                </a:ext>
              </a:extLst>
            </p:cNvPr>
            <p:cNvSpPr/>
            <p:nvPr/>
          </p:nvSpPr>
          <p:spPr>
            <a:xfrm>
              <a:off x="0" y="1050025"/>
              <a:ext cx="12192000" cy="461275"/>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C2DCB62A-FFD0-653A-63FE-4874C8F60BB6}"/>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4F6055E3-1F27-33E7-93AE-DDB32A3932F1}"/>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Bulle narrative : rectangle à coins arrondis 19">
            <a:extLst>
              <a:ext uri="{FF2B5EF4-FFF2-40B4-BE49-F238E27FC236}">
                <a16:creationId xmlns:a16="http://schemas.microsoft.com/office/drawing/2014/main" id="{E99E3032-1EBB-8A43-9C8B-A8C053DF9830}"/>
              </a:ext>
            </a:extLst>
          </p:cNvPr>
          <p:cNvSpPr/>
          <p:nvPr/>
        </p:nvSpPr>
        <p:spPr>
          <a:xfrm>
            <a:off x="2697727" y="3274930"/>
            <a:ext cx="1122433" cy="308140"/>
          </a:xfrm>
          <a:prstGeom prst="wedgeRoundRectCallout">
            <a:avLst>
              <a:gd name="adj1" fmla="val -26706"/>
              <a:gd name="adj2" fmla="val 75213"/>
              <a:gd name="adj3" fmla="val 16667"/>
            </a:avLst>
          </a:prstGeom>
          <a:solidFill>
            <a:srgbClr val="FFC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lumMod val="25000"/>
                  </a:schemeClr>
                </a:solidFill>
              </a:rPr>
              <a:t>Objectif</a:t>
            </a:r>
          </a:p>
        </p:txBody>
      </p:sp>
      <p:sp>
        <p:nvSpPr>
          <p:cNvPr id="22" name="Bulle narrative : rectangle à coins arrondis 21">
            <a:extLst>
              <a:ext uri="{FF2B5EF4-FFF2-40B4-BE49-F238E27FC236}">
                <a16:creationId xmlns:a16="http://schemas.microsoft.com/office/drawing/2014/main" id="{8EC4D652-D440-7F03-91E9-6849001B449B}"/>
              </a:ext>
            </a:extLst>
          </p:cNvPr>
          <p:cNvSpPr/>
          <p:nvPr/>
        </p:nvSpPr>
        <p:spPr>
          <a:xfrm>
            <a:off x="5217406" y="4327813"/>
            <a:ext cx="1512000" cy="308140"/>
          </a:xfrm>
          <a:prstGeom prst="wedgeRoundRectCallout">
            <a:avLst>
              <a:gd name="adj1" fmla="val -26706"/>
              <a:gd name="adj2" fmla="val 75213"/>
              <a:gd name="adj3" fmla="val 16667"/>
            </a:avLst>
          </a:prstGeom>
          <a:solidFill>
            <a:srgbClr val="FFC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lumMod val="25000"/>
                  </a:schemeClr>
                </a:solidFill>
              </a:rPr>
              <a:t>Sous-objectifs</a:t>
            </a:r>
          </a:p>
        </p:txBody>
      </p:sp>
      <p:sp>
        <p:nvSpPr>
          <p:cNvPr id="23" name="Bulle narrative : rectangle à coins arrondis 22">
            <a:extLst>
              <a:ext uri="{FF2B5EF4-FFF2-40B4-BE49-F238E27FC236}">
                <a16:creationId xmlns:a16="http://schemas.microsoft.com/office/drawing/2014/main" id="{FE611A2C-4167-B2F7-FB96-676C4884AFC9}"/>
              </a:ext>
            </a:extLst>
          </p:cNvPr>
          <p:cNvSpPr/>
          <p:nvPr/>
        </p:nvSpPr>
        <p:spPr>
          <a:xfrm>
            <a:off x="7411607" y="5183247"/>
            <a:ext cx="1842446" cy="513819"/>
          </a:xfrm>
          <a:prstGeom prst="wedgeRoundRectCallout">
            <a:avLst>
              <a:gd name="adj1" fmla="val -57587"/>
              <a:gd name="adj2" fmla="val -21677"/>
              <a:gd name="adj3" fmla="val 16667"/>
            </a:avLst>
          </a:prstGeom>
          <a:solidFill>
            <a:srgbClr val="FFC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lumMod val="25000"/>
                  </a:schemeClr>
                </a:solidFill>
              </a:rPr>
              <a:t>Gérer les étoiles associées</a:t>
            </a:r>
          </a:p>
        </p:txBody>
      </p:sp>
    </p:spTree>
    <p:extLst>
      <p:ext uri="{BB962C8B-B14F-4D97-AF65-F5344CB8AC3E}">
        <p14:creationId xmlns:p14="http://schemas.microsoft.com/office/powerpoint/2010/main" val="3656239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9D60-CD22-9098-51F9-D055E94894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7BD5FC-2E43-06A2-0016-C9B7EB247A50}"/>
              </a:ext>
            </a:extLst>
          </p:cNvPr>
          <p:cNvSpPr>
            <a:spLocks noGrp="1"/>
          </p:cNvSpPr>
          <p:nvPr>
            <p:ph type="title"/>
          </p:nvPr>
        </p:nvSpPr>
        <p:spPr>
          <a:xfrm>
            <a:off x="538480" y="3891074"/>
            <a:ext cx="6705600" cy="744606"/>
          </a:xfrm>
        </p:spPr>
        <p:txBody>
          <a:bodyPr/>
          <a:lstStyle/>
          <a:p>
            <a:pPr algn="ctr"/>
            <a:r>
              <a:rPr lang="fr-FR" dirty="0"/>
              <a:t>Personnalisations de l’IA</a:t>
            </a:r>
          </a:p>
        </p:txBody>
      </p:sp>
      <p:sp>
        <p:nvSpPr>
          <p:cNvPr id="3" name="Espace réservé du texte 2">
            <a:extLst>
              <a:ext uri="{FF2B5EF4-FFF2-40B4-BE49-F238E27FC236}">
                <a16:creationId xmlns:a16="http://schemas.microsoft.com/office/drawing/2014/main" id="{7976A94C-4BD5-3E1C-FC61-F60F523A976E}"/>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BA95C522-B600-E589-0C41-A738B9DDA2B6}"/>
              </a:ext>
            </a:extLst>
          </p:cNvPr>
          <p:cNvSpPr>
            <a:spLocks noGrp="1"/>
          </p:cNvSpPr>
          <p:nvPr>
            <p:ph type="body" sz="quarter" idx="11"/>
          </p:nvPr>
        </p:nvSpPr>
        <p:spPr/>
        <p:txBody>
          <a:bodyPr/>
          <a:lstStyle/>
          <a:p>
            <a:r>
              <a:rPr lang="fr-FR" dirty="0"/>
              <a:t>04</a:t>
            </a:r>
          </a:p>
        </p:txBody>
      </p:sp>
    </p:spTree>
    <p:extLst>
      <p:ext uri="{BB962C8B-B14F-4D97-AF65-F5344CB8AC3E}">
        <p14:creationId xmlns:p14="http://schemas.microsoft.com/office/powerpoint/2010/main" val="84159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FD20-286C-6FBB-3A96-C9CC1BD30A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D91253-E197-3811-B17B-61A29974C211}"/>
              </a:ext>
            </a:extLst>
          </p:cNvPr>
          <p:cNvSpPr>
            <a:spLocks noGrp="1"/>
          </p:cNvSpPr>
          <p:nvPr>
            <p:ph type="title"/>
          </p:nvPr>
        </p:nvSpPr>
        <p:spPr/>
        <p:txBody>
          <a:bodyPr/>
          <a:lstStyle/>
          <a:p>
            <a:r>
              <a:rPr lang="fr-FR" dirty="0"/>
              <a:t>Je veux récupérer un personnage d’une autre expérience</a:t>
            </a:r>
          </a:p>
        </p:txBody>
      </p:sp>
      <p:sp>
        <p:nvSpPr>
          <p:cNvPr id="3" name="Espace réservé du texte 2">
            <a:extLst>
              <a:ext uri="{FF2B5EF4-FFF2-40B4-BE49-F238E27FC236}">
                <a16:creationId xmlns:a16="http://schemas.microsoft.com/office/drawing/2014/main" id="{0C43DF80-7472-7629-80EC-1B2E75756414}"/>
              </a:ext>
            </a:extLst>
          </p:cNvPr>
          <p:cNvSpPr>
            <a:spLocks noGrp="1"/>
          </p:cNvSpPr>
          <p:nvPr>
            <p:ph type="body" sz="quarter" idx="10"/>
          </p:nvPr>
        </p:nvSpPr>
        <p:spPr>
          <a:xfrm>
            <a:off x="667907" y="558113"/>
            <a:ext cx="8820000" cy="273050"/>
          </a:xfrm>
        </p:spPr>
        <p:txBody>
          <a:bodyPr/>
          <a:lstStyle/>
          <a:p>
            <a:r>
              <a:rPr lang="fr-FR" dirty="0"/>
              <a:t>Tous les personnages utilisés ont été mis dans la galerie de l’environnement</a:t>
            </a:r>
          </a:p>
        </p:txBody>
      </p:sp>
      <p:sp>
        <p:nvSpPr>
          <p:cNvPr id="4" name="Espace réservé du texte 3">
            <a:extLst>
              <a:ext uri="{FF2B5EF4-FFF2-40B4-BE49-F238E27FC236}">
                <a16:creationId xmlns:a16="http://schemas.microsoft.com/office/drawing/2014/main" id="{CDE1F97D-16FF-3DFA-62E0-312F27B4EA67}"/>
              </a:ext>
            </a:extLst>
          </p:cNvPr>
          <p:cNvSpPr>
            <a:spLocks noGrp="1"/>
          </p:cNvSpPr>
          <p:nvPr>
            <p:ph type="body" sz="quarter" idx="11"/>
          </p:nvPr>
        </p:nvSpPr>
        <p:spPr>
          <a:xfrm>
            <a:off x="150066" y="1261374"/>
            <a:ext cx="5112496" cy="1542236"/>
          </a:xfrm>
        </p:spPr>
        <p:txBody>
          <a:bodyPr/>
          <a:lstStyle/>
          <a:p>
            <a:pPr marL="342900" indent="-342900">
              <a:buAutoNum type="arabicPeriod"/>
            </a:pPr>
            <a:r>
              <a:rPr lang="fr-FR" dirty="0"/>
              <a:t>Depuis l’éditeur, ouvrez le gestionnaire de médias</a:t>
            </a:r>
          </a:p>
          <a:p>
            <a:pPr marL="342900" indent="-342900">
              <a:buAutoNum type="arabicPeriod"/>
            </a:pPr>
            <a:endParaRPr lang="fr-FR" dirty="0"/>
          </a:p>
          <a:p>
            <a:pPr marL="342900" indent="-342900">
              <a:buAutoNum type="arabicPeriod"/>
            </a:pPr>
            <a:r>
              <a:rPr lang="fr-FR" dirty="0"/>
              <a:t>Dans la pop up, choisissez Vidéo 2D</a:t>
            </a:r>
          </a:p>
          <a:p>
            <a:pPr marL="342900" indent="-342900">
              <a:buAutoNum type="arabicPeriod"/>
            </a:pPr>
            <a:r>
              <a:rPr lang="fr-FR" dirty="0"/>
              <a:t>Cliquez sur Galerie</a:t>
            </a:r>
          </a:p>
        </p:txBody>
      </p:sp>
      <p:grpSp>
        <p:nvGrpSpPr>
          <p:cNvPr id="12" name="Groupe 11">
            <a:extLst>
              <a:ext uri="{FF2B5EF4-FFF2-40B4-BE49-F238E27FC236}">
                <a16:creationId xmlns:a16="http://schemas.microsoft.com/office/drawing/2014/main" id="{161C32DC-853D-C314-82D7-DBBE04754740}"/>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5AFF97C8-FB06-1240-63A6-AD6F7CEFA23C}"/>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FE75260-49E5-3525-B64E-9A6DE4EECF0A}"/>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7355751-4D38-EAF9-5C84-4BAFBE401D05}"/>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0B85C04-7520-247E-910F-A1A3CEC6BBAD}"/>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38A3A5A-E0D3-F94A-A124-43EEF16BC066}"/>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572DC860-9B2D-76CC-EB4F-825D488F9C98}"/>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F6743F1A-AA21-96B0-EAD9-E774C99A8B36}"/>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5C9EB617-D533-3D95-3102-268F4D971593}"/>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82BA09F8-3A40-489A-89E7-7FEA121C5DE9}"/>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415E55BE-41C4-4161-08A4-63024052374C}"/>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CF90811E-1E23-9B59-712F-0E6ECEE223D0}"/>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F7BB65E7-7829-9576-1205-397CDC5C1DCD}"/>
              </a:ext>
            </a:extLst>
          </p:cNvPr>
          <p:cNvGrpSpPr/>
          <p:nvPr/>
        </p:nvGrpSpPr>
        <p:grpSpPr>
          <a:xfrm>
            <a:off x="12361760" y="2531243"/>
            <a:ext cx="1404000" cy="684000"/>
            <a:chOff x="0" y="670744"/>
            <a:chExt cx="12192000" cy="5516512"/>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309417E1-855F-4CDA-520F-748BBCB16438}"/>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27D347B1-108F-E180-72E0-872EAD70C267}"/>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7A21EA7-2496-7867-35FD-EBE24FC73EB7}"/>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1FED8C1-609B-5A5B-5857-AA502162CFD2}"/>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FD45526C-D504-CEEE-A061-443B744741C6}"/>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8690A4CB-134C-B1CC-53C2-6B248857A27C}"/>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A406462E-213A-DA32-FA5D-1E02929EFD63}"/>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111D14B-9AF4-693F-BD7A-D476F104DC46}"/>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BD6CD55A-F677-AF4D-0662-FE7C414AD2FE}"/>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9EFA649-5CEE-9D6A-830C-136168F5F221}"/>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2B3EA7A1-82E9-C705-B979-F3BA6553A78B}"/>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1" name="Groupe 30">
            <a:extLst>
              <a:ext uri="{FF2B5EF4-FFF2-40B4-BE49-F238E27FC236}">
                <a16:creationId xmlns:a16="http://schemas.microsoft.com/office/drawing/2014/main" id="{F27A95B9-D590-BFBB-885B-4BA82AF28AD9}"/>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32" name="Rectangle 31">
              <a:extLst>
                <a:ext uri="{FF2B5EF4-FFF2-40B4-BE49-F238E27FC236}">
                  <a16:creationId xmlns:a16="http://schemas.microsoft.com/office/drawing/2014/main" id="{04B772E3-F3C4-D9F1-4AA3-B4EEB29DA02C}"/>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E25ACA2D-76F2-7DC1-8481-D1A19DBAFE78}"/>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4C26ED6E-26B9-E998-8ED7-EC851D503773}"/>
                </a:ext>
              </a:extLst>
            </p:cNvPr>
            <p:cNvSpPr/>
            <p:nvPr/>
          </p:nvSpPr>
          <p:spPr>
            <a:xfrm>
              <a:off x="0" y="1050025"/>
              <a:ext cx="12192000" cy="461275"/>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9F36FA3B-9F3E-C4D2-2764-F23F05342C7E}"/>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5A7E9FF3-99E7-52FA-3E77-5BA312E0E152}"/>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 name="Image 5" descr="Une image contenant texte, capture d’écran, Police, Graphique&#10;&#10;Le contenu généré par l’IA peut être incorrect.">
            <a:extLst>
              <a:ext uri="{FF2B5EF4-FFF2-40B4-BE49-F238E27FC236}">
                <a16:creationId xmlns:a16="http://schemas.microsoft.com/office/drawing/2014/main" id="{FAD02961-09F1-5B0B-79B2-47444D06AF97}"/>
              </a:ext>
            </a:extLst>
          </p:cNvPr>
          <p:cNvPicPr>
            <a:picLocks noChangeAspect="1"/>
          </p:cNvPicPr>
          <p:nvPr/>
        </p:nvPicPr>
        <p:blipFill>
          <a:blip r:embed="rId2"/>
          <a:srcRect l="2124" t="6705" b="8423"/>
          <a:stretch>
            <a:fillRect/>
          </a:stretch>
        </p:blipFill>
        <p:spPr>
          <a:xfrm>
            <a:off x="6243997" y="1066800"/>
            <a:ext cx="5720926" cy="627380"/>
          </a:xfrm>
          <a:prstGeom prst="rect">
            <a:avLst/>
          </a:prstGeom>
          <a:ln>
            <a:solidFill>
              <a:schemeClr val="bg1">
                <a:lumMod val="75000"/>
              </a:schemeClr>
            </a:solidFill>
          </a:ln>
        </p:spPr>
      </p:pic>
      <p:sp>
        <p:nvSpPr>
          <p:cNvPr id="37" name="Rectangle 36">
            <a:extLst>
              <a:ext uri="{FF2B5EF4-FFF2-40B4-BE49-F238E27FC236}">
                <a16:creationId xmlns:a16="http://schemas.microsoft.com/office/drawing/2014/main" id="{A84694EB-CA7B-17AF-1C95-3EAE0CCCB4C6}"/>
              </a:ext>
            </a:extLst>
          </p:cNvPr>
          <p:cNvSpPr/>
          <p:nvPr/>
        </p:nvSpPr>
        <p:spPr>
          <a:xfrm>
            <a:off x="6512560" y="1131570"/>
            <a:ext cx="540814" cy="50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Image 38">
            <a:extLst>
              <a:ext uri="{FF2B5EF4-FFF2-40B4-BE49-F238E27FC236}">
                <a16:creationId xmlns:a16="http://schemas.microsoft.com/office/drawing/2014/main" id="{9E19EAD5-9FB3-D6BF-E34F-31543265513F}"/>
              </a:ext>
            </a:extLst>
          </p:cNvPr>
          <p:cNvPicPr>
            <a:picLocks noChangeAspect="1"/>
          </p:cNvPicPr>
          <p:nvPr/>
        </p:nvPicPr>
        <p:blipFill>
          <a:blip r:embed="rId3"/>
          <a:srcRect r="21216"/>
          <a:stretch>
            <a:fillRect/>
          </a:stretch>
        </p:blipFill>
        <p:spPr>
          <a:xfrm>
            <a:off x="5793977" y="1870711"/>
            <a:ext cx="6195948" cy="899238"/>
          </a:xfrm>
          <a:prstGeom prst="rect">
            <a:avLst/>
          </a:prstGeom>
          <a:ln>
            <a:solidFill>
              <a:schemeClr val="bg1">
                <a:lumMod val="75000"/>
              </a:schemeClr>
            </a:solidFill>
          </a:ln>
        </p:spPr>
      </p:pic>
      <p:sp>
        <p:nvSpPr>
          <p:cNvPr id="40" name="Rectangle 39">
            <a:extLst>
              <a:ext uri="{FF2B5EF4-FFF2-40B4-BE49-F238E27FC236}">
                <a16:creationId xmlns:a16="http://schemas.microsoft.com/office/drawing/2014/main" id="{EBBB070B-2326-EB74-DCDD-E076A7D06EA6}"/>
              </a:ext>
            </a:extLst>
          </p:cNvPr>
          <p:cNvSpPr/>
          <p:nvPr/>
        </p:nvSpPr>
        <p:spPr>
          <a:xfrm>
            <a:off x="8977572" y="1901191"/>
            <a:ext cx="1440000" cy="432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97B35CB0-1549-FB6F-E615-483AD7A73982}"/>
              </a:ext>
            </a:extLst>
          </p:cNvPr>
          <p:cNvSpPr/>
          <p:nvPr/>
        </p:nvSpPr>
        <p:spPr>
          <a:xfrm>
            <a:off x="6986089" y="2301728"/>
            <a:ext cx="857431" cy="432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Image 44" descr="Une image contenant texte, capture d’écran, logiciel, Site web&#10;&#10;Le contenu généré par l’IA peut être incorrect.">
            <a:extLst>
              <a:ext uri="{FF2B5EF4-FFF2-40B4-BE49-F238E27FC236}">
                <a16:creationId xmlns:a16="http://schemas.microsoft.com/office/drawing/2014/main" id="{442C7658-9E57-12DD-0FD3-E65E85A53FC6}"/>
              </a:ext>
            </a:extLst>
          </p:cNvPr>
          <p:cNvPicPr>
            <a:picLocks noChangeAspect="1"/>
          </p:cNvPicPr>
          <p:nvPr/>
        </p:nvPicPr>
        <p:blipFill>
          <a:blip r:embed="rId4"/>
          <a:srcRect t="3109" b="2893"/>
          <a:stretch>
            <a:fillRect/>
          </a:stretch>
        </p:blipFill>
        <p:spPr>
          <a:xfrm>
            <a:off x="3969496" y="2936774"/>
            <a:ext cx="8027283" cy="3828098"/>
          </a:xfrm>
          <a:prstGeom prst="rect">
            <a:avLst/>
          </a:prstGeom>
          <a:ln>
            <a:solidFill>
              <a:schemeClr val="bg1">
                <a:lumMod val="75000"/>
              </a:schemeClr>
            </a:solidFill>
          </a:ln>
        </p:spPr>
      </p:pic>
      <p:sp>
        <p:nvSpPr>
          <p:cNvPr id="46" name="Espace réservé du texte 3">
            <a:extLst>
              <a:ext uri="{FF2B5EF4-FFF2-40B4-BE49-F238E27FC236}">
                <a16:creationId xmlns:a16="http://schemas.microsoft.com/office/drawing/2014/main" id="{6FEDB5F8-3807-E65E-8079-A9A1B734C220}"/>
              </a:ext>
            </a:extLst>
          </p:cNvPr>
          <p:cNvSpPr txBox="1">
            <a:spLocks/>
          </p:cNvSpPr>
          <p:nvPr/>
        </p:nvSpPr>
        <p:spPr>
          <a:xfrm>
            <a:off x="150066" y="2901818"/>
            <a:ext cx="3540194" cy="28081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r>
              <a:rPr lang="fr-FR" dirty="0"/>
              <a:t>Dans la nouvelle pop-up, sélectionnez « Environnement »</a:t>
            </a:r>
          </a:p>
          <a:p>
            <a:pPr marL="342900" indent="-342900">
              <a:buFont typeface="+mj-lt"/>
              <a:buAutoNum type="arabicPeriod" startAt="4"/>
            </a:pPr>
            <a:r>
              <a:rPr lang="fr-FR" b="1" dirty="0"/>
              <a:t>IMPORTANT : </a:t>
            </a:r>
            <a:r>
              <a:rPr lang="fr-FR" dirty="0"/>
              <a:t>Sur les personnages choisis, cochez bien les 2 versions incluant dans le titre « </a:t>
            </a:r>
            <a:r>
              <a:rPr lang="fr-FR" dirty="0" err="1"/>
              <a:t>idle</a:t>
            </a:r>
            <a:r>
              <a:rPr lang="fr-FR" dirty="0"/>
              <a:t> » et « talk » </a:t>
            </a:r>
          </a:p>
          <a:p>
            <a:pPr marL="342900" indent="-342900">
              <a:buFont typeface="+mj-lt"/>
              <a:buAutoNum type="arabicPeriod" startAt="4"/>
            </a:pPr>
            <a:r>
              <a:rPr lang="fr-FR" dirty="0"/>
              <a:t>Cliquez sur « Importer dans mon expérience ». Le nouveau personnage est alors disponible et prêt à être utilisé dans vos scènes.</a:t>
            </a:r>
          </a:p>
        </p:txBody>
      </p:sp>
      <p:sp>
        <p:nvSpPr>
          <p:cNvPr id="47" name="Rectangle 46">
            <a:extLst>
              <a:ext uri="{FF2B5EF4-FFF2-40B4-BE49-F238E27FC236}">
                <a16:creationId xmlns:a16="http://schemas.microsoft.com/office/drawing/2014/main" id="{830FDEF2-AB17-1897-1393-F3B0957AFFAD}"/>
              </a:ext>
            </a:extLst>
          </p:cNvPr>
          <p:cNvSpPr/>
          <p:nvPr/>
        </p:nvSpPr>
        <p:spPr>
          <a:xfrm>
            <a:off x="5282302" y="3366967"/>
            <a:ext cx="1260000" cy="432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3B875555-1F27-A019-8014-3D71E75E8039}"/>
              </a:ext>
            </a:extLst>
          </p:cNvPr>
          <p:cNvSpPr/>
          <p:nvPr/>
        </p:nvSpPr>
        <p:spPr>
          <a:xfrm>
            <a:off x="5431932" y="5088800"/>
            <a:ext cx="360000"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7BE1A5C-3535-09A1-53F9-A212403009C7}"/>
              </a:ext>
            </a:extLst>
          </p:cNvPr>
          <p:cNvSpPr/>
          <p:nvPr/>
        </p:nvSpPr>
        <p:spPr>
          <a:xfrm>
            <a:off x="7260354" y="5088800"/>
            <a:ext cx="360000"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56F57A73-AA29-EB4F-E0B9-D50CCEE92F7B}"/>
              </a:ext>
            </a:extLst>
          </p:cNvPr>
          <p:cNvCxnSpPr/>
          <p:nvPr/>
        </p:nvCxnSpPr>
        <p:spPr>
          <a:xfrm>
            <a:off x="4719320" y="6588760"/>
            <a:ext cx="238760" cy="0"/>
          </a:xfrm>
          <a:prstGeom prst="line">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cxnSp>
      <p:cxnSp>
        <p:nvCxnSpPr>
          <p:cNvPr id="53" name="Connecteur droit 52">
            <a:extLst>
              <a:ext uri="{FF2B5EF4-FFF2-40B4-BE49-F238E27FC236}">
                <a16:creationId xmlns:a16="http://schemas.microsoft.com/office/drawing/2014/main" id="{864652A7-3A0E-5203-BFD8-DCC120CF3715}"/>
              </a:ext>
            </a:extLst>
          </p:cNvPr>
          <p:cNvCxnSpPr/>
          <p:nvPr/>
        </p:nvCxnSpPr>
        <p:spPr>
          <a:xfrm>
            <a:off x="6609080" y="6588760"/>
            <a:ext cx="238760" cy="0"/>
          </a:xfrm>
          <a:prstGeom prst="line">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cxnSp>
      <p:sp>
        <p:nvSpPr>
          <p:cNvPr id="54" name="Ellipse 53">
            <a:extLst>
              <a:ext uri="{FF2B5EF4-FFF2-40B4-BE49-F238E27FC236}">
                <a16:creationId xmlns:a16="http://schemas.microsoft.com/office/drawing/2014/main" id="{29870DB0-9B8C-706B-51FD-7F748768F63E}"/>
              </a:ext>
            </a:extLst>
          </p:cNvPr>
          <p:cNvSpPr/>
          <p:nvPr/>
        </p:nvSpPr>
        <p:spPr>
          <a:xfrm>
            <a:off x="6198279" y="111999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55" name="Ellipse 54">
            <a:extLst>
              <a:ext uri="{FF2B5EF4-FFF2-40B4-BE49-F238E27FC236}">
                <a16:creationId xmlns:a16="http://schemas.microsoft.com/office/drawing/2014/main" id="{A5411BE2-26A0-1F4C-B5EB-D70CF228B54B}"/>
              </a:ext>
            </a:extLst>
          </p:cNvPr>
          <p:cNvSpPr/>
          <p:nvPr/>
        </p:nvSpPr>
        <p:spPr>
          <a:xfrm>
            <a:off x="10237572" y="217202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56" name="Ellipse 55">
            <a:extLst>
              <a:ext uri="{FF2B5EF4-FFF2-40B4-BE49-F238E27FC236}">
                <a16:creationId xmlns:a16="http://schemas.microsoft.com/office/drawing/2014/main" id="{80726285-B40B-62BA-7AFB-8553DD2033DD}"/>
              </a:ext>
            </a:extLst>
          </p:cNvPr>
          <p:cNvSpPr/>
          <p:nvPr/>
        </p:nvSpPr>
        <p:spPr>
          <a:xfrm>
            <a:off x="7807572" y="2340013"/>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
        <p:nvSpPr>
          <p:cNvPr id="57" name="Ellipse 56">
            <a:extLst>
              <a:ext uri="{FF2B5EF4-FFF2-40B4-BE49-F238E27FC236}">
                <a16:creationId xmlns:a16="http://schemas.microsoft.com/office/drawing/2014/main" id="{1DE23797-B173-0F9D-0025-337DE24CFC8C}"/>
              </a:ext>
            </a:extLst>
          </p:cNvPr>
          <p:cNvSpPr/>
          <p:nvPr/>
        </p:nvSpPr>
        <p:spPr>
          <a:xfrm>
            <a:off x="6393899" y="3657617"/>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4</a:t>
            </a:r>
          </a:p>
        </p:txBody>
      </p:sp>
      <p:sp>
        <p:nvSpPr>
          <p:cNvPr id="58" name="Ellipse 57">
            <a:extLst>
              <a:ext uri="{FF2B5EF4-FFF2-40B4-BE49-F238E27FC236}">
                <a16:creationId xmlns:a16="http://schemas.microsoft.com/office/drawing/2014/main" id="{F486A004-BA9F-1612-6A34-9FECD418D264}"/>
              </a:ext>
            </a:extLst>
          </p:cNvPr>
          <p:cNvSpPr/>
          <p:nvPr/>
        </p:nvSpPr>
        <p:spPr>
          <a:xfrm>
            <a:off x="5657599" y="534120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5</a:t>
            </a:r>
          </a:p>
        </p:txBody>
      </p:sp>
      <p:sp>
        <p:nvSpPr>
          <p:cNvPr id="59" name="Ellipse 58">
            <a:extLst>
              <a:ext uri="{FF2B5EF4-FFF2-40B4-BE49-F238E27FC236}">
                <a16:creationId xmlns:a16="http://schemas.microsoft.com/office/drawing/2014/main" id="{FE867951-0FDA-10A9-562B-240EE43E3F26}"/>
              </a:ext>
            </a:extLst>
          </p:cNvPr>
          <p:cNvSpPr/>
          <p:nvPr/>
        </p:nvSpPr>
        <p:spPr>
          <a:xfrm>
            <a:off x="7486021" y="534120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5</a:t>
            </a:r>
          </a:p>
        </p:txBody>
      </p:sp>
    </p:spTree>
    <p:extLst>
      <p:ext uri="{BB962C8B-B14F-4D97-AF65-F5344CB8AC3E}">
        <p14:creationId xmlns:p14="http://schemas.microsoft.com/office/powerpoint/2010/main" val="80301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927B-33D7-7E09-6D16-5501AB003F2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0108B3-60E0-5F0F-D0F1-3D737E864A88}"/>
              </a:ext>
            </a:extLst>
          </p:cNvPr>
          <p:cNvSpPr>
            <a:spLocks noGrp="1"/>
          </p:cNvSpPr>
          <p:nvPr>
            <p:ph type="title"/>
          </p:nvPr>
        </p:nvSpPr>
        <p:spPr/>
        <p:txBody>
          <a:bodyPr/>
          <a:lstStyle/>
          <a:p>
            <a:r>
              <a:rPr lang="fr-FR" dirty="0"/>
              <a:t>Je veux changer le personnage dans une scène (1/2)</a:t>
            </a:r>
          </a:p>
        </p:txBody>
      </p:sp>
      <p:sp>
        <p:nvSpPr>
          <p:cNvPr id="3" name="Espace réservé du texte 2">
            <a:extLst>
              <a:ext uri="{FF2B5EF4-FFF2-40B4-BE49-F238E27FC236}">
                <a16:creationId xmlns:a16="http://schemas.microsoft.com/office/drawing/2014/main" id="{BFAE6E3A-8DEF-7C5E-C2F4-671153E4E575}"/>
              </a:ext>
            </a:extLst>
          </p:cNvPr>
          <p:cNvSpPr>
            <a:spLocks noGrp="1"/>
          </p:cNvSpPr>
          <p:nvPr>
            <p:ph type="body" sz="quarter" idx="10"/>
          </p:nvPr>
        </p:nvSpPr>
        <p:spPr>
          <a:xfrm>
            <a:off x="667907" y="558113"/>
            <a:ext cx="8820000" cy="273050"/>
          </a:xfrm>
        </p:spPr>
        <p:txBody>
          <a:bodyPr/>
          <a:lstStyle/>
          <a:p>
            <a:r>
              <a:rPr lang="fr-FR" dirty="0"/>
              <a:t>(Après voir récupérer un des personnages de la </a:t>
            </a:r>
            <a:r>
              <a:rPr lang="fr-FR" dirty="0" err="1"/>
              <a:t>gallerie</a:t>
            </a:r>
            <a:r>
              <a:rPr lang="fr-FR" dirty="0"/>
              <a:t>)</a:t>
            </a:r>
          </a:p>
        </p:txBody>
      </p:sp>
      <p:sp>
        <p:nvSpPr>
          <p:cNvPr id="4" name="Espace réservé du texte 3">
            <a:extLst>
              <a:ext uri="{FF2B5EF4-FFF2-40B4-BE49-F238E27FC236}">
                <a16:creationId xmlns:a16="http://schemas.microsoft.com/office/drawing/2014/main" id="{94AB4DB8-BB85-AF7C-176B-48267A6BF5A3}"/>
              </a:ext>
            </a:extLst>
          </p:cNvPr>
          <p:cNvSpPr>
            <a:spLocks noGrp="1"/>
          </p:cNvSpPr>
          <p:nvPr>
            <p:ph type="body" sz="quarter" idx="11"/>
          </p:nvPr>
        </p:nvSpPr>
        <p:spPr>
          <a:xfrm>
            <a:off x="139003" y="1261374"/>
            <a:ext cx="5112496" cy="4546600"/>
          </a:xfrm>
        </p:spPr>
        <p:txBody>
          <a:bodyPr/>
          <a:lstStyle/>
          <a:p>
            <a:pPr marL="342900" indent="-342900">
              <a:buAutoNum type="arabicPeriod"/>
            </a:pPr>
            <a:r>
              <a:rPr lang="fr-FR" dirty="0"/>
              <a:t>Dans la scène voulue, reportez vous à la liste des tags dans le panneau de droite.</a:t>
            </a:r>
          </a:p>
          <a:p>
            <a:pPr marL="342900" indent="-342900">
              <a:buAutoNum type="arabicPeriod"/>
            </a:pPr>
            <a:r>
              <a:rPr lang="fr-FR" dirty="0"/>
              <a:t>Trouvez et identifiez les 2 tags Vidéo 2D correspondant au personnage, et cliquez dessus :</a:t>
            </a:r>
          </a:p>
          <a:p>
            <a:pPr marL="285750" indent="-285750">
              <a:buFontTx/>
              <a:buChar char="-"/>
            </a:pPr>
            <a:r>
              <a:rPr lang="fr-FR" dirty="0"/>
              <a:t>1 tag « </a:t>
            </a:r>
            <a:r>
              <a:rPr lang="fr-FR" dirty="0" err="1"/>
              <a:t>nom_idle</a:t>
            </a:r>
            <a:r>
              <a:rPr lang="fr-FR" dirty="0"/>
              <a:t> » (clip du personnage qui attend)</a:t>
            </a:r>
          </a:p>
          <a:p>
            <a:pPr marL="285750" indent="-285750">
              <a:buFontTx/>
              <a:buChar char="-"/>
            </a:pPr>
            <a:r>
              <a:rPr lang="fr-FR" dirty="0"/>
              <a:t>1 tag « </a:t>
            </a:r>
            <a:r>
              <a:rPr lang="fr-FR" dirty="0" err="1"/>
              <a:t>nom_talking</a:t>
            </a:r>
            <a:r>
              <a:rPr lang="fr-FR" dirty="0"/>
              <a:t> » (clip quand il parle)</a:t>
            </a:r>
          </a:p>
          <a:p>
            <a:pPr marL="342900" indent="-342900">
              <a:buFont typeface="+mj-lt"/>
              <a:buAutoNum type="arabicPeriod" startAt="3"/>
            </a:pPr>
            <a:r>
              <a:rPr lang="fr-FR" dirty="0"/>
              <a:t>Toujours dans le panneau de droite, cliquez sur le nom du média, cela ouvre une pop-up du gestionnaire de média </a:t>
            </a:r>
          </a:p>
        </p:txBody>
      </p:sp>
      <p:grpSp>
        <p:nvGrpSpPr>
          <p:cNvPr id="5" name="Groupe 4">
            <a:extLst>
              <a:ext uri="{FF2B5EF4-FFF2-40B4-BE49-F238E27FC236}">
                <a16:creationId xmlns:a16="http://schemas.microsoft.com/office/drawing/2014/main" id="{CBEE5335-E525-4FA2-1809-285FF76B3427}"/>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7DECD2BB-2A13-C87F-A9DC-69F8A95CFB2B}"/>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2CA76840-C827-80C1-DE0B-9553E1CC003B}"/>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E5F7029E-232B-CCDF-5026-58287CAE3319}"/>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C1F4088-D75A-6C0F-7D2E-6A37577019B3}"/>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566C865A-73A1-AE37-6E2E-218446FC02AD}"/>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1" name="Groupe 40">
            <a:extLst>
              <a:ext uri="{FF2B5EF4-FFF2-40B4-BE49-F238E27FC236}">
                <a16:creationId xmlns:a16="http://schemas.microsoft.com/office/drawing/2014/main" id="{BB336388-FF5C-6740-9D68-0884E3BBC4FB}"/>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42" name="Rectangle 41">
              <a:extLst>
                <a:ext uri="{FF2B5EF4-FFF2-40B4-BE49-F238E27FC236}">
                  <a16:creationId xmlns:a16="http://schemas.microsoft.com/office/drawing/2014/main" id="{A5BABF18-2942-5200-F8F9-949E1B64DEE7}"/>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FE32A61F-A89F-F663-DC2A-B179AAADE309}"/>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B591B08-51B6-690B-AE02-E446BA2E6924}"/>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B1F23B74-955F-7564-ED52-A60814C576F7}"/>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AA23C261-A5B8-6C0E-1730-C874C6DC21DF}"/>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a:extLst>
              <a:ext uri="{FF2B5EF4-FFF2-40B4-BE49-F238E27FC236}">
                <a16:creationId xmlns:a16="http://schemas.microsoft.com/office/drawing/2014/main" id="{032F017F-61DB-CD0F-FA54-427AA086E1FE}"/>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48" name="Rectangle 47">
              <a:extLst>
                <a:ext uri="{FF2B5EF4-FFF2-40B4-BE49-F238E27FC236}">
                  <a16:creationId xmlns:a16="http://schemas.microsoft.com/office/drawing/2014/main" id="{4BC3A550-D14C-A9D6-F75A-D7BF7B809F99}"/>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18DBED39-1D28-9B76-E04F-D430840EA3A1}"/>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F59D8EE9-4105-258C-8223-724085FA6E02}"/>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EF7B9A1-B0E8-E467-109D-47C8BF110D7A}"/>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F43A7E47-F72D-4278-6159-2FBACFE42202}"/>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3" name="Groupe 52">
            <a:extLst>
              <a:ext uri="{FF2B5EF4-FFF2-40B4-BE49-F238E27FC236}">
                <a16:creationId xmlns:a16="http://schemas.microsoft.com/office/drawing/2014/main" id="{9BD95027-D967-61E0-B9FE-C1B0F0E32C39}"/>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54" name="Rectangle 53">
              <a:extLst>
                <a:ext uri="{FF2B5EF4-FFF2-40B4-BE49-F238E27FC236}">
                  <a16:creationId xmlns:a16="http://schemas.microsoft.com/office/drawing/2014/main" id="{FE3041BD-F40C-4DCA-FAB6-63ED8A0B8CB3}"/>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DB6FDAB3-3383-3C4E-CA80-75A09B3614B1}"/>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1FFA516B-ABFB-0D15-E247-2DA92A983D89}"/>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CF014124-7C73-55D4-3B7C-56FF1D92ACD2}"/>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Rectangle 57">
              <a:extLst>
                <a:ext uri="{FF2B5EF4-FFF2-40B4-BE49-F238E27FC236}">
                  <a16:creationId xmlns:a16="http://schemas.microsoft.com/office/drawing/2014/main" id="{C2C8E743-EFC0-8FE3-FF12-2F1B970305A6}"/>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66" name="Image 65" descr="Une image contenant texte, capture d’écran&#10;&#10;Le contenu généré par l’IA peut être incorrect.">
            <a:extLst>
              <a:ext uri="{FF2B5EF4-FFF2-40B4-BE49-F238E27FC236}">
                <a16:creationId xmlns:a16="http://schemas.microsoft.com/office/drawing/2014/main" id="{A7EBA46C-3C00-A3C9-179B-5E08678CD626}"/>
              </a:ext>
            </a:extLst>
          </p:cNvPr>
          <p:cNvPicPr>
            <a:picLocks noChangeAspect="1"/>
          </p:cNvPicPr>
          <p:nvPr/>
        </p:nvPicPr>
        <p:blipFill>
          <a:blip r:embed="rId2"/>
          <a:srcRect l="3904" r="3688"/>
          <a:stretch>
            <a:fillRect/>
          </a:stretch>
        </p:blipFill>
        <p:spPr>
          <a:xfrm>
            <a:off x="5533178" y="1041455"/>
            <a:ext cx="3147836" cy="4077053"/>
          </a:xfrm>
          <a:prstGeom prst="rect">
            <a:avLst/>
          </a:prstGeom>
          <a:ln>
            <a:solidFill>
              <a:schemeClr val="bg1">
                <a:lumMod val="75000"/>
              </a:schemeClr>
            </a:solidFill>
          </a:ln>
        </p:spPr>
      </p:pic>
      <p:pic>
        <p:nvPicPr>
          <p:cNvPr id="68" name="Image 67" descr="Une image contenant texte, capture d’écran, logiciel, Système d’exploitation&#10;&#10;Le contenu généré par l’IA peut être incorrect.">
            <a:extLst>
              <a:ext uri="{FF2B5EF4-FFF2-40B4-BE49-F238E27FC236}">
                <a16:creationId xmlns:a16="http://schemas.microsoft.com/office/drawing/2014/main" id="{6F778F36-D507-32F7-658E-ED151A6C6DEB}"/>
              </a:ext>
            </a:extLst>
          </p:cNvPr>
          <p:cNvPicPr>
            <a:picLocks noChangeAspect="1"/>
          </p:cNvPicPr>
          <p:nvPr/>
        </p:nvPicPr>
        <p:blipFill>
          <a:blip r:embed="rId3"/>
          <a:stretch>
            <a:fillRect/>
          </a:stretch>
        </p:blipFill>
        <p:spPr>
          <a:xfrm>
            <a:off x="8837078" y="1041455"/>
            <a:ext cx="3215919" cy="3932261"/>
          </a:xfrm>
          <a:prstGeom prst="rect">
            <a:avLst/>
          </a:prstGeom>
          <a:ln>
            <a:solidFill>
              <a:schemeClr val="bg1">
                <a:lumMod val="75000"/>
              </a:schemeClr>
            </a:solidFill>
          </a:ln>
        </p:spPr>
      </p:pic>
      <p:sp>
        <p:nvSpPr>
          <p:cNvPr id="69" name="Ellipse 68">
            <a:extLst>
              <a:ext uri="{FF2B5EF4-FFF2-40B4-BE49-F238E27FC236}">
                <a16:creationId xmlns:a16="http://schemas.microsoft.com/office/drawing/2014/main" id="{4634EB90-9307-04DE-C241-FD5BA31775DA}"/>
              </a:ext>
            </a:extLst>
          </p:cNvPr>
          <p:cNvSpPr/>
          <p:nvPr/>
        </p:nvSpPr>
        <p:spPr>
          <a:xfrm>
            <a:off x="6470248" y="108137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72" name="Rectangle 71">
            <a:extLst>
              <a:ext uri="{FF2B5EF4-FFF2-40B4-BE49-F238E27FC236}">
                <a16:creationId xmlns:a16="http://schemas.microsoft.com/office/drawing/2014/main" id="{19E71F03-81D9-A698-C32E-D499DD95CD74}"/>
              </a:ext>
            </a:extLst>
          </p:cNvPr>
          <p:cNvSpPr/>
          <p:nvPr/>
        </p:nvSpPr>
        <p:spPr>
          <a:xfrm>
            <a:off x="5887958" y="3603410"/>
            <a:ext cx="2793055" cy="656073"/>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0A4C4B54-5F2F-E86F-C1B2-44EE6B76E338}"/>
              </a:ext>
            </a:extLst>
          </p:cNvPr>
          <p:cNvSpPr/>
          <p:nvPr/>
        </p:nvSpPr>
        <p:spPr>
          <a:xfrm>
            <a:off x="9213363" y="3569767"/>
            <a:ext cx="2304000" cy="432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53BAB7EA-5D2E-375E-324F-C30E428DC621}"/>
              </a:ext>
            </a:extLst>
          </p:cNvPr>
          <p:cNvSpPr/>
          <p:nvPr/>
        </p:nvSpPr>
        <p:spPr>
          <a:xfrm>
            <a:off x="7594231" y="343697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71" name="Ellipse 70">
            <a:extLst>
              <a:ext uri="{FF2B5EF4-FFF2-40B4-BE49-F238E27FC236}">
                <a16:creationId xmlns:a16="http://schemas.microsoft.com/office/drawing/2014/main" id="{D4CB4351-0381-1B26-28DD-A4667077E716}"/>
              </a:ext>
            </a:extLst>
          </p:cNvPr>
          <p:cNvSpPr/>
          <p:nvPr/>
        </p:nvSpPr>
        <p:spPr>
          <a:xfrm>
            <a:off x="10948482" y="341260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Tree>
    <p:extLst>
      <p:ext uri="{BB962C8B-B14F-4D97-AF65-F5344CB8AC3E}">
        <p14:creationId xmlns:p14="http://schemas.microsoft.com/office/powerpoint/2010/main" val="218316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26FA-7148-D2E2-EF5D-B7F0595693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0642072-8277-90EF-51CA-D8B13ACBCD57}"/>
              </a:ext>
            </a:extLst>
          </p:cNvPr>
          <p:cNvSpPr>
            <a:spLocks noGrp="1"/>
          </p:cNvSpPr>
          <p:nvPr>
            <p:ph type="title"/>
          </p:nvPr>
        </p:nvSpPr>
        <p:spPr/>
        <p:txBody>
          <a:bodyPr/>
          <a:lstStyle/>
          <a:p>
            <a:r>
              <a:rPr lang="fr-FR" dirty="0"/>
              <a:t>Je veux changer le personnage dans une scène (2/2)</a:t>
            </a:r>
          </a:p>
        </p:txBody>
      </p:sp>
      <p:sp>
        <p:nvSpPr>
          <p:cNvPr id="4" name="Espace réservé du texte 3">
            <a:extLst>
              <a:ext uri="{FF2B5EF4-FFF2-40B4-BE49-F238E27FC236}">
                <a16:creationId xmlns:a16="http://schemas.microsoft.com/office/drawing/2014/main" id="{68C7B58F-EFC1-5F12-2B89-D9FF97F6230D}"/>
              </a:ext>
            </a:extLst>
          </p:cNvPr>
          <p:cNvSpPr>
            <a:spLocks noGrp="1"/>
          </p:cNvSpPr>
          <p:nvPr>
            <p:ph type="body" sz="quarter" idx="11"/>
          </p:nvPr>
        </p:nvSpPr>
        <p:spPr>
          <a:xfrm>
            <a:off x="139003" y="1261374"/>
            <a:ext cx="5076000" cy="4546600"/>
          </a:xfrm>
        </p:spPr>
        <p:txBody>
          <a:bodyPr/>
          <a:lstStyle/>
          <a:p>
            <a:pPr marL="342900" indent="-342900">
              <a:buFont typeface="+mj-lt"/>
              <a:buAutoNum type="arabicPeriod" startAt="4"/>
            </a:pPr>
            <a:r>
              <a:rPr lang="fr-FR" dirty="0"/>
              <a:t>À l’ouverture du gestionnaire de médias, il est automatique sur les vidéos 2D déjà importées (vous devez donc avoir déjà récupéré votre personnage ou utiliser la Galerie)</a:t>
            </a:r>
          </a:p>
          <a:p>
            <a:pPr marL="342900" indent="-342900">
              <a:buAutoNum type="arabicPeriod" startAt="4"/>
            </a:pPr>
            <a:r>
              <a:rPr lang="fr-FR" dirty="0"/>
              <a:t>Sélectionnez un personnage</a:t>
            </a:r>
          </a:p>
          <a:p>
            <a:pPr marL="342900" indent="-342900">
              <a:buAutoNum type="arabicPeriod" startAt="4"/>
            </a:pPr>
            <a:r>
              <a:rPr lang="fr-FR" dirty="0"/>
              <a:t>Si vous traitiez un tag avec la mention « </a:t>
            </a:r>
            <a:r>
              <a:rPr lang="fr-FR" dirty="0" err="1"/>
              <a:t>idle</a:t>
            </a:r>
            <a:r>
              <a:rPr lang="fr-FR" dirty="0"/>
              <a:t> », sélectionnez bien un personnage avec cette mention dans le nom.</a:t>
            </a:r>
          </a:p>
          <a:p>
            <a:pPr marL="342900" indent="-342900">
              <a:buAutoNum type="arabicPeriod" startAt="4"/>
            </a:pPr>
            <a:r>
              <a:rPr lang="fr-FR" dirty="0"/>
              <a:t>Cliquez alors sur Utiliser ce média. Le personnage est alors bien remplacé dans votre scène.</a:t>
            </a:r>
          </a:p>
          <a:p>
            <a:pPr marL="342900" indent="-342900">
              <a:buAutoNum type="arabicPeriod" startAt="4"/>
            </a:pPr>
            <a:r>
              <a:rPr lang="fr-FR" dirty="0"/>
              <a:t>Recommencez les étapes pour le 2</a:t>
            </a:r>
            <a:r>
              <a:rPr lang="fr-FR" baseline="30000" dirty="0"/>
              <a:t>e</a:t>
            </a:r>
            <a:r>
              <a:rPr lang="fr-FR" dirty="0"/>
              <a:t> tag (« </a:t>
            </a:r>
            <a:r>
              <a:rPr lang="fr-FR" dirty="0" err="1"/>
              <a:t>talking</a:t>
            </a:r>
            <a:r>
              <a:rPr lang="fr-FR" dirty="0"/>
              <a:t> » si vous aviez commencé par « </a:t>
            </a:r>
            <a:r>
              <a:rPr lang="fr-FR" dirty="0" err="1"/>
              <a:t>idle</a:t>
            </a:r>
            <a:r>
              <a:rPr lang="fr-FR" dirty="0"/>
              <a:t> »).</a:t>
            </a:r>
          </a:p>
        </p:txBody>
      </p:sp>
      <p:grpSp>
        <p:nvGrpSpPr>
          <p:cNvPr id="5" name="Groupe 4">
            <a:extLst>
              <a:ext uri="{FF2B5EF4-FFF2-40B4-BE49-F238E27FC236}">
                <a16:creationId xmlns:a16="http://schemas.microsoft.com/office/drawing/2014/main" id="{AF2E2CB7-8CF2-6325-D9D0-11158C0548D3}"/>
              </a:ext>
            </a:extLst>
          </p:cNvPr>
          <p:cNvGrpSpPr/>
          <p:nvPr/>
        </p:nvGrpSpPr>
        <p:grpSpPr>
          <a:xfrm>
            <a:off x="13178188" y="93967"/>
            <a:ext cx="1404000" cy="684000"/>
            <a:chOff x="0" y="670744"/>
            <a:chExt cx="12192000" cy="5516512"/>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C266D44B-19CE-8589-B7D8-665E083DC9B8}"/>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FE4EBE3C-AFFE-D4AF-3B68-FC11B681BD3B}"/>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7BAAA4CE-3C67-1E72-B8E1-D120A260B271}"/>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9DACC8B0-C314-D097-212F-00517D76E7A3}"/>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20EEB912-7FA5-9722-F46D-03055CDB47DA}"/>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1" name="Groupe 40">
            <a:extLst>
              <a:ext uri="{FF2B5EF4-FFF2-40B4-BE49-F238E27FC236}">
                <a16:creationId xmlns:a16="http://schemas.microsoft.com/office/drawing/2014/main" id="{68559002-243B-2D39-E39A-AF1C8FF4603D}"/>
              </a:ext>
            </a:extLst>
          </p:cNvPr>
          <p:cNvGrpSpPr/>
          <p:nvPr/>
        </p:nvGrpSpPr>
        <p:grpSpPr>
          <a:xfrm>
            <a:off x="13178188" y="1174172"/>
            <a:ext cx="1404000" cy="684000"/>
            <a:chOff x="0" y="670744"/>
            <a:chExt cx="12192000" cy="5516512"/>
          </a:xfrm>
          <a:effectLst>
            <a:outerShdw blurRad="50800" dist="38100" dir="2700000" algn="tl" rotWithShape="0">
              <a:prstClr val="black">
                <a:alpha val="40000"/>
              </a:prstClr>
            </a:outerShdw>
          </a:effectLst>
        </p:grpSpPr>
        <p:sp>
          <p:nvSpPr>
            <p:cNvPr id="42" name="Rectangle 41">
              <a:extLst>
                <a:ext uri="{FF2B5EF4-FFF2-40B4-BE49-F238E27FC236}">
                  <a16:creationId xmlns:a16="http://schemas.microsoft.com/office/drawing/2014/main" id="{A8E21BD7-5CAD-9DF8-4DBD-BF5F64270189}"/>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579F91-0007-B0B1-5DDC-8EFD22FA5EEE}"/>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0EC2FACE-32A4-5D42-2FF9-0508A0215BFD}"/>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BF5B3B7A-EDB8-937E-CE38-C05001E868EA}"/>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13FC1857-1ACC-B481-7AD3-6782A91F7DE9}"/>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7" name="Groupe 46">
            <a:extLst>
              <a:ext uri="{FF2B5EF4-FFF2-40B4-BE49-F238E27FC236}">
                <a16:creationId xmlns:a16="http://schemas.microsoft.com/office/drawing/2014/main" id="{F093670F-A975-CCBB-B31C-7F16C3D7E9EC}"/>
              </a:ext>
            </a:extLst>
          </p:cNvPr>
          <p:cNvGrpSpPr/>
          <p:nvPr/>
        </p:nvGrpSpPr>
        <p:grpSpPr>
          <a:xfrm>
            <a:off x="13178187" y="2254377"/>
            <a:ext cx="1404000" cy="684000"/>
            <a:chOff x="0" y="670744"/>
            <a:chExt cx="12192000" cy="5516512"/>
          </a:xfrm>
          <a:effectLst>
            <a:outerShdw blurRad="50800" dist="38100" dir="2700000" algn="tl" rotWithShape="0">
              <a:prstClr val="black">
                <a:alpha val="40000"/>
              </a:prstClr>
            </a:outerShdw>
          </a:effectLst>
        </p:grpSpPr>
        <p:sp>
          <p:nvSpPr>
            <p:cNvPr id="48" name="Rectangle 47">
              <a:extLst>
                <a:ext uri="{FF2B5EF4-FFF2-40B4-BE49-F238E27FC236}">
                  <a16:creationId xmlns:a16="http://schemas.microsoft.com/office/drawing/2014/main" id="{4040FCD7-1A80-2618-F144-51329807D6B4}"/>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DFC1706-D855-8AE2-DB1C-EF71307DD831}"/>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EB226246-4D3F-104B-17DE-9F4228DF4DE3}"/>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FACB4182-401A-5271-89B9-E184970BF0E4}"/>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E3139BE3-F360-67C2-7CFE-FA7A10FE4FD0}"/>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3" name="Groupe 52">
            <a:extLst>
              <a:ext uri="{FF2B5EF4-FFF2-40B4-BE49-F238E27FC236}">
                <a16:creationId xmlns:a16="http://schemas.microsoft.com/office/drawing/2014/main" id="{3EBAAF9F-0A86-45DB-8110-774F7F9B7605}"/>
              </a:ext>
            </a:extLst>
          </p:cNvPr>
          <p:cNvGrpSpPr/>
          <p:nvPr/>
        </p:nvGrpSpPr>
        <p:grpSpPr>
          <a:xfrm>
            <a:off x="13178186" y="3334582"/>
            <a:ext cx="1404000" cy="684000"/>
            <a:chOff x="0" y="670744"/>
            <a:chExt cx="12192000" cy="5516512"/>
          </a:xfrm>
          <a:effectLst>
            <a:outerShdw blurRad="50800" dist="38100" dir="2700000" algn="tl" rotWithShape="0">
              <a:prstClr val="black">
                <a:alpha val="40000"/>
              </a:prstClr>
            </a:outerShdw>
          </a:effectLst>
        </p:grpSpPr>
        <p:sp>
          <p:nvSpPr>
            <p:cNvPr id="54" name="Rectangle 53">
              <a:extLst>
                <a:ext uri="{FF2B5EF4-FFF2-40B4-BE49-F238E27FC236}">
                  <a16:creationId xmlns:a16="http://schemas.microsoft.com/office/drawing/2014/main" id="{5936AB99-C7CF-D0A9-88F6-83099D68C74B}"/>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902C611-E12C-9311-6779-DDEE05C28295}"/>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F9121473-DE9B-D0A5-80C9-60679E9FDBCB}"/>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337BEB7-D298-08E3-E413-C562FAAC3094}"/>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Rectangle 57">
              <a:extLst>
                <a:ext uri="{FF2B5EF4-FFF2-40B4-BE49-F238E27FC236}">
                  <a16:creationId xmlns:a16="http://schemas.microsoft.com/office/drawing/2014/main" id="{9FE92CD3-72B3-2139-F0DA-A47B87155C2F}"/>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9" name="Groupe 58">
            <a:extLst>
              <a:ext uri="{FF2B5EF4-FFF2-40B4-BE49-F238E27FC236}">
                <a16:creationId xmlns:a16="http://schemas.microsoft.com/office/drawing/2014/main" id="{18ECB91D-4F68-DC6D-C3B0-C1B6379347A0}"/>
              </a:ext>
            </a:extLst>
          </p:cNvPr>
          <p:cNvGrpSpPr/>
          <p:nvPr/>
        </p:nvGrpSpPr>
        <p:grpSpPr>
          <a:xfrm>
            <a:off x="13178186" y="4414789"/>
            <a:ext cx="1404000" cy="684000"/>
            <a:chOff x="0" y="670744"/>
            <a:chExt cx="12192000" cy="5516512"/>
          </a:xfrm>
          <a:effectLst>
            <a:outerShdw blurRad="50800" dist="38100" dir="2700000" algn="tl" rotWithShape="0">
              <a:prstClr val="black">
                <a:alpha val="40000"/>
              </a:prstClr>
            </a:outerShdw>
          </a:effectLst>
        </p:grpSpPr>
        <p:sp>
          <p:nvSpPr>
            <p:cNvPr id="60" name="Rectangle 59">
              <a:extLst>
                <a:ext uri="{FF2B5EF4-FFF2-40B4-BE49-F238E27FC236}">
                  <a16:creationId xmlns:a16="http://schemas.microsoft.com/office/drawing/2014/main" id="{D5775189-3A44-BED7-8927-6F671A6589A5}"/>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05D17BC0-988D-1601-1CF5-AF03CE4A7736}"/>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D74BC252-AF97-1203-99AF-F258C4D6BB77}"/>
                </a:ext>
              </a:extLst>
            </p:cNvPr>
            <p:cNvSpPr/>
            <p:nvPr/>
          </p:nvSpPr>
          <p:spPr>
            <a:xfrm>
              <a:off x="0" y="1050025"/>
              <a:ext cx="12192000" cy="461275"/>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979A604B-29CD-7D23-7520-1C7ACA46E208}"/>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63">
              <a:extLst>
                <a:ext uri="{FF2B5EF4-FFF2-40B4-BE49-F238E27FC236}">
                  <a16:creationId xmlns:a16="http://schemas.microsoft.com/office/drawing/2014/main" id="{5A32A005-7518-7779-3345-A81B5D04579C}"/>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9" name="Ellipse 68">
            <a:extLst>
              <a:ext uri="{FF2B5EF4-FFF2-40B4-BE49-F238E27FC236}">
                <a16:creationId xmlns:a16="http://schemas.microsoft.com/office/drawing/2014/main" id="{DA3D93B6-8CA2-D961-767D-376125AEFF91}"/>
              </a:ext>
            </a:extLst>
          </p:cNvPr>
          <p:cNvSpPr/>
          <p:nvPr/>
        </p:nvSpPr>
        <p:spPr>
          <a:xfrm>
            <a:off x="6470248" y="1347591"/>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72" name="Rectangle 71">
            <a:extLst>
              <a:ext uri="{FF2B5EF4-FFF2-40B4-BE49-F238E27FC236}">
                <a16:creationId xmlns:a16="http://schemas.microsoft.com/office/drawing/2014/main" id="{1E941BFF-229A-470C-781C-4896D2665B0E}"/>
              </a:ext>
            </a:extLst>
          </p:cNvPr>
          <p:cNvSpPr/>
          <p:nvPr/>
        </p:nvSpPr>
        <p:spPr>
          <a:xfrm>
            <a:off x="5887958" y="3869627"/>
            <a:ext cx="2793055" cy="656073"/>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B576D3A0-DAD1-A048-86F7-804D4DA8A2C5}"/>
              </a:ext>
            </a:extLst>
          </p:cNvPr>
          <p:cNvSpPr/>
          <p:nvPr/>
        </p:nvSpPr>
        <p:spPr>
          <a:xfrm>
            <a:off x="9213363" y="3835984"/>
            <a:ext cx="2304000" cy="432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a:extLst>
              <a:ext uri="{FF2B5EF4-FFF2-40B4-BE49-F238E27FC236}">
                <a16:creationId xmlns:a16="http://schemas.microsoft.com/office/drawing/2014/main" id="{BC49ECB1-F584-BC13-0E03-177D8AFF5908}"/>
              </a:ext>
            </a:extLst>
          </p:cNvPr>
          <p:cNvSpPr/>
          <p:nvPr/>
        </p:nvSpPr>
        <p:spPr>
          <a:xfrm>
            <a:off x="7594231" y="3703193"/>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71" name="Ellipse 70">
            <a:extLst>
              <a:ext uri="{FF2B5EF4-FFF2-40B4-BE49-F238E27FC236}">
                <a16:creationId xmlns:a16="http://schemas.microsoft.com/office/drawing/2014/main" id="{AA570210-36BD-52AC-B77F-67C1FFF6E1FE}"/>
              </a:ext>
            </a:extLst>
          </p:cNvPr>
          <p:cNvSpPr/>
          <p:nvPr/>
        </p:nvSpPr>
        <p:spPr>
          <a:xfrm>
            <a:off x="10948482" y="3678817"/>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pic>
        <p:nvPicPr>
          <p:cNvPr id="8" name="Image 7" descr="Une image contenant texte, capture d’écran, logiciel, Page web&#10;&#10;Le contenu généré par l’IA peut être incorrect.">
            <a:extLst>
              <a:ext uri="{FF2B5EF4-FFF2-40B4-BE49-F238E27FC236}">
                <a16:creationId xmlns:a16="http://schemas.microsoft.com/office/drawing/2014/main" id="{4FAF999D-473F-9AE5-7914-99D2387A4C47}"/>
              </a:ext>
            </a:extLst>
          </p:cNvPr>
          <p:cNvPicPr>
            <a:picLocks noChangeAspect="1"/>
          </p:cNvPicPr>
          <p:nvPr/>
        </p:nvPicPr>
        <p:blipFill>
          <a:blip r:embed="rId2"/>
          <a:srcRect l="10043"/>
          <a:stretch>
            <a:fillRect/>
          </a:stretch>
        </p:blipFill>
        <p:spPr>
          <a:xfrm>
            <a:off x="5247947" y="1314903"/>
            <a:ext cx="6832133" cy="5166919"/>
          </a:xfrm>
          <a:prstGeom prst="rect">
            <a:avLst/>
          </a:prstGeom>
          <a:ln>
            <a:solidFill>
              <a:schemeClr val="bg1">
                <a:lumMod val="75000"/>
              </a:schemeClr>
            </a:solidFill>
          </a:ln>
        </p:spPr>
      </p:pic>
      <p:sp>
        <p:nvSpPr>
          <p:cNvPr id="11" name="Rectangle 10">
            <a:extLst>
              <a:ext uri="{FF2B5EF4-FFF2-40B4-BE49-F238E27FC236}">
                <a16:creationId xmlns:a16="http://schemas.microsoft.com/office/drawing/2014/main" id="{7965A720-C87B-A588-5541-B506638B714E}"/>
              </a:ext>
            </a:extLst>
          </p:cNvPr>
          <p:cNvSpPr/>
          <p:nvPr/>
        </p:nvSpPr>
        <p:spPr>
          <a:xfrm>
            <a:off x="10509811" y="5902733"/>
            <a:ext cx="1523969" cy="432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66B9DF9F-CF02-D142-1E40-13D3D103F0B5}"/>
              </a:ext>
            </a:extLst>
          </p:cNvPr>
          <p:cNvSpPr/>
          <p:nvPr/>
        </p:nvSpPr>
        <p:spPr>
          <a:xfrm>
            <a:off x="5369002" y="1712175"/>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4</a:t>
            </a:r>
          </a:p>
        </p:txBody>
      </p:sp>
      <p:sp>
        <p:nvSpPr>
          <p:cNvPr id="14" name="Ellipse 13">
            <a:extLst>
              <a:ext uri="{FF2B5EF4-FFF2-40B4-BE49-F238E27FC236}">
                <a16:creationId xmlns:a16="http://schemas.microsoft.com/office/drawing/2014/main" id="{14702722-6964-0D29-1FEE-13C5739FAFF1}"/>
              </a:ext>
            </a:extLst>
          </p:cNvPr>
          <p:cNvSpPr/>
          <p:nvPr/>
        </p:nvSpPr>
        <p:spPr>
          <a:xfrm>
            <a:off x="10714499" y="229164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6</a:t>
            </a:r>
          </a:p>
        </p:txBody>
      </p:sp>
      <p:sp>
        <p:nvSpPr>
          <p:cNvPr id="15" name="Ellipse 14">
            <a:extLst>
              <a:ext uri="{FF2B5EF4-FFF2-40B4-BE49-F238E27FC236}">
                <a16:creationId xmlns:a16="http://schemas.microsoft.com/office/drawing/2014/main" id="{756AB191-5711-697A-85BD-6B1B5EEFC3FD}"/>
              </a:ext>
            </a:extLst>
          </p:cNvPr>
          <p:cNvSpPr/>
          <p:nvPr/>
        </p:nvSpPr>
        <p:spPr>
          <a:xfrm>
            <a:off x="7051607" y="290168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5</a:t>
            </a:r>
          </a:p>
        </p:txBody>
      </p:sp>
      <p:cxnSp>
        <p:nvCxnSpPr>
          <p:cNvPr id="16" name="Connecteur droit 15">
            <a:extLst>
              <a:ext uri="{FF2B5EF4-FFF2-40B4-BE49-F238E27FC236}">
                <a16:creationId xmlns:a16="http://schemas.microsoft.com/office/drawing/2014/main" id="{93D189CF-4750-1E24-A3DA-51A39F6084F4}"/>
              </a:ext>
            </a:extLst>
          </p:cNvPr>
          <p:cNvCxnSpPr/>
          <p:nvPr/>
        </p:nvCxnSpPr>
        <p:spPr>
          <a:xfrm>
            <a:off x="9812179" y="2560770"/>
            <a:ext cx="324000" cy="0"/>
          </a:xfrm>
          <a:prstGeom prst="line">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cxnSp>
      <p:sp>
        <p:nvSpPr>
          <p:cNvPr id="17" name="Ellipse 16">
            <a:extLst>
              <a:ext uri="{FF2B5EF4-FFF2-40B4-BE49-F238E27FC236}">
                <a16:creationId xmlns:a16="http://schemas.microsoft.com/office/drawing/2014/main" id="{26CE8A3B-10D9-3ED9-B18B-FCC9DD18A525}"/>
              </a:ext>
            </a:extLst>
          </p:cNvPr>
          <p:cNvSpPr/>
          <p:nvPr/>
        </p:nvSpPr>
        <p:spPr>
          <a:xfrm>
            <a:off x="10336955" y="561397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7</a:t>
            </a:r>
          </a:p>
        </p:txBody>
      </p:sp>
      <p:grpSp>
        <p:nvGrpSpPr>
          <p:cNvPr id="18" name="Groupe 17">
            <a:extLst>
              <a:ext uri="{FF2B5EF4-FFF2-40B4-BE49-F238E27FC236}">
                <a16:creationId xmlns:a16="http://schemas.microsoft.com/office/drawing/2014/main" id="{3BA2A623-E227-3243-55FA-C902FB2B7E57}"/>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19" name="Rectangle 18">
              <a:extLst>
                <a:ext uri="{FF2B5EF4-FFF2-40B4-BE49-F238E27FC236}">
                  <a16:creationId xmlns:a16="http://schemas.microsoft.com/office/drawing/2014/main" id="{CEB37FBE-75ED-CBAF-9388-0793609E7F9B}"/>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31055B5F-6CE6-A0EE-443A-C58128C984DF}"/>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6BC7AE00-657B-8777-2DEE-4286C62875EE}"/>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455F4F64-3717-0E74-E713-39D0EF2E728E}"/>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11E860AD-167E-A9ED-726B-4F5E657FF37E}"/>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6868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222FD-D862-D4BE-AD4E-CBEE5A03B7F4}"/>
              </a:ext>
            </a:extLst>
          </p:cNvPr>
          <p:cNvSpPr>
            <a:spLocks noGrp="1"/>
          </p:cNvSpPr>
          <p:nvPr>
            <p:ph type="title"/>
          </p:nvPr>
        </p:nvSpPr>
        <p:spPr/>
        <p:txBody>
          <a:bodyPr/>
          <a:lstStyle/>
          <a:p>
            <a:r>
              <a:rPr lang="fr-FR" dirty="0"/>
              <a:t>Personnalisations simples</a:t>
            </a:r>
          </a:p>
        </p:txBody>
      </p:sp>
      <p:sp>
        <p:nvSpPr>
          <p:cNvPr id="3" name="Espace réservé du texte 2">
            <a:extLst>
              <a:ext uri="{FF2B5EF4-FFF2-40B4-BE49-F238E27FC236}">
                <a16:creationId xmlns:a16="http://schemas.microsoft.com/office/drawing/2014/main" id="{E29C391E-48D5-D43A-E885-564ABC0B9F71}"/>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D1096C3B-8BE1-3EF0-7C4C-B22CB9E1B4EF}"/>
              </a:ext>
            </a:extLst>
          </p:cNvPr>
          <p:cNvSpPr>
            <a:spLocks noGrp="1"/>
          </p:cNvSpPr>
          <p:nvPr>
            <p:ph type="body" sz="quarter" idx="11"/>
          </p:nvPr>
        </p:nvSpPr>
        <p:spPr/>
        <p:txBody>
          <a:bodyPr/>
          <a:lstStyle/>
          <a:p>
            <a:r>
              <a:rPr lang="fr-FR" dirty="0"/>
              <a:t>01</a:t>
            </a:r>
          </a:p>
        </p:txBody>
      </p:sp>
    </p:spTree>
    <p:extLst>
      <p:ext uri="{BB962C8B-B14F-4D97-AF65-F5344CB8AC3E}">
        <p14:creationId xmlns:p14="http://schemas.microsoft.com/office/powerpoint/2010/main" val="93161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0A717-29D0-CA06-2BAE-2F99937DEFAC}"/>
            </a:ext>
          </a:extLst>
        </p:cNvPr>
        <p:cNvGrpSpPr/>
        <p:nvPr/>
      </p:nvGrpSpPr>
      <p:grpSpPr>
        <a:xfrm>
          <a:off x="0" y="0"/>
          <a:ext cx="0" cy="0"/>
          <a:chOff x="0" y="0"/>
          <a:chExt cx="0" cy="0"/>
        </a:xfrm>
      </p:grpSpPr>
      <p:grpSp>
        <p:nvGrpSpPr>
          <p:cNvPr id="67" name="Groupe 66">
            <a:extLst>
              <a:ext uri="{FF2B5EF4-FFF2-40B4-BE49-F238E27FC236}">
                <a16:creationId xmlns:a16="http://schemas.microsoft.com/office/drawing/2014/main" id="{B53F31E4-DCA8-932E-5BE8-7C4ACDDB9B58}"/>
              </a:ext>
            </a:extLst>
          </p:cNvPr>
          <p:cNvGrpSpPr/>
          <p:nvPr/>
        </p:nvGrpSpPr>
        <p:grpSpPr>
          <a:xfrm>
            <a:off x="10696954" y="93967"/>
            <a:ext cx="1404001" cy="684000"/>
            <a:chOff x="12361759" y="4592656"/>
            <a:chExt cx="1404001" cy="684000"/>
          </a:xfrm>
          <a:effectLst>
            <a:outerShdw blurRad="50800" dist="38100" dir="2700000" algn="tl" rotWithShape="0">
              <a:prstClr val="black">
                <a:alpha val="40000"/>
              </a:prstClr>
            </a:outerShdw>
          </a:effectLst>
        </p:grpSpPr>
        <p:sp>
          <p:nvSpPr>
            <p:cNvPr id="68" name="Rectangle 67">
              <a:extLst>
                <a:ext uri="{FF2B5EF4-FFF2-40B4-BE49-F238E27FC236}">
                  <a16:creationId xmlns:a16="http://schemas.microsoft.com/office/drawing/2014/main" id="{82F99767-A476-21D1-A0D4-2063BAFD56DE}"/>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87255A57-DFBC-310F-0388-EE5A9192DC94}"/>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6EA1A2CE-D325-DEE7-4C95-DD59DBE7C5CA}"/>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9529737D-508A-0EBB-7FFD-EC71A847F030}"/>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8B57DE3B-DB6B-E673-1FC4-3961B8BBD0EF}"/>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EE91D6C3-88BD-5513-A971-172A26F73791}"/>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18E3E35F-A48D-C2C3-CEF4-963760DE811B}"/>
              </a:ext>
            </a:extLst>
          </p:cNvPr>
          <p:cNvSpPr>
            <a:spLocks noGrp="1"/>
          </p:cNvSpPr>
          <p:nvPr>
            <p:ph type="title"/>
          </p:nvPr>
        </p:nvSpPr>
        <p:spPr/>
        <p:txBody>
          <a:bodyPr/>
          <a:lstStyle/>
          <a:p>
            <a:r>
              <a:rPr lang="fr-FR" dirty="0"/>
              <a:t>Je veux personnaliser le discours de l’IA</a:t>
            </a:r>
          </a:p>
        </p:txBody>
      </p:sp>
      <p:sp>
        <p:nvSpPr>
          <p:cNvPr id="3" name="Espace réservé du texte 2">
            <a:extLst>
              <a:ext uri="{FF2B5EF4-FFF2-40B4-BE49-F238E27FC236}">
                <a16:creationId xmlns:a16="http://schemas.microsoft.com/office/drawing/2014/main" id="{6A7A01D7-345E-7A47-320D-7C5742EC5278}"/>
              </a:ext>
            </a:extLst>
          </p:cNvPr>
          <p:cNvSpPr>
            <a:spLocks noGrp="1"/>
          </p:cNvSpPr>
          <p:nvPr>
            <p:ph type="body" sz="quarter" idx="10"/>
          </p:nvPr>
        </p:nvSpPr>
        <p:spPr>
          <a:xfrm>
            <a:off x="667907" y="558113"/>
            <a:ext cx="8820000" cy="273050"/>
          </a:xfrm>
        </p:spPr>
        <p:txBody>
          <a:bodyPr/>
          <a:lstStyle/>
          <a:p>
            <a:r>
              <a:rPr lang="fr-FR" dirty="0"/>
              <a:t>Toute la partie conversationnelle est pilotée par le tag microphone</a:t>
            </a:r>
          </a:p>
        </p:txBody>
      </p:sp>
      <p:sp>
        <p:nvSpPr>
          <p:cNvPr id="4" name="Espace réservé du texte 3">
            <a:extLst>
              <a:ext uri="{FF2B5EF4-FFF2-40B4-BE49-F238E27FC236}">
                <a16:creationId xmlns:a16="http://schemas.microsoft.com/office/drawing/2014/main" id="{93EE8111-0830-CBC8-57EF-445E6F7691BD}"/>
              </a:ext>
            </a:extLst>
          </p:cNvPr>
          <p:cNvSpPr>
            <a:spLocks noGrp="1"/>
          </p:cNvSpPr>
          <p:nvPr>
            <p:ph type="body" sz="quarter" idx="11"/>
          </p:nvPr>
        </p:nvSpPr>
        <p:spPr>
          <a:xfrm>
            <a:off x="150066" y="1003129"/>
            <a:ext cx="10267506" cy="926269"/>
          </a:xfrm>
        </p:spPr>
        <p:txBody>
          <a:bodyPr/>
          <a:lstStyle/>
          <a:p>
            <a:r>
              <a:rPr lang="fr-FR" b="1" dirty="0"/>
              <a:t>Le tag Microphone contient un partie « prompt » qui définit comment l’IA interagit, les questions qu’elle pose, la direction dans laquelle ramener les conversations, sa façon de s’exprimer…</a:t>
            </a:r>
          </a:p>
          <a:p>
            <a:r>
              <a:rPr lang="fr-FR" dirty="0"/>
              <a:t>Ce tag micro gère l’alternance des deux vidéos 2D du personnage (« </a:t>
            </a:r>
            <a:r>
              <a:rPr lang="fr-FR" dirty="0" err="1"/>
              <a:t>idle</a:t>
            </a:r>
            <a:r>
              <a:rPr lang="fr-FR" dirty="0"/>
              <a:t> » et « </a:t>
            </a:r>
            <a:r>
              <a:rPr lang="fr-FR" dirty="0" err="1"/>
              <a:t>talking</a:t>
            </a:r>
            <a:r>
              <a:rPr lang="fr-FR" dirty="0"/>
              <a:t> »).</a:t>
            </a:r>
          </a:p>
        </p:txBody>
      </p:sp>
      <p:grpSp>
        <p:nvGrpSpPr>
          <p:cNvPr id="12" name="Groupe 11">
            <a:extLst>
              <a:ext uri="{FF2B5EF4-FFF2-40B4-BE49-F238E27FC236}">
                <a16:creationId xmlns:a16="http://schemas.microsoft.com/office/drawing/2014/main" id="{FB7C2F25-0D29-C1BA-8DFF-9577C8699076}"/>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8A41BEAD-FF56-9257-7E0F-000235CDC2FA}"/>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9F609CBA-C5AE-57AF-F4C5-C72265314AB3}"/>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B5592A0-5B38-1DA4-C24E-B67E0879C3D7}"/>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254A6A8-9E93-F543-3AD1-CC35EEB1702B}"/>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A8368C4-5ADA-753D-508E-D6C2E6633258}"/>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9351DA1F-65D1-A892-E095-3D8C5218A889}"/>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B18E55B2-2DED-499A-7413-2FD420DC9AB2}"/>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7FFD74E-1E1B-8FB3-89F8-B19A4C846551}"/>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4EF414C-586A-EE11-0152-3A34ADE72901}"/>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2C292BC-5092-4455-90FE-8D218A0D1AE4}"/>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7C03297-C079-09A0-9905-C2D57F61AC9A}"/>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B32449FD-AEBF-5DF8-11D5-FCAF696799D4}"/>
              </a:ext>
            </a:extLst>
          </p:cNvPr>
          <p:cNvGrpSpPr/>
          <p:nvPr/>
        </p:nvGrpSpPr>
        <p:grpSpPr>
          <a:xfrm>
            <a:off x="12361760" y="2531243"/>
            <a:ext cx="1404000" cy="684000"/>
            <a:chOff x="0" y="670744"/>
            <a:chExt cx="12192000" cy="5516512"/>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09E875BA-4AEC-9F54-3492-83B7F394B342}"/>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DC8B67B4-7783-2574-D650-80D80AE4366D}"/>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341DCDEE-BA15-E076-785C-1F62ED55E2A3}"/>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0E993F4-0673-E1A3-48EF-E9BE7989707A}"/>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CD8D873-D541-FCFF-1367-261E1FCE0C06}"/>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22608F4C-37BF-2B09-138C-D34A958F8001}"/>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1AB14F80-0534-F749-43F1-310B35902FFF}"/>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FC0A3BCD-489F-9783-AD67-C1AC63D4D3DB}"/>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52D8698-5C65-C8D9-FCB1-D50DFD7A9B1A}"/>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D04667D8-5714-12CC-2D12-01A36EFE6631}"/>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99A2F144-355A-8861-38A6-F3EEF41D7E97}"/>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6" name="Groupe 65">
            <a:extLst>
              <a:ext uri="{FF2B5EF4-FFF2-40B4-BE49-F238E27FC236}">
                <a16:creationId xmlns:a16="http://schemas.microsoft.com/office/drawing/2014/main" id="{7DD1037B-1C43-E8CC-DA46-F139DA6D1685}"/>
              </a:ext>
            </a:extLst>
          </p:cNvPr>
          <p:cNvGrpSpPr/>
          <p:nvPr/>
        </p:nvGrpSpPr>
        <p:grpSpPr>
          <a:xfrm>
            <a:off x="12361759" y="4592656"/>
            <a:ext cx="1404001" cy="684000"/>
            <a:chOff x="12361759" y="4592656"/>
            <a:chExt cx="1404001" cy="684000"/>
          </a:xfrm>
        </p:grpSpPr>
        <p:sp>
          <p:nvSpPr>
            <p:cNvPr id="60" name="Rectangle 59">
              <a:extLst>
                <a:ext uri="{FF2B5EF4-FFF2-40B4-BE49-F238E27FC236}">
                  <a16:creationId xmlns:a16="http://schemas.microsoft.com/office/drawing/2014/main" id="{3915A8D1-6222-0E97-2E05-B09444D2C238}"/>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2F464188-E422-B581-5483-C02859F27513}"/>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52C0265D-35F6-38A0-42AF-2658E33BE0E8}"/>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08577839-A6C4-350A-7508-A8BFEEBA1FFB}"/>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F90283BF-A321-4750-0CB0-CA8805228E31}"/>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F1008884-E18D-479B-847B-872E4A1ECB88}"/>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4" name="Espace réservé du texte 3">
            <a:extLst>
              <a:ext uri="{FF2B5EF4-FFF2-40B4-BE49-F238E27FC236}">
                <a16:creationId xmlns:a16="http://schemas.microsoft.com/office/drawing/2014/main" id="{F2E9731B-D6A4-1401-BB54-8ADD4879ABD4}"/>
              </a:ext>
            </a:extLst>
          </p:cNvPr>
          <p:cNvSpPr txBox="1">
            <a:spLocks/>
          </p:cNvSpPr>
          <p:nvPr/>
        </p:nvSpPr>
        <p:spPr>
          <a:xfrm>
            <a:off x="150065" y="2041380"/>
            <a:ext cx="5448195" cy="43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r-FR" dirty="0"/>
              <a:t>Vers le haut de l’écran, </a:t>
            </a:r>
            <a:r>
              <a:rPr lang="fr-FR" b="1" dirty="0"/>
              <a:t>changer le mode d’affichage</a:t>
            </a:r>
            <a:r>
              <a:rPr lang="fr-FR" dirty="0"/>
              <a:t> « 360° » pour le mode </a:t>
            </a:r>
            <a:r>
              <a:rPr lang="fr-FR" b="1" dirty="0"/>
              <a:t>« Texte »</a:t>
            </a:r>
            <a:r>
              <a:rPr lang="fr-FR" dirty="0"/>
              <a:t>.</a:t>
            </a:r>
          </a:p>
          <a:p>
            <a:pPr marL="358775"/>
            <a:r>
              <a:rPr lang="fr-FR" i="1" dirty="0"/>
              <a:t>Cet affichage permet de trouver facilement et d’éditer tous les textes qui composent chaque tag de la scène</a:t>
            </a:r>
          </a:p>
        </p:txBody>
      </p:sp>
      <p:pic>
        <p:nvPicPr>
          <p:cNvPr id="76" name="Image 75">
            <a:extLst>
              <a:ext uri="{FF2B5EF4-FFF2-40B4-BE49-F238E27FC236}">
                <a16:creationId xmlns:a16="http://schemas.microsoft.com/office/drawing/2014/main" id="{0C59C598-CAFC-632A-A678-A0256C2EA8C3}"/>
              </a:ext>
            </a:extLst>
          </p:cNvPr>
          <p:cNvPicPr>
            <a:picLocks noChangeAspect="1"/>
          </p:cNvPicPr>
          <p:nvPr/>
        </p:nvPicPr>
        <p:blipFill>
          <a:blip r:embed="rId2"/>
          <a:srcRect l="15584" t="3534" b="6625"/>
          <a:stretch>
            <a:fillRect/>
          </a:stretch>
        </p:blipFill>
        <p:spPr>
          <a:xfrm>
            <a:off x="5879939" y="2155874"/>
            <a:ext cx="6211581" cy="766294"/>
          </a:xfrm>
          <a:prstGeom prst="rect">
            <a:avLst/>
          </a:prstGeom>
          <a:ln>
            <a:solidFill>
              <a:schemeClr val="bg1">
                <a:lumMod val="75000"/>
              </a:schemeClr>
            </a:solidFill>
          </a:ln>
        </p:spPr>
      </p:pic>
      <p:sp>
        <p:nvSpPr>
          <p:cNvPr id="37" name="Rectangle 36">
            <a:extLst>
              <a:ext uri="{FF2B5EF4-FFF2-40B4-BE49-F238E27FC236}">
                <a16:creationId xmlns:a16="http://schemas.microsoft.com/office/drawing/2014/main" id="{3AA5D1E9-84C2-AA2E-F59C-35B30E16E8A2}"/>
              </a:ext>
            </a:extLst>
          </p:cNvPr>
          <p:cNvSpPr/>
          <p:nvPr/>
        </p:nvSpPr>
        <p:spPr>
          <a:xfrm>
            <a:off x="8728050" y="2518082"/>
            <a:ext cx="972000"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3">
            <a:extLst>
              <a:ext uri="{FF2B5EF4-FFF2-40B4-BE49-F238E27FC236}">
                <a16:creationId xmlns:a16="http://schemas.microsoft.com/office/drawing/2014/main" id="{7B8EC335-E039-27E3-8B6A-8FC76A8A091D}"/>
              </a:ext>
            </a:extLst>
          </p:cNvPr>
          <p:cNvSpPr txBox="1">
            <a:spLocks/>
          </p:cNvSpPr>
          <p:nvPr/>
        </p:nvSpPr>
        <p:spPr>
          <a:xfrm>
            <a:off x="150065" y="3303541"/>
            <a:ext cx="3939763" cy="26342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fr-FR" dirty="0"/>
              <a:t>Retrouvez dans la page </a:t>
            </a:r>
            <a:r>
              <a:rPr lang="fr-FR" b="1" dirty="0"/>
              <a:t>le Tag Microphone</a:t>
            </a:r>
            <a:r>
              <a:rPr lang="fr-FR" dirty="0"/>
              <a:t> reconnaissable par l’icone</a:t>
            </a:r>
          </a:p>
          <a:p>
            <a:pPr marL="342900" indent="-342900">
              <a:buFont typeface="+mj-lt"/>
              <a:buAutoNum type="arabicPeriod" startAt="2"/>
            </a:pPr>
            <a:endParaRPr lang="fr-FR" dirty="0"/>
          </a:p>
          <a:p>
            <a:pPr marL="342900" indent="-342900">
              <a:buFont typeface="+mj-lt"/>
              <a:buAutoNum type="arabicPeriod" startAt="2"/>
            </a:pPr>
            <a:r>
              <a:rPr lang="fr-FR" dirty="0"/>
              <a:t>Dans </a:t>
            </a:r>
            <a:r>
              <a:rPr lang="fr-FR" b="1" dirty="0"/>
              <a:t>« Instructions de l’avatar IA »</a:t>
            </a:r>
            <a:r>
              <a:rPr lang="fr-FR" dirty="0"/>
              <a:t>, éditez les instructions selon vos besoins </a:t>
            </a:r>
          </a:p>
        </p:txBody>
      </p:sp>
      <p:pic>
        <p:nvPicPr>
          <p:cNvPr id="82" name="Image 81" descr="Une image contenant crochet, conception&#10;&#10;Le contenu généré par l’IA peut être incorrect.">
            <a:extLst>
              <a:ext uri="{FF2B5EF4-FFF2-40B4-BE49-F238E27FC236}">
                <a16:creationId xmlns:a16="http://schemas.microsoft.com/office/drawing/2014/main" id="{A65E4F71-59B5-06A9-6AAA-6BDAA8A1786B}"/>
              </a:ext>
            </a:extLst>
          </p:cNvPr>
          <p:cNvPicPr>
            <a:picLocks noChangeAspect="1"/>
          </p:cNvPicPr>
          <p:nvPr/>
        </p:nvPicPr>
        <p:blipFill>
          <a:blip r:embed="rId3"/>
          <a:srcRect t="3409" b="3409"/>
          <a:stretch>
            <a:fillRect/>
          </a:stretch>
        </p:blipFill>
        <p:spPr>
          <a:xfrm>
            <a:off x="1286572" y="3784028"/>
            <a:ext cx="360000" cy="360000"/>
          </a:xfrm>
          <a:custGeom>
            <a:avLst/>
            <a:gdLst>
              <a:gd name="csX0" fmla="*/ 360000 w 720000"/>
              <a:gd name="csY0" fmla="*/ 0 h 720000"/>
              <a:gd name="csX1" fmla="*/ 720000 w 720000"/>
              <a:gd name="csY1" fmla="*/ 360000 h 720000"/>
              <a:gd name="csX2" fmla="*/ 360000 w 720000"/>
              <a:gd name="csY2" fmla="*/ 720000 h 720000"/>
              <a:gd name="csX3" fmla="*/ 0 w 720000"/>
              <a:gd name="csY3" fmla="*/ 360000 h 720000"/>
              <a:gd name="csX4" fmla="*/ 360000 w 720000"/>
              <a:gd name="csY4" fmla="*/ 0 h 720000"/>
            </a:gdLst>
            <a:ahLst/>
            <a:cxnLst>
              <a:cxn ang="0">
                <a:pos x="csX0" y="csY0"/>
              </a:cxn>
              <a:cxn ang="0">
                <a:pos x="csX1" y="csY1"/>
              </a:cxn>
              <a:cxn ang="0">
                <a:pos x="csX2" y="csY2"/>
              </a:cxn>
              <a:cxn ang="0">
                <a:pos x="csX3" y="csY3"/>
              </a:cxn>
              <a:cxn ang="0">
                <a:pos x="csX4" y="csY4"/>
              </a:cxn>
            </a:cxnLst>
            <a:rect l="l" t="t" r="r" b="b"/>
            <a:pathLst>
              <a:path w="720000" h="720000">
                <a:moveTo>
                  <a:pt x="360000" y="0"/>
                </a:moveTo>
                <a:cubicBezTo>
                  <a:pt x="558823" y="0"/>
                  <a:pt x="720000" y="161177"/>
                  <a:pt x="720000" y="360000"/>
                </a:cubicBezTo>
                <a:cubicBezTo>
                  <a:pt x="720000" y="558823"/>
                  <a:pt x="558823" y="720000"/>
                  <a:pt x="360000" y="720000"/>
                </a:cubicBezTo>
                <a:cubicBezTo>
                  <a:pt x="161177" y="720000"/>
                  <a:pt x="0" y="558823"/>
                  <a:pt x="0" y="360000"/>
                </a:cubicBezTo>
                <a:cubicBezTo>
                  <a:pt x="0" y="161177"/>
                  <a:pt x="161177" y="0"/>
                  <a:pt x="360000" y="0"/>
                </a:cubicBezTo>
                <a:close/>
              </a:path>
            </a:pathLst>
          </a:custGeom>
          <a:effectLst>
            <a:outerShdw blurRad="50800" dist="38100" dir="2700000" algn="tl" rotWithShape="0">
              <a:prstClr val="black">
                <a:alpha val="40000"/>
              </a:prstClr>
            </a:outerShdw>
          </a:effectLst>
        </p:spPr>
      </p:pic>
      <p:pic>
        <p:nvPicPr>
          <p:cNvPr id="84" name="Image 83" descr="Une image contenant texte, capture d’écran, Police, nombre&#10;&#10;Le contenu généré par l’IA peut être incorrect.">
            <a:extLst>
              <a:ext uri="{FF2B5EF4-FFF2-40B4-BE49-F238E27FC236}">
                <a16:creationId xmlns:a16="http://schemas.microsoft.com/office/drawing/2014/main" id="{14E5EA90-5050-E790-3F9E-E87A3CA83D39}"/>
              </a:ext>
            </a:extLst>
          </p:cNvPr>
          <p:cNvPicPr>
            <a:picLocks noChangeAspect="1"/>
          </p:cNvPicPr>
          <p:nvPr/>
        </p:nvPicPr>
        <p:blipFill>
          <a:blip r:embed="rId4"/>
          <a:srcRect b="5981"/>
          <a:stretch>
            <a:fillRect/>
          </a:stretch>
        </p:blipFill>
        <p:spPr>
          <a:xfrm>
            <a:off x="4089828" y="3234589"/>
            <a:ext cx="8001693" cy="3525103"/>
          </a:xfrm>
          <a:prstGeom prst="rect">
            <a:avLst/>
          </a:prstGeom>
          <a:ln>
            <a:solidFill>
              <a:schemeClr val="bg1">
                <a:lumMod val="75000"/>
              </a:schemeClr>
            </a:solidFill>
          </a:ln>
        </p:spPr>
      </p:pic>
      <p:sp>
        <p:nvSpPr>
          <p:cNvPr id="85" name="Rectangle 84">
            <a:extLst>
              <a:ext uri="{FF2B5EF4-FFF2-40B4-BE49-F238E27FC236}">
                <a16:creationId xmlns:a16="http://schemas.microsoft.com/office/drawing/2014/main" id="{2C328DA9-CCD6-BFAE-C21D-B0BF5157BDB5}"/>
              </a:ext>
            </a:extLst>
          </p:cNvPr>
          <p:cNvSpPr/>
          <p:nvPr/>
        </p:nvSpPr>
        <p:spPr>
          <a:xfrm>
            <a:off x="4183995" y="3287785"/>
            <a:ext cx="1044000" cy="32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A75F9F6A-68A9-073E-B152-160A1B2968B4}"/>
              </a:ext>
            </a:extLst>
          </p:cNvPr>
          <p:cNvSpPr/>
          <p:nvPr/>
        </p:nvSpPr>
        <p:spPr>
          <a:xfrm>
            <a:off x="4315872" y="4483130"/>
            <a:ext cx="7740000" cy="1368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ACFCBA32-99E7-4F5F-2AEE-0F951C0FFE52}"/>
              </a:ext>
            </a:extLst>
          </p:cNvPr>
          <p:cNvSpPr/>
          <p:nvPr/>
        </p:nvSpPr>
        <p:spPr>
          <a:xfrm>
            <a:off x="9621728" y="269808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88" name="Ellipse 87">
            <a:extLst>
              <a:ext uri="{FF2B5EF4-FFF2-40B4-BE49-F238E27FC236}">
                <a16:creationId xmlns:a16="http://schemas.microsoft.com/office/drawing/2014/main" id="{17FDAD19-EF5A-40D2-39C8-8767BE7D8999}"/>
              </a:ext>
            </a:extLst>
          </p:cNvPr>
          <p:cNvSpPr/>
          <p:nvPr/>
        </p:nvSpPr>
        <p:spPr>
          <a:xfrm>
            <a:off x="5309392" y="3269785"/>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89" name="Ellipse 88">
            <a:extLst>
              <a:ext uri="{FF2B5EF4-FFF2-40B4-BE49-F238E27FC236}">
                <a16:creationId xmlns:a16="http://schemas.microsoft.com/office/drawing/2014/main" id="{C6672765-C105-82C9-8DEA-9040DD62E2CF}"/>
              </a:ext>
            </a:extLst>
          </p:cNvPr>
          <p:cNvSpPr/>
          <p:nvPr/>
        </p:nvSpPr>
        <p:spPr>
          <a:xfrm>
            <a:off x="5948771" y="516713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Tree>
    <p:extLst>
      <p:ext uri="{BB962C8B-B14F-4D97-AF65-F5344CB8AC3E}">
        <p14:creationId xmlns:p14="http://schemas.microsoft.com/office/powerpoint/2010/main" val="20683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578C4-6D5E-0375-4EF9-4907D7447C53}"/>
            </a:ext>
          </a:extLst>
        </p:cNvPr>
        <p:cNvGrpSpPr/>
        <p:nvPr/>
      </p:nvGrpSpPr>
      <p:grpSpPr>
        <a:xfrm>
          <a:off x="0" y="0"/>
          <a:ext cx="0" cy="0"/>
          <a:chOff x="0" y="0"/>
          <a:chExt cx="0" cy="0"/>
        </a:xfrm>
      </p:grpSpPr>
      <p:grpSp>
        <p:nvGrpSpPr>
          <p:cNvPr id="67" name="Groupe 66">
            <a:extLst>
              <a:ext uri="{FF2B5EF4-FFF2-40B4-BE49-F238E27FC236}">
                <a16:creationId xmlns:a16="http://schemas.microsoft.com/office/drawing/2014/main" id="{E83964D1-F721-F173-48D8-EECD0359B7D8}"/>
              </a:ext>
            </a:extLst>
          </p:cNvPr>
          <p:cNvGrpSpPr/>
          <p:nvPr/>
        </p:nvGrpSpPr>
        <p:grpSpPr>
          <a:xfrm>
            <a:off x="10696954" y="93967"/>
            <a:ext cx="1404001" cy="684000"/>
            <a:chOff x="12361759" y="4592656"/>
            <a:chExt cx="1404001" cy="684000"/>
          </a:xfrm>
          <a:effectLst>
            <a:outerShdw blurRad="50800" dist="38100" dir="2700000" algn="tl" rotWithShape="0">
              <a:prstClr val="black">
                <a:alpha val="40000"/>
              </a:prstClr>
            </a:outerShdw>
          </a:effectLst>
        </p:grpSpPr>
        <p:sp>
          <p:nvSpPr>
            <p:cNvPr id="68" name="Rectangle 67">
              <a:extLst>
                <a:ext uri="{FF2B5EF4-FFF2-40B4-BE49-F238E27FC236}">
                  <a16:creationId xmlns:a16="http://schemas.microsoft.com/office/drawing/2014/main" id="{3D7B689E-6793-D4F6-F1DC-F5FFDC71BF29}"/>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00FD8E1D-D162-C2B0-F83A-20FBC2C13356}"/>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A383B946-DBF3-22F9-0D82-B4B58D8B2AA1}"/>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5EFAA155-608F-9CAB-4C5D-C4DA38FEF53E}"/>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238C7946-2C2D-FAC8-4C9D-24E733B31324}"/>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395C2F6D-056E-0AD0-81C9-C035D16FA5D0}"/>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2804B24C-2EBF-BB88-96E8-0146665BD6AC}"/>
              </a:ext>
            </a:extLst>
          </p:cNvPr>
          <p:cNvSpPr>
            <a:spLocks noGrp="1"/>
          </p:cNvSpPr>
          <p:nvPr>
            <p:ph type="title"/>
          </p:nvPr>
        </p:nvSpPr>
        <p:spPr/>
        <p:txBody>
          <a:bodyPr/>
          <a:lstStyle/>
          <a:p>
            <a:r>
              <a:rPr lang="fr-FR" dirty="0"/>
              <a:t>Je veux personnaliser le discours de l’IA</a:t>
            </a:r>
          </a:p>
        </p:txBody>
      </p:sp>
      <p:sp>
        <p:nvSpPr>
          <p:cNvPr id="3" name="Espace réservé du texte 2">
            <a:extLst>
              <a:ext uri="{FF2B5EF4-FFF2-40B4-BE49-F238E27FC236}">
                <a16:creationId xmlns:a16="http://schemas.microsoft.com/office/drawing/2014/main" id="{31249933-6BB8-9FC5-B77B-1A61E3E2181B}"/>
              </a:ext>
            </a:extLst>
          </p:cNvPr>
          <p:cNvSpPr>
            <a:spLocks noGrp="1"/>
          </p:cNvSpPr>
          <p:nvPr>
            <p:ph type="body" sz="quarter" idx="10"/>
          </p:nvPr>
        </p:nvSpPr>
        <p:spPr>
          <a:xfrm>
            <a:off x="667907" y="558113"/>
            <a:ext cx="8820000" cy="273050"/>
          </a:xfrm>
        </p:spPr>
        <p:txBody>
          <a:bodyPr/>
          <a:lstStyle/>
          <a:p>
            <a:r>
              <a:rPr lang="fr-FR" dirty="0"/>
              <a:t>Toute la partie conversationnelle est pilotée par le tag microphone</a:t>
            </a:r>
          </a:p>
        </p:txBody>
      </p:sp>
      <p:sp>
        <p:nvSpPr>
          <p:cNvPr id="4" name="Espace réservé du texte 3">
            <a:extLst>
              <a:ext uri="{FF2B5EF4-FFF2-40B4-BE49-F238E27FC236}">
                <a16:creationId xmlns:a16="http://schemas.microsoft.com/office/drawing/2014/main" id="{22B619AE-39A1-E63A-BAA4-47CB1C676AAB}"/>
              </a:ext>
            </a:extLst>
          </p:cNvPr>
          <p:cNvSpPr>
            <a:spLocks noGrp="1"/>
          </p:cNvSpPr>
          <p:nvPr>
            <p:ph type="body" sz="quarter" idx="11"/>
          </p:nvPr>
        </p:nvSpPr>
        <p:spPr>
          <a:xfrm>
            <a:off x="150066" y="1003129"/>
            <a:ext cx="10267506" cy="926269"/>
          </a:xfrm>
        </p:spPr>
        <p:txBody>
          <a:bodyPr/>
          <a:lstStyle/>
          <a:p>
            <a:r>
              <a:rPr lang="fr-FR" b="1" dirty="0"/>
              <a:t>Le tag Microphone contient un partie « prompt » qui définit comment l’IA interagit, les questions qu’elle pose, la direction dans laquelle ramener les conversations, sa façon de s’exprimer…</a:t>
            </a:r>
          </a:p>
          <a:p>
            <a:r>
              <a:rPr lang="fr-FR" dirty="0"/>
              <a:t>Ce tag micro gère l’alternance des deux vidéos 2D du personnage (« </a:t>
            </a:r>
            <a:r>
              <a:rPr lang="fr-FR" dirty="0" err="1"/>
              <a:t>idle</a:t>
            </a:r>
            <a:r>
              <a:rPr lang="fr-FR" dirty="0"/>
              <a:t> » et « </a:t>
            </a:r>
            <a:r>
              <a:rPr lang="fr-FR" dirty="0" err="1"/>
              <a:t>talking</a:t>
            </a:r>
            <a:r>
              <a:rPr lang="fr-FR" dirty="0"/>
              <a:t> »).</a:t>
            </a:r>
          </a:p>
        </p:txBody>
      </p:sp>
      <p:grpSp>
        <p:nvGrpSpPr>
          <p:cNvPr id="12" name="Groupe 11">
            <a:extLst>
              <a:ext uri="{FF2B5EF4-FFF2-40B4-BE49-F238E27FC236}">
                <a16:creationId xmlns:a16="http://schemas.microsoft.com/office/drawing/2014/main" id="{E8F0D48F-B1C2-FFBC-9DB2-075B463ED187}"/>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A86A1A6E-34AA-7594-6EB0-77B0E20EF562}"/>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47B03D71-27B5-8A80-49F0-A1943AD51A25}"/>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A06E4EB-7CB9-96D6-7673-44E7AC3CB731}"/>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90F06E88-36D4-656B-8378-60C3F486348A}"/>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4C7FE18-488A-95B4-AC50-48B08487DD38}"/>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06FB80C1-3F55-0FAE-3957-BD2E3E53F696}"/>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8878A426-2333-1192-30F2-8CB2B7112384}"/>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46D84AA-6B94-5F39-8DBB-720ABFCE4690}"/>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02E3FB8-D5AD-00C8-C2B5-05ED6C83E507}"/>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A6A2443E-244E-FAD6-0C99-EB9DB218BF2B}"/>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329F5C1-AD5E-FB49-B756-8CFDD79BD4A9}"/>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5D4E8B84-8D62-15D4-A46F-B600718E64EF}"/>
              </a:ext>
            </a:extLst>
          </p:cNvPr>
          <p:cNvGrpSpPr/>
          <p:nvPr/>
        </p:nvGrpSpPr>
        <p:grpSpPr>
          <a:xfrm>
            <a:off x="12361760" y="2531243"/>
            <a:ext cx="1404000" cy="684000"/>
            <a:chOff x="0" y="670744"/>
            <a:chExt cx="12192000" cy="5516512"/>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3D8EC7B6-1011-5F23-589F-C78D78D8FFEE}"/>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25F52DAF-ED3E-E944-E12B-1380CD535237}"/>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957F274F-D175-5265-9963-4405E97A4C5A}"/>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12BD2F6B-6DD7-7606-C8E4-FC64A410A3C0}"/>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B8B5C2B-92CC-AB81-A526-1B269029120A}"/>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9C59528E-3F14-5142-DF58-B703DE1D140A}"/>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E4EF19D2-DA24-0363-D766-29AD23FD0B8A}"/>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B5D8C800-1E95-CB19-499C-44586BF064E9}"/>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D7FBA807-B4CA-EB82-BB34-CB38F557C5E4}"/>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9C46BBA0-06F3-50C7-350E-4D17396DDD5D}"/>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F9CE91E9-8A9D-0CB0-E000-D74589365F3B}"/>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6" name="Groupe 65">
            <a:extLst>
              <a:ext uri="{FF2B5EF4-FFF2-40B4-BE49-F238E27FC236}">
                <a16:creationId xmlns:a16="http://schemas.microsoft.com/office/drawing/2014/main" id="{D4C10FA9-8E5A-A394-51F4-92E754D251EE}"/>
              </a:ext>
            </a:extLst>
          </p:cNvPr>
          <p:cNvGrpSpPr/>
          <p:nvPr/>
        </p:nvGrpSpPr>
        <p:grpSpPr>
          <a:xfrm>
            <a:off x="12361759" y="4592656"/>
            <a:ext cx="1404001" cy="684000"/>
            <a:chOff x="12361759" y="4592656"/>
            <a:chExt cx="1404001" cy="684000"/>
          </a:xfrm>
        </p:grpSpPr>
        <p:sp>
          <p:nvSpPr>
            <p:cNvPr id="60" name="Rectangle 59">
              <a:extLst>
                <a:ext uri="{FF2B5EF4-FFF2-40B4-BE49-F238E27FC236}">
                  <a16:creationId xmlns:a16="http://schemas.microsoft.com/office/drawing/2014/main" id="{EA36CE2E-AE42-F61F-FBD6-19705A6905D1}"/>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F868FB6C-F708-A046-4D65-8960BFD53B0A}"/>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FB8E94E5-BEA2-8149-D71A-10BA23015825}"/>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A957B08A-8483-9D2C-D8D6-D393FCEB405A}"/>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4822DDD2-7C2E-BAAA-525F-4CADA97227C6}"/>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6080148D-1DED-5D8B-45AA-90F3CE229025}"/>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4" name="Espace réservé du texte 3">
            <a:extLst>
              <a:ext uri="{FF2B5EF4-FFF2-40B4-BE49-F238E27FC236}">
                <a16:creationId xmlns:a16="http://schemas.microsoft.com/office/drawing/2014/main" id="{DAD92B2B-B7F7-1D04-EC96-6361D2018C1E}"/>
              </a:ext>
            </a:extLst>
          </p:cNvPr>
          <p:cNvSpPr txBox="1">
            <a:spLocks/>
          </p:cNvSpPr>
          <p:nvPr/>
        </p:nvSpPr>
        <p:spPr>
          <a:xfrm>
            <a:off x="150065" y="2041380"/>
            <a:ext cx="5448195" cy="43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r-FR" dirty="0"/>
              <a:t>Vers le haut de l’écran, </a:t>
            </a:r>
            <a:r>
              <a:rPr lang="fr-FR" b="1" dirty="0"/>
              <a:t>changer le mode d’affichage</a:t>
            </a:r>
            <a:r>
              <a:rPr lang="fr-FR" dirty="0"/>
              <a:t> « 360° » pour le mode </a:t>
            </a:r>
            <a:r>
              <a:rPr lang="fr-FR" b="1" dirty="0"/>
              <a:t>« Texte »</a:t>
            </a:r>
            <a:r>
              <a:rPr lang="fr-FR" dirty="0"/>
              <a:t>.</a:t>
            </a:r>
          </a:p>
          <a:p>
            <a:pPr marL="358775"/>
            <a:r>
              <a:rPr lang="fr-FR" i="1" dirty="0"/>
              <a:t>Cet affichage permet de trouver facilement et d’éditer tous les textes qui composent chaque tag de la scène</a:t>
            </a:r>
          </a:p>
        </p:txBody>
      </p:sp>
      <p:pic>
        <p:nvPicPr>
          <p:cNvPr id="76" name="Image 75">
            <a:extLst>
              <a:ext uri="{FF2B5EF4-FFF2-40B4-BE49-F238E27FC236}">
                <a16:creationId xmlns:a16="http://schemas.microsoft.com/office/drawing/2014/main" id="{15A7B7DC-432A-0E98-1867-B1F9B684CFAD}"/>
              </a:ext>
            </a:extLst>
          </p:cNvPr>
          <p:cNvPicPr>
            <a:picLocks noChangeAspect="1"/>
          </p:cNvPicPr>
          <p:nvPr/>
        </p:nvPicPr>
        <p:blipFill>
          <a:blip r:embed="rId2"/>
          <a:srcRect l="15584" t="3534" b="6625"/>
          <a:stretch>
            <a:fillRect/>
          </a:stretch>
        </p:blipFill>
        <p:spPr>
          <a:xfrm>
            <a:off x="5879939" y="2155874"/>
            <a:ext cx="6211581" cy="766294"/>
          </a:xfrm>
          <a:prstGeom prst="rect">
            <a:avLst/>
          </a:prstGeom>
          <a:ln>
            <a:solidFill>
              <a:schemeClr val="bg1">
                <a:lumMod val="75000"/>
              </a:schemeClr>
            </a:solidFill>
          </a:ln>
        </p:spPr>
      </p:pic>
      <p:sp>
        <p:nvSpPr>
          <p:cNvPr id="37" name="Rectangle 36">
            <a:extLst>
              <a:ext uri="{FF2B5EF4-FFF2-40B4-BE49-F238E27FC236}">
                <a16:creationId xmlns:a16="http://schemas.microsoft.com/office/drawing/2014/main" id="{7D0A673B-40B0-4735-0072-15A7AFFFAEB6}"/>
              </a:ext>
            </a:extLst>
          </p:cNvPr>
          <p:cNvSpPr/>
          <p:nvPr/>
        </p:nvSpPr>
        <p:spPr>
          <a:xfrm>
            <a:off x="8728050" y="2518082"/>
            <a:ext cx="972000"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3">
            <a:extLst>
              <a:ext uri="{FF2B5EF4-FFF2-40B4-BE49-F238E27FC236}">
                <a16:creationId xmlns:a16="http://schemas.microsoft.com/office/drawing/2014/main" id="{21AE8193-713D-B299-9894-0A12E5B9A4DF}"/>
              </a:ext>
            </a:extLst>
          </p:cNvPr>
          <p:cNvSpPr txBox="1">
            <a:spLocks/>
          </p:cNvSpPr>
          <p:nvPr/>
        </p:nvSpPr>
        <p:spPr>
          <a:xfrm>
            <a:off x="150065" y="3303541"/>
            <a:ext cx="3939763" cy="26342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fr-FR" dirty="0"/>
              <a:t>Retrouvez dans la page </a:t>
            </a:r>
            <a:r>
              <a:rPr lang="fr-FR" b="1" dirty="0"/>
              <a:t>le Tag Microphone</a:t>
            </a:r>
            <a:r>
              <a:rPr lang="fr-FR" dirty="0"/>
              <a:t> reconnaissable par l’icone</a:t>
            </a:r>
          </a:p>
          <a:p>
            <a:pPr marL="342900" indent="-342900">
              <a:buFont typeface="+mj-lt"/>
              <a:buAutoNum type="arabicPeriod" startAt="2"/>
            </a:pPr>
            <a:endParaRPr lang="fr-FR" dirty="0"/>
          </a:p>
          <a:p>
            <a:pPr marL="342900" indent="-342900">
              <a:buFont typeface="+mj-lt"/>
              <a:buAutoNum type="arabicPeriod" startAt="2"/>
            </a:pPr>
            <a:r>
              <a:rPr lang="fr-FR" dirty="0"/>
              <a:t>Dans </a:t>
            </a:r>
            <a:r>
              <a:rPr lang="fr-FR" b="1" dirty="0"/>
              <a:t>« Instructions de l’avatar IA »</a:t>
            </a:r>
            <a:r>
              <a:rPr lang="fr-FR" dirty="0"/>
              <a:t>, éditez les instructions selon vos besoins </a:t>
            </a:r>
          </a:p>
        </p:txBody>
      </p:sp>
      <p:pic>
        <p:nvPicPr>
          <p:cNvPr id="82" name="Image 81" descr="Une image contenant crochet, conception&#10;&#10;Le contenu généré par l’IA peut être incorrect.">
            <a:extLst>
              <a:ext uri="{FF2B5EF4-FFF2-40B4-BE49-F238E27FC236}">
                <a16:creationId xmlns:a16="http://schemas.microsoft.com/office/drawing/2014/main" id="{7F38D603-30AB-31B7-F115-2DED95DD156D}"/>
              </a:ext>
            </a:extLst>
          </p:cNvPr>
          <p:cNvPicPr>
            <a:picLocks noChangeAspect="1"/>
          </p:cNvPicPr>
          <p:nvPr/>
        </p:nvPicPr>
        <p:blipFill>
          <a:blip r:embed="rId3"/>
          <a:srcRect t="3409" b="3409"/>
          <a:stretch>
            <a:fillRect/>
          </a:stretch>
        </p:blipFill>
        <p:spPr>
          <a:xfrm>
            <a:off x="1286572" y="3784028"/>
            <a:ext cx="360000" cy="360000"/>
          </a:xfrm>
          <a:custGeom>
            <a:avLst/>
            <a:gdLst>
              <a:gd name="csX0" fmla="*/ 360000 w 720000"/>
              <a:gd name="csY0" fmla="*/ 0 h 720000"/>
              <a:gd name="csX1" fmla="*/ 720000 w 720000"/>
              <a:gd name="csY1" fmla="*/ 360000 h 720000"/>
              <a:gd name="csX2" fmla="*/ 360000 w 720000"/>
              <a:gd name="csY2" fmla="*/ 720000 h 720000"/>
              <a:gd name="csX3" fmla="*/ 0 w 720000"/>
              <a:gd name="csY3" fmla="*/ 360000 h 720000"/>
              <a:gd name="csX4" fmla="*/ 360000 w 720000"/>
              <a:gd name="csY4" fmla="*/ 0 h 720000"/>
            </a:gdLst>
            <a:ahLst/>
            <a:cxnLst>
              <a:cxn ang="0">
                <a:pos x="csX0" y="csY0"/>
              </a:cxn>
              <a:cxn ang="0">
                <a:pos x="csX1" y="csY1"/>
              </a:cxn>
              <a:cxn ang="0">
                <a:pos x="csX2" y="csY2"/>
              </a:cxn>
              <a:cxn ang="0">
                <a:pos x="csX3" y="csY3"/>
              </a:cxn>
              <a:cxn ang="0">
                <a:pos x="csX4" y="csY4"/>
              </a:cxn>
            </a:cxnLst>
            <a:rect l="l" t="t" r="r" b="b"/>
            <a:pathLst>
              <a:path w="720000" h="720000">
                <a:moveTo>
                  <a:pt x="360000" y="0"/>
                </a:moveTo>
                <a:cubicBezTo>
                  <a:pt x="558823" y="0"/>
                  <a:pt x="720000" y="161177"/>
                  <a:pt x="720000" y="360000"/>
                </a:cubicBezTo>
                <a:cubicBezTo>
                  <a:pt x="720000" y="558823"/>
                  <a:pt x="558823" y="720000"/>
                  <a:pt x="360000" y="720000"/>
                </a:cubicBezTo>
                <a:cubicBezTo>
                  <a:pt x="161177" y="720000"/>
                  <a:pt x="0" y="558823"/>
                  <a:pt x="0" y="360000"/>
                </a:cubicBezTo>
                <a:cubicBezTo>
                  <a:pt x="0" y="161177"/>
                  <a:pt x="161177" y="0"/>
                  <a:pt x="360000" y="0"/>
                </a:cubicBezTo>
                <a:close/>
              </a:path>
            </a:pathLst>
          </a:custGeom>
          <a:effectLst>
            <a:outerShdw blurRad="50800" dist="38100" dir="2700000" algn="tl" rotWithShape="0">
              <a:prstClr val="black">
                <a:alpha val="40000"/>
              </a:prstClr>
            </a:outerShdw>
          </a:effectLst>
        </p:spPr>
      </p:pic>
      <p:pic>
        <p:nvPicPr>
          <p:cNvPr id="84" name="Image 83" descr="Une image contenant texte, capture d’écran, Police, nombre&#10;&#10;Le contenu généré par l’IA peut être incorrect.">
            <a:extLst>
              <a:ext uri="{FF2B5EF4-FFF2-40B4-BE49-F238E27FC236}">
                <a16:creationId xmlns:a16="http://schemas.microsoft.com/office/drawing/2014/main" id="{AD2A3F81-3CE0-84A9-AC8B-19D780A5CF40}"/>
              </a:ext>
            </a:extLst>
          </p:cNvPr>
          <p:cNvPicPr>
            <a:picLocks noChangeAspect="1"/>
          </p:cNvPicPr>
          <p:nvPr/>
        </p:nvPicPr>
        <p:blipFill>
          <a:blip r:embed="rId4"/>
          <a:srcRect b="5981"/>
          <a:stretch>
            <a:fillRect/>
          </a:stretch>
        </p:blipFill>
        <p:spPr>
          <a:xfrm>
            <a:off x="4089828" y="3234589"/>
            <a:ext cx="8001693" cy="3525103"/>
          </a:xfrm>
          <a:prstGeom prst="rect">
            <a:avLst/>
          </a:prstGeom>
          <a:ln>
            <a:solidFill>
              <a:schemeClr val="bg1">
                <a:lumMod val="75000"/>
              </a:schemeClr>
            </a:solidFill>
          </a:ln>
        </p:spPr>
      </p:pic>
      <p:sp>
        <p:nvSpPr>
          <p:cNvPr id="85" name="Rectangle 84">
            <a:extLst>
              <a:ext uri="{FF2B5EF4-FFF2-40B4-BE49-F238E27FC236}">
                <a16:creationId xmlns:a16="http://schemas.microsoft.com/office/drawing/2014/main" id="{A7E7E397-EE00-93F0-8608-9F1C1DD0612B}"/>
              </a:ext>
            </a:extLst>
          </p:cNvPr>
          <p:cNvSpPr/>
          <p:nvPr/>
        </p:nvSpPr>
        <p:spPr>
          <a:xfrm>
            <a:off x="4183995" y="3287785"/>
            <a:ext cx="1044000" cy="32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EC2DC8E3-6310-58EA-C0DD-F616820CEC88}"/>
              </a:ext>
            </a:extLst>
          </p:cNvPr>
          <p:cNvSpPr/>
          <p:nvPr/>
        </p:nvSpPr>
        <p:spPr>
          <a:xfrm>
            <a:off x="4315872" y="4483130"/>
            <a:ext cx="7740000" cy="1368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B52DF68F-1687-EE7C-EA3E-2C8D16BC1D2B}"/>
              </a:ext>
            </a:extLst>
          </p:cNvPr>
          <p:cNvSpPr/>
          <p:nvPr/>
        </p:nvSpPr>
        <p:spPr>
          <a:xfrm>
            <a:off x="9621728" y="269808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88" name="Ellipse 87">
            <a:extLst>
              <a:ext uri="{FF2B5EF4-FFF2-40B4-BE49-F238E27FC236}">
                <a16:creationId xmlns:a16="http://schemas.microsoft.com/office/drawing/2014/main" id="{D5296261-B7AF-9B6B-81BE-C06C737598E4}"/>
              </a:ext>
            </a:extLst>
          </p:cNvPr>
          <p:cNvSpPr/>
          <p:nvPr/>
        </p:nvSpPr>
        <p:spPr>
          <a:xfrm>
            <a:off x="5309392" y="3269785"/>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89" name="Ellipse 88">
            <a:extLst>
              <a:ext uri="{FF2B5EF4-FFF2-40B4-BE49-F238E27FC236}">
                <a16:creationId xmlns:a16="http://schemas.microsoft.com/office/drawing/2014/main" id="{2C28E52E-D390-B27C-7E1C-1AC2086884B4}"/>
              </a:ext>
            </a:extLst>
          </p:cNvPr>
          <p:cNvSpPr/>
          <p:nvPr/>
        </p:nvSpPr>
        <p:spPr>
          <a:xfrm>
            <a:off x="5948771" y="516713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Tree>
    <p:extLst>
      <p:ext uri="{BB962C8B-B14F-4D97-AF65-F5344CB8AC3E}">
        <p14:creationId xmlns:p14="http://schemas.microsoft.com/office/powerpoint/2010/main" val="340277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D6086-B920-23EC-7606-0E19AF6CD5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9477A4-57FC-F69F-F5F2-22D88B0E9E05}"/>
              </a:ext>
            </a:extLst>
          </p:cNvPr>
          <p:cNvSpPr>
            <a:spLocks noGrp="1"/>
          </p:cNvSpPr>
          <p:nvPr>
            <p:ph type="title"/>
          </p:nvPr>
        </p:nvSpPr>
        <p:spPr/>
        <p:txBody>
          <a:bodyPr/>
          <a:lstStyle/>
          <a:p>
            <a:r>
              <a:rPr lang="fr-FR" dirty="0"/>
              <a:t>Je veux personnaliser le discours de l’IA</a:t>
            </a:r>
          </a:p>
        </p:txBody>
      </p:sp>
      <p:sp>
        <p:nvSpPr>
          <p:cNvPr id="3" name="Espace réservé du texte 2">
            <a:extLst>
              <a:ext uri="{FF2B5EF4-FFF2-40B4-BE49-F238E27FC236}">
                <a16:creationId xmlns:a16="http://schemas.microsoft.com/office/drawing/2014/main" id="{E7A6ABCE-F6C4-E5C2-885B-A13351967A85}"/>
              </a:ext>
            </a:extLst>
          </p:cNvPr>
          <p:cNvSpPr>
            <a:spLocks noGrp="1"/>
          </p:cNvSpPr>
          <p:nvPr>
            <p:ph type="body" sz="quarter" idx="10"/>
          </p:nvPr>
        </p:nvSpPr>
        <p:spPr>
          <a:xfrm>
            <a:off x="667907" y="558113"/>
            <a:ext cx="8820000" cy="273050"/>
          </a:xfrm>
        </p:spPr>
        <p:txBody>
          <a:bodyPr/>
          <a:lstStyle/>
          <a:p>
            <a:r>
              <a:rPr lang="fr-FR" dirty="0"/>
              <a:t>Analyse d’un prompt type (partie 1/2)</a:t>
            </a:r>
          </a:p>
        </p:txBody>
      </p:sp>
      <p:sp>
        <p:nvSpPr>
          <p:cNvPr id="4" name="Espace réservé du texte 3">
            <a:extLst>
              <a:ext uri="{FF2B5EF4-FFF2-40B4-BE49-F238E27FC236}">
                <a16:creationId xmlns:a16="http://schemas.microsoft.com/office/drawing/2014/main" id="{83F8DBCD-C151-B5F9-B240-3CCE2E85A279}"/>
              </a:ext>
            </a:extLst>
          </p:cNvPr>
          <p:cNvSpPr>
            <a:spLocks noGrp="1"/>
          </p:cNvSpPr>
          <p:nvPr>
            <p:ph type="body" sz="quarter" idx="11"/>
          </p:nvPr>
        </p:nvSpPr>
        <p:spPr>
          <a:xfrm>
            <a:off x="182338" y="929527"/>
            <a:ext cx="6693024" cy="5729973"/>
          </a:xfrm>
          <a:solidFill>
            <a:srgbClr val="FFFFFF"/>
          </a:solidFill>
        </p:spPr>
        <p:txBody>
          <a:bodyPr/>
          <a:lstStyle/>
          <a:p>
            <a:pPr>
              <a:spcBef>
                <a:spcPts val="300"/>
              </a:spcBef>
            </a:pPr>
            <a:r>
              <a:rPr lang="en-US" sz="1200" dirty="0"/>
              <a:t>#PERSONA</a:t>
            </a:r>
            <a:br>
              <a:rPr lang="en-US" sz="1200" dirty="0"/>
            </a:br>
            <a:r>
              <a:rPr lang="en-US" sz="1200" dirty="0"/>
              <a:t>You are a teenage friend of the learner who is going with them to the cinema to see a film. The learner will tell you which film they want to see, from a list of 3 films:</a:t>
            </a:r>
          </a:p>
          <a:p>
            <a:pPr>
              <a:spcBef>
                <a:spcPts val="300"/>
              </a:spcBef>
            </a:pPr>
            <a:r>
              <a:rPr lang="en-US" sz="1200" dirty="0"/>
              <a:t>Film 1: </a:t>
            </a:r>
            <a:r>
              <a:rPr lang="en-US" sz="1200" dirty="0" err="1"/>
              <a:t>Zony</a:t>
            </a:r>
            <a:r>
              <a:rPr lang="en-US" sz="1200" dirty="0"/>
              <a:t>, a cartoon</a:t>
            </a:r>
          </a:p>
          <a:p>
            <a:pPr>
              <a:spcBef>
                <a:spcPts val="300"/>
              </a:spcBef>
            </a:pPr>
            <a:r>
              <a:rPr lang="en-US" sz="1200" dirty="0"/>
              <a:t>Film 2: Love in the tropics, a romantic film</a:t>
            </a:r>
          </a:p>
          <a:p>
            <a:pPr>
              <a:spcBef>
                <a:spcPts val="300"/>
              </a:spcBef>
            </a:pPr>
            <a:r>
              <a:rPr lang="en-US" sz="1200" dirty="0"/>
              <a:t>Film 3: VR Revolution, a science-fiction film.</a:t>
            </a:r>
          </a:p>
          <a:p>
            <a:pPr>
              <a:spcBef>
                <a:spcPts val="300"/>
              </a:spcBef>
            </a:pPr>
            <a:r>
              <a:rPr lang="en-US" sz="1200" dirty="0"/>
              <a:t>You must speak like a teenager, using expressions and vocabulary someone your age would use.</a:t>
            </a:r>
          </a:p>
          <a:p>
            <a:pPr>
              <a:spcBef>
                <a:spcPts val="300"/>
              </a:spcBef>
            </a:pPr>
            <a:r>
              <a:rPr lang="en-US" sz="1200" dirty="0"/>
              <a:t> </a:t>
            </a:r>
          </a:p>
          <a:p>
            <a:pPr>
              <a:spcBef>
                <a:spcPts val="300"/>
              </a:spcBef>
            </a:pPr>
            <a:r>
              <a:rPr lang="en-US" sz="1200" dirty="0"/>
              <a:t>#SITUATION</a:t>
            </a:r>
            <a:br>
              <a:rPr lang="en-US" sz="1200" dirty="0"/>
            </a:br>
            <a:r>
              <a:rPr lang="en-US" sz="1200" dirty="0"/>
              <a:t>You just asked the learner if they had chosen a film. So they must tell you which film they chose from the 3.</a:t>
            </a:r>
          </a:p>
          <a:p>
            <a:pPr>
              <a:spcBef>
                <a:spcPts val="300"/>
              </a:spcBef>
            </a:pPr>
            <a:r>
              <a:rPr lang="en-US" sz="1200" dirty="0"/>
              <a:t>If they ask your opinion, tell them that the 3 films all seem good to you.</a:t>
            </a:r>
            <a:br>
              <a:rPr lang="en-US" sz="1200" dirty="0"/>
            </a:br>
            <a:r>
              <a:rPr lang="en-US" sz="1200" dirty="0"/>
              <a:t>Once they give you their choice, you can ask them questions about the film they want to see, like the style of the film, the title, the story, the plot, etc.</a:t>
            </a:r>
          </a:p>
          <a:p>
            <a:pPr>
              <a:spcBef>
                <a:spcPts val="300"/>
              </a:spcBef>
            </a:pPr>
            <a:r>
              <a:rPr lang="en-US" sz="1200" dirty="0"/>
              <a:t>When the learner has explained why they want to see the film they chose, end the conversation by telling them you think it is a very good choice.</a:t>
            </a:r>
          </a:p>
          <a:p>
            <a:pPr>
              <a:spcBef>
                <a:spcPts val="300"/>
              </a:spcBef>
            </a:pPr>
            <a:r>
              <a:rPr lang="en-US" sz="1200" dirty="0"/>
              <a:t>If the learner talks about something else than the film, ask them to talk about their film choice.</a:t>
            </a:r>
          </a:p>
          <a:p>
            <a:pPr>
              <a:spcBef>
                <a:spcPts val="300"/>
              </a:spcBef>
            </a:pPr>
            <a:r>
              <a:rPr lang="en-US" sz="1200" dirty="0"/>
              <a:t> </a:t>
            </a:r>
          </a:p>
          <a:p>
            <a:pPr>
              <a:spcBef>
                <a:spcPts val="300"/>
              </a:spcBef>
            </a:pPr>
            <a:r>
              <a:rPr lang="en-US" sz="1200" dirty="0"/>
              <a:t>#ADDITIONAL REFERENCES</a:t>
            </a:r>
            <a:br>
              <a:rPr lang="en-US" sz="1200" dirty="0"/>
            </a:br>
            <a:r>
              <a:rPr lang="en-US" sz="1200" dirty="0"/>
              <a:t>If the user doesn’t speak, repeat what you just said or rephrase.</a:t>
            </a:r>
          </a:p>
          <a:p>
            <a:pPr>
              <a:spcBef>
                <a:spcPts val="300"/>
              </a:spcBef>
            </a:pPr>
            <a:r>
              <a:rPr lang="en-US" sz="1200" dirty="0"/>
              <a:t>If the user’s message is unclear or ambiguous, politely ask for clarification using simple A1-level English. Use the format: “Do you mean [simple rephrased version of the user’s sentence]?”</a:t>
            </a:r>
          </a:p>
          <a:p>
            <a:pPr>
              <a:spcBef>
                <a:spcPts val="300"/>
              </a:spcBef>
            </a:pPr>
            <a:r>
              <a:rPr lang="en-US" sz="1200" dirty="0"/>
              <a:t>If you can’t guess what they meant, say: “Sorry, I don’t understand. Can you repeat, please?”</a:t>
            </a:r>
          </a:p>
          <a:p>
            <a:pPr>
              <a:spcBef>
                <a:spcPts val="300"/>
              </a:spcBef>
            </a:pPr>
            <a:r>
              <a:rPr lang="en-US" sz="1200" dirty="0"/>
              <a:t>You will end the conversation by saying: “Come on, let’s go and see that film!”</a:t>
            </a:r>
          </a:p>
          <a:p>
            <a:pPr>
              <a:spcBef>
                <a:spcPts val="300"/>
              </a:spcBef>
            </a:pPr>
            <a:r>
              <a:rPr lang="en-US" sz="1200" dirty="0"/>
              <a:t> </a:t>
            </a:r>
          </a:p>
          <a:p>
            <a:pPr>
              <a:spcBef>
                <a:spcPts val="300"/>
              </a:spcBef>
            </a:pPr>
            <a:r>
              <a:rPr lang="en-US" sz="1200" dirty="0"/>
              <a:t>You must use A1 reference vocabulary, because the learner is learning English. Speak to them like a 5-year-old child.</a:t>
            </a:r>
          </a:p>
          <a:p>
            <a:pPr>
              <a:spcBef>
                <a:spcPts val="300"/>
              </a:spcBef>
            </a:pPr>
            <a:r>
              <a:rPr lang="en-US" sz="1200" dirty="0"/>
              <a:t>[…]</a:t>
            </a:r>
          </a:p>
        </p:txBody>
      </p:sp>
      <p:grpSp>
        <p:nvGrpSpPr>
          <p:cNvPr id="12" name="Groupe 11">
            <a:extLst>
              <a:ext uri="{FF2B5EF4-FFF2-40B4-BE49-F238E27FC236}">
                <a16:creationId xmlns:a16="http://schemas.microsoft.com/office/drawing/2014/main" id="{5E4AB015-3060-627D-D685-E56FD62CB65E}"/>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490A0FFA-F4BB-B696-3895-3F2CBC7417C5}"/>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BC0A991B-EA88-68D9-FE47-5F060643FB95}"/>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FB7A8CC-3639-7D2A-3FBB-122742591891}"/>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8B0C465-E197-6BAC-5FD4-421511855DAD}"/>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4BC4BFA2-10AC-9545-69DD-E1589F480D32}"/>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854284C4-C69E-BBE7-7EAA-A37962EC0458}"/>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425663F1-A533-0E39-5BBE-E0141CBEC0F3}"/>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D32488B-C7D1-02C5-9ECC-299B8C1189CB}"/>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9BB6E82-660C-A14A-4E27-17856C01DE1C}"/>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E103E1B-ECB7-F0AE-EFBD-D833FF321D98}"/>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10F0D4C-68EC-570E-577C-2BA0D1CB9DF3}"/>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9AA12A13-4113-8CEA-E38F-EA4A95E124F9}"/>
              </a:ext>
            </a:extLst>
          </p:cNvPr>
          <p:cNvGrpSpPr/>
          <p:nvPr/>
        </p:nvGrpSpPr>
        <p:grpSpPr>
          <a:xfrm>
            <a:off x="12361760" y="2531243"/>
            <a:ext cx="1404000" cy="684000"/>
            <a:chOff x="0" y="670744"/>
            <a:chExt cx="12192000" cy="5516512"/>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11F2F0A0-9F39-8903-18E9-0F29332D3632}"/>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D2FDEF4-FBE8-22A9-9F55-718D7E79F59B}"/>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482CC66-4C30-A37C-D32D-5F78D441AD6F}"/>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3223215F-F037-7DF8-5FA6-59E2D0ED9C97}"/>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5AA27ED9-3FA5-F14F-74DD-C75291C77D96}"/>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0EB69472-75BF-5FE0-F4E1-90D5796A1625}"/>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B3BE3EDF-8C32-98E7-E1C9-FEEBF8608256}"/>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D9F2FBF-8F5D-7768-9B04-6737B5C62DB9}"/>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64BA7FCA-DC24-2FC9-4173-71D9A77BAB93}"/>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E082C1F-A4D0-EC8D-7C13-FB436851A053}"/>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6233401E-EFF2-3929-FC19-384D09AF87B3}"/>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6" name="Groupe 65">
            <a:extLst>
              <a:ext uri="{FF2B5EF4-FFF2-40B4-BE49-F238E27FC236}">
                <a16:creationId xmlns:a16="http://schemas.microsoft.com/office/drawing/2014/main" id="{1EE7323C-8496-7928-E637-14D2442E7C62}"/>
              </a:ext>
            </a:extLst>
          </p:cNvPr>
          <p:cNvGrpSpPr/>
          <p:nvPr/>
        </p:nvGrpSpPr>
        <p:grpSpPr>
          <a:xfrm>
            <a:off x="12361759" y="4592656"/>
            <a:ext cx="1404001" cy="684000"/>
            <a:chOff x="12361759" y="4592656"/>
            <a:chExt cx="1404001" cy="684000"/>
          </a:xfrm>
        </p:grpSpPr>
        <p:sp>
          <p:nvSpPr>
            <p:cNvPr id="60" name="Rectangle 59">
              <a:extLst>
                <a:ext uri="{FF2B5EF4-FFF2-40B4-BE49-F238E27FC236}">
                  <a16:creationId xmlns:a16="http://schemas.microsoft.com/office/drawing/2014/main" id="{83A1A40A-B83A-0B02-A59D-CCE4CD632708}"/>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C4C02F94-140B-E337-3435-84740A29806A}"/>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7C902F66-9231-53B4-7555-42C238B07085}"/>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8494E6F7-7A5E-8D66-3FFB-6FE276C00CDF}"/>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563C2594-860E-A41F-4014-C1A5A59E2B5E}"/>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CA09330D-2967-4451-340F-74AE490A6093}"/>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 coins arrondis 4">
            <a:extLst>
              <a:ext uri="{FF2B5EF4-FFF2-40B4-BE49-F238E27FC236}">
                <a16:creationId xmlns:a16="http://schemas.microsoft.com/office/drawing/2014/main" id="{48E33500-38CE-8B9C-A625-2E3E7C4B41C8}"/>
              </a:ext>
            </a:extLst>
          </p:cNvPr>
          <p:cNvSpPr/>
          <p:nvPr/>
        </p:nvSpPr>
        <p:spPr>
          <a:xfrm>
            <a:off x="7145751" y="1337022"/>
            <a:ext cx="4109013" cy="772864"/>
          </a:xfrm>
          <a:prstGeom prst="roundRect">
            <a:avLst>
              <a:gd name="adj" fmla="val 18553"/>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r>
              <a:rPr lang="fr-FR" sz="1300" b="1" dirty="0">
                <a:solidFill>
                  <a:schemeClr val="accent5">
                    <a:lumMod val="50000"/>
                  </a:schemeClr>
                </a:solidFill>
              </a:rPr>
              <a:t>Décrire le personnage :</a:t>
            </a:r>
          </a:p>
          <a:p>
            <a:pPr marL="182563" indent="-182563">
              <a:buFontTx/>
              <a:buChar char="-"/>
            </a:pPr>
            <a:r>
              <a:rPr lang="fr-FR" sz="1300" dirty="0">
                <a:solidFill>
                  <a:schemeClr val="accent5">
                    <a:lumMod val="50000"/>
                  </a:schemeClr>
                </a:solidFill>
              </a:rPr>
              <a:t>qui est l’interlocuteur IA</a:t>
            </a:r>
          </a:p>
          <a:p>
            <a:pPr marL="182563" indent="-182563">
              <a:buFontTx/>
              <a:buChar char="-"/>
            </a:pPr>
            <a:r>
              <a:rPr lang="fr-FR" sz="1300" dirty="0">
                <a:solidFill>
                  <a:schemeClr val="accent5">
                    <a:lumMod val="50000"/>
                  </a:schemeClr>
                </a:solidFill>
              </a:rPr>
              <a:t>quelle est sa situation initiale</a:t>
            </a:r>
          </a:p>
        </p:txBody>
      </p:sp>
      <p:sp>
        <p:nvSpPr>
          <p:cNvPr id="6" name="Accolade fermante 5">
            <a:extLst>
              <a:ext uri="{FF2B5EF4-FFF2-40B4-BE49-F238E27FC236}">
                <a16:creationId xmlns:a16="http://schemas.microsoft.com/office/drawing/2014/main" id="{9B4E183D-4095-142A-A8FD-0346134D1249}"/>
              </a:ext>
            </a:extLst>
          </p:cNvPr>
          <p:cNvSpPr/>
          <p:nvPr/>
        </p:nvSpPr>
        <p:spPr>
          <a:xfrm>
            <a:off x="6912658" y="1111454"/>
            <a:ext cx="142782" cy="1224000"/>
          </a:xfrm>
          <a:prstGeom prst="rightBrace">
            <a:avLst>
              <a:gd name="adj1" fmla="val 83048"/>
              <a:gd name="adj2" fmla="val 50000"/>
            </a:avLst>
          </a:prstGeom>
          <a:ln w="50800" cap="rnd">
            <a:solidFill>
              <a:srgbClr val="FFCE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Rectangle : coins arrondis 30">
            <a:extLst>
              <a:ext uri="{FF2B5EF4-FFF2-40B4-BE49-F238E27FC236}">
                <a16:creationId xmlns:a16="http://schemas.microsoft.com/office/drawing/2014/main" id="{ED0EAB28-C0A2-2682-D0B4-31A796EC41F4}"/>
              </a:ext>
            </a:extLst>
          </p:cNvPr>
          <p:cNvSpPr/>
          <p:nvPr/>
        </p:nvSpPr>
        <p:spPr>
          <a:xfrm>
            <a:off x="7145751" y="3048699"/>
            <a:ext cx="4852622" cy="970240"/>
          </a:xfrm>
          <a:prstGeom prst="roundRect">
            <a:avLst>
              <a:gd name="adj" fmla="val 14256"/>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fr-FR" sz="1300" b="1" dirty="0">
                <a:solidFill>
                  <a:schemeClr val="accent5">
                    <a:lumMod val="50000"/>
                  </a:schemeClr>
                </a:solidFill>
              </a:rPr>
              <a:t>Décrire le script : </a:t>
            </a:r>
          </a:p>
          <a:p>
            <a:pPr marL="182563" indent="-182563">
              <a:buFontTx/>
              <a:buChar char="-"/>
            </a:pPr>
            <a:r>
              <a:rPr lang="fr-FR" sz="1300" dirty="0">
                <a:solidFill>
                  <a:schemeClr val="accent5">
                    <a:lumMod val="50000"/>
                  </a:schemeClr>
                </a:solidFill>
              </a:rPr>
              <a:t>le chemin vers lequel l’IA cherche toujours à ramener la discussion même si l’apprenant parle d’autre chose</a:t>
            </a:r>
          </a:p>
          <a:p>
            <a:pPr marL="182563" indent="-182563">
              <a:buFontTx/>
              <a:buChar char="-"/>
            </a:pPr>
            <a:r>
              <a:rPr lang="fr-FR" sz="1300" dirty="0">
                <a:solidFill>
                  <a:schemeClr val="accent5">
                    <a:lumMod val="50000"/>
                  </a:schemeClr>
                </a:solidFill>
              </a:rPr>
              <a:t>L’enchainement de sujets que l’IA cherche à traiter</a:t>
            </a:r>
          </a:p>
        </p:txBody>
      </p:sp>
      <p:sp>
        <p:nvSpPr>
          <p:cNvPr id="32" name="Accolade fermante 31">
            <a:extLst>
              <a:ext uri="{FF2B5EF4-FFF2-40B4-BE49-F238E27FC236}">
                <a16:creationId xmlns:a16="http://schemas.microsoft.com/office/drawing/2014/main" id="{872688EA-8B29-4460-7943-FD5C9F2271A4}"/>
              </a:ext>
            </a:extLst>
          </p:cNvPr>
          <p:cNvSpPr/>
          <p:nvPr/>
        </p:nvSpPr>
        <p:spPr>
          <a:xfrm>
            <a:off x="6912658" y="2777819"/>
            <a:ext cx="142782" cy="1512000"/>
          </a:xfrm>
          <a:prstGeom prst="rightBrace">
            <a:avLst>
              <a:gd name="adj1" fmla="val 83048"/>
              <a:gd name="adj2" fmla="val 50000"/>
            </a:avLst>
          </a:prstGeom>
          <a:ln w="50800" cap="rnd">
            <a:solidFill>
              <a:srgbClr val="FFCE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Rectangle : coins arrondis 32">
            <a:extLst>
              <a:ext uri="{FF2B5EF4-FFF2-40B4-BE49-F238E27FC236}">
                <a16:creationId xmlns:a16="http://schemas.microsoft.com/office/drawing/2014/main" id="{0C65818D-3191-9802-68EC-8F4CC4C940CC}"/>
              </a:ext>
            </a:extLst>
          </p:cNvPr>
          <p:cNvSpPr/>
          <p:nvPr/>
        </p:nvSpPr>
        <p:spPr>
          <a:xfrm>
            <a:off x="7145751" y="4447009"/>
            <a:ext cx="4852622" cy="1405176"/>
          </a:xfrm>
          <a:prstGeom prst="roundRect">
            <a:avLst>
              <a:gd name="adj" fmla="val 14256"/>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r>
              <a:rPr lang="fr-FR" sz="1300" b="1" dirty="0">
                <a:solidFill>
                  <a:schemeClr val="accent5">
                    <a:lumMod val="50000"/>
                  </a:schemeClr>
                </a:solidFill>
              </a:rPr>
              <a:t>Décrire des comportements et instructions divers : </a:t>
            </a:r>
          </a:p>
          <a:p>
            <a:pPr marL="182563" indent="-182563">
              <a:buFontTx/>
              <a:buChar char="-"/>
            </a:pPr>
            <a:r>
              <a:rPr lang="fr-FR" sz="1300" dirty="0">
                <a:solidFill>
                  <a:schemeClr val="accent5">
                    <a:lumMod val="50000"/>
                  </a:schemeClr>
                </a:solidFill>
              </a:rPr>
              <a:t>Si l’apprenant ne parle pas…</a:t>
            </a:r>
          </a:p>
          <a:p>
            <a:pPr marL="182563" indent="-182563">
              <a:buFontTx/>
              <a:buChar char="-"/>
            </a:pPr>
            <a:r>
              <a:rPr lang="fr-FR" sz="1300" dirty="0">
                <a:solidFill>
                  <a:schemeClr val="accent5">
                    <a:lumMod val="50000"/>
                  </a:schemeClr>
                </a:solidFill>
              </a:rPr>
              <a:t>Si l’apprenant n’est pas clair…</a:t>
            </a:r>
          </a:p>
          <a:p>
            <a:pPr marL="182563" indent="-182563">
              <a:buFontTx/>
              <a:buChar char="-"/>
            </a:pPr>
            <a:r>
              <a:rPr lang="fr-FR" sz="1300" dirty="0">
                <a:solidFill>
                  <a:schemeClr val="accent5">
                    <a:lumMod val="50000"/>
                  </a:schemeClr>
                </a:solidFill>
              </a:rPr>
              <a:t>Si la phrase est trop courte…</a:t>
            </a:r>
          </a:p>
          <a:p>
            <a:pPr marL="182563" indent="-182563">
              <a:buFontTx/>
              <a:buChar char="-"/>
            </a:pPr>
            <a:r>
              <a:rPr lang="fr-FR" sz="1300" dirty="0">
                <a:solidFill>
                  <a:schemeClr val="accent5">
                    <a:lumMod val="50000"/>
                  </a:schemeClr>
                </a:solidFill>
              </a:rPr>
              <a:t>Si l’apprenant demande de répéter…</a:t>
            </a:r>
          </a:p>
          <a:p>
            <a:pPr marL="182563" indent="-182563">
              <a:buFontTx/>
              <a:buChar char="-"/>
            </a:pPr>
            <a:r>
              <a:rPr lang="fr-FR" sz="1300" dirty="0">
                <a:solidFill>
                  <a:schemeClr val="accent5">
                    <a:lumMod val="50000"/>
                  </a:schemeClr>
                </a:solidFill>
              </a:rPr>
              <a:t>Si l’apprenant est vulgaire ou insultant…</a:t>
            </a:r>
          </a:p>
        </p:txBody>
      </p:sp>
      <p:sp>
        <p:nvSpPr>
          <p:cNvPr id="34" name="Accolade fermante 33">
            <a:extLst>
              <a:ext uri="{FF2B5EF4-FFF2-40B4-BE49-F238E27FC236}">
                <a16:creationId xmlns:a16="http://schemas.microsoft.com/office/drawing/2014/main" id="{50618702-54AB-C705-DB4E-C1243E2011F6}"/>
              </a:ext>
            </a:extLst>
          </p:cNvPr>
          <p:cNvSpPr/>
          <p:nvPr/>
        </p:nvSpPr>
        <p:spPr>
          <a:xfrm>
            <a:off x="6912658" y="4609597"/>
            <a:ext cx="142782" cy="1080000"/>
          </a:xfrm>
          <a:prstGeom prst="rightBrace">
            <a:avLst>
              <a:gd name="adj1" fmla="val 83048"/>
              <a:gd name="adj2" fmla="val 50000"/>
            </a:avLst>
          </a:prstGeom>
          <a:ln w="50800" cap="rnd">
            <a:solidFill>
              <a:srgbClr val="FFCE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463932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C6D55-2D7D-632B-700C-53625C5990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1867BF-C4D8-F502-E32C-47EAE168C5D2}"/>
              </a:ext>
            </a:extLst>
          </p:cNvPr>
          <p:cNvSpPr>
            <a:spLocks noGrp="1"/>
          </p:cNvSpPr>
          <p:nvPr>
            <p:ph type="title"/>
          </p:nvPr>
        </p:nvSpPr>
        <p:spPr/>
        <p:txBody>
          <a:bodyPr/>
          <a:lstStyle/>
          <a:p>
            <a:r>
              <a:rPr lang="fr-FR" dirty="0"/>
              <a:t>Je veux personnaliser le discours de l’IA</a:t>
            </a:r>
          </a:p>
        </p:txBody>
      </p:sp>
      <p:sp>
        <p:nvSpPr>
          <p:cNvPr id="3" name="Espace réservé du texte 2">
            <a:extLst>
              <a:ext uri="{FF2B5EF4-FFF2-40B4-BE49-F238E27FC236}">
                <a16:creationId xmlns:a16="http://schemas.microsoft.com/office/drawing/2014/main" id="{C67EF75E-224C-5718-F67E-B255AA08C1DA}"/>
              </a:ext>
            </a:extLst>
          </p:cNvPr>
          <p:cNvSpPr>
            <a:spLocks noGrp="1"/>
          </p:cNvSpPr>
          <p:nvPr>
            <p:ph type="body" sz="quarter" idx="10"/>
          </p:nvPr>
        </p:nvSpPr>
        <p:spPr>
          <a:xfrm>
            <a:off x="667907" y="558113"/>
            <a:ext cx="7560000" cy="273050"/>
          </a:xfrm>
        </p:spPr>
        <p:txBody>
          <a:bodyPr/>
          <a:lstStyle/>
          <a:p>
            <a:r>
              <a:rPr lang="fr-FR" dirty="0"/>
              <a:t>Analyse d’un prompt type (partie 2/2)</a:t>
            </a:r>
          </a:p>
        </p:txBody>
      </p:sp>
      <p:sp>
        <p:nvSpPr>
          <p:cNvPr id="4" name="Espace réservé du texte 3">
            <a:extLst>
              <a:ext uri="{FF2B5EF4-FFF2-40B4-BE49-F238E27FC236}">
                <a16:creationId xmlns:a16="http://schemas.microsoft.com/office/drawing/2014/main" id="{E2BC8E3C-D663-093A-EF7F-083FE25BD39A}"/>
              </a:ext>
            </a:extLst>
          </p:cNvPr>
          <p:cNvSpPr>
            <a:spLocks noGrp="1"/>
          </p:cNvSpPr>
          <p:nvPr>
            <p:ph type="body" sz="quarter" idx="11"/>
          </p:nvPr>
        </p:nvSpPr>
        <p:spPr>
          <a:xfrm>
            <a:off x="182339" y="929526"/>
            <a:ext cx="8064000" cy="5868000"/>
          </a:xfrm>
          <a:solidFill>
            <a:srgbClr val="FFFFFF"/>
          </a:solidFill>
        </p:spPr>
        <p:txBody>
          <a:bodyPr/>
          <a:lstStyle/>
          <a:p>
            <a:pPr>
              <a:spcBef>
                <a:spcPts val="300"/>
              </a:spcBef>
            </a:pPr>
            <a:r>
              <a:rPr lang="en-US" sz="1200" dirty="0"/>
              <a:t>[…]You must use A1 reference vocabulary, because the learner is learning English. Speak to them like a 5-year-old child.</a:t>
            </a:r>
          </a:p>
          <a:p>
            <a:pPr>
              <a:spcBef>
                <a:spcPts val="300"/>
              </a:spcBef>
            </a:pPr>
            <a:r>
              <a:rPr lang="en-US" sz="1200" dirty="0"/>
              <a:t> </a:t>
            </a:r>
          </a:p>
          <a:p>
            <a:pPr>
              <a:spcBef>
                <a:spcPts val="300"/>
              </a:spcBef>
            </a:pPr>
            <a:r>
              <a:rPr lang="en-US" sz="1200" dirty="0"/>
              <a:t>Here is, for information, the A1 reference level.</a:t>
            </a:r>
          </a:p>
          <a:p>
            <a:pPr>
              <a:spcBef>
                <a:spcPts val="300"/>
              </a:spcBef>
            </a:pPr>
            <a:r>
              <a:rPr lang="en-US" sz="1200" dirty="0"/>
              <a:t>Understanding / General communication:</a:t>
            </a:r>
            <a:br>
              <a:rPr lang="en-US" sz="1200" dirty="0"/>
            </a:br>
            <a:r>
              <a:rPr lang="en-US" sz="1200" dirty="0"/>
              <a:t>User can understand and use familiar everyday expressions and very basic phrases aimed at satisfying concrete needs.</a:t>
            </a:r>
            <a:br>
              <a:rPr lang="en-US" sz="1200" dirty="0"/>
            </a:br>
            <a:r>
              <a:rPr lang="en-US" sz="1200" dirty="0"/>
              <a:t>Can introduce himself/herself and others and can ask and answer questions about personal details such as where he/she lives, people he/she knows, and things he/she has.</a:t>
            </a:r>
            <a:br>
              <a:rPr lang="en-US" sz="1200" dirty="0"/>
            </a:br>
            <a:r>
              <a:rPr lang="en-US" sz="1200" dirty="0"/>
              <a:t>Can interact in a simple way if the other person speaks slowly and clearly and is ready to help.</a:t>
            </a:r>
          </a:p>
          <a:p>
            <a:pPr>
              <a:spcBef>
                <a:spcPts val="300"/>
              </a:spcBef>
            </a:pPr>
            <a:r>
              <a:rPr lang="en-US" sz="1200" dirty="0"/>
              <a:t> </a:t>
            </a:r>
          </a:p>
          <a:p>
            <a:pPr>
              <a:spcBef>
                <a:spcPts val="300"/>
              </a:spcBef>
            </a:pPr>
            <a:r>
              <a:rPr lang="en-US" sz="1200" dirty="0"/>
              <a:t>Language functions:</a:t>
            </a:r>
            <a:br>
              <a:rPr lang="en-US" sz="1200" dirty="0"/>
            </a:br>
            <a:r>
              <a:rPr lang="en-US" sz="1200" dirty="0"/>
              <a:t>Can perform basic communicative tasks such as greetings, asking for things, and giving personal information.</a:t>
            </a:r>
            <a:br>
              <a:rPr lang="en-US" sz="1200" dirty="0"/>
            </a:br>
            <a:r>
              <a:rPr lang="en-US" sz="1200" dirty="0"/>
              <a:t>Can make simple purchases and handle simple transactions in everyday situations.</a:t>
            </a:r>
            <a:br>
              <a:rPr lang="en-US" sz="1200" dirty="0"/>
            </a:br>
            <a:r>
              <a:rPr lang="en-US" sz="1200" dirty="0"/>
              <a:t>Can ask and answer simple questions about familiar topics (e.g. hobbies, family, weather, etc.).</a:t>
            </a:r>
            <a:br>
              <a:rPr lang="en-US" sz="1200" dirty="0"/>
            </a:br>
            <a:r>
              <a:rPr lang="en-US" sz="1200" dirty="0"/>
              <a:t>Can use simple phrases and sentences to express basic needs.</a:t>
            </a:r>
          </a:p>
          <a:p>
            <a:pPr>
              <a:spcBef>
                <a:spcPts val="300"/>
              </a:spcBef>
            </a:pPr>
            <a:r>
              <a:rPr lang="en-US" sz="1200" dirty="0"/>
              <a:t> </a:t>
            </a:r>
          </a:p>
          <a:p>
            <a:pPr>
              <a:spcBef>
                <a:spcPts val="300"/>
              </a:spcBef>
            </a:pPr>
            <a:r>
              <a:rPr lang="en-US" sz="1200" dirty="0"/>
              <a:t>Social interaction:</a:t>
            </a:r>
            <a:br>
              <a:rPr lang="en-US" sz="1200" dirty="0"/>
            </a:br>
            <a:r>
              <a:rPr lang="en-US" sz="1200" dirty="0"/>
              <a:t>Can engage in basic social interaction using simple polite forms such as greetings, farewells, and thanks.</a:t>
            </a:r>
            <a:br>
              <a:rPr lang="en-US" sz="1200" dirty="0"/>
            </a:br>
            <a:r>
              <a:rPr lang="en-US" sz="1200" dirty="0"/>
              <a:t>Can ask how people are and respond to similar questions.</a:t>
            </a:r>
          </a:p>
          <a:p>
            <a:pPr>
              <a:spcBef>
                <a:spcPts val="300"/>
              </a:spcBef>
            </a:pPr>
            <a:r>
              <a:rPr lang="en-US" sz="1200" dirty="0"/>
              <a:t> </a:t>
            </a:r>
          </a:p>
          <a:p>
            <a:pPr>
              <a:spcBef>
                <a:spcPts val="300"/>
              </a:spcBef>
            </a:pPr>
            <a:r>
              <a:rPr lang="en-US" sz="1200" dirty="0"/>
              <a:t>Oral / written production:</a:t>
            </a:r>
            <a:br>
              <a:rPr lang="en-US" sz="1200" dirty="0"/>
            </a:br>
            <a:r>
              <a:rPr lang="en-US" sz="1200" dirty="0"/>
              <a:t>Can write a short, simple postcard, for example sending holiday greetings.</a:t>
            </a:r>
            <a:br>
              <a:rPr lang="en-US" sz="1200" dirty="0"/>
            </a:br>
            <a:r>
              <a:rPr lang="en-US" sz="1200" dirty="0"/>
              <a:t>Can fill in forms with personal details, for example name, nationality, and address on a hotel registration form.</a:t>
            </a:r>
            <a:br>
              <a:rPr lang="en-US" sz="1200" dirty="0"/>
            </a:br>
            <a:r>
              <a:rPr lang="en-US" sz="1200" dirty="0"/>
              <a:t>Can describe where they live and people they know using simple phrases and sentences.</a:t>
            </a:r>
          </a:p>
          <a:p>
            <a:pPr>
              <a:spcBef>
                <a:spcPts val="300"/>
              </a:spcBef>
            </a:pPr>
            <a:r>
              <a:rPr lang="en-US" sz="1200" dirty="0"/>
              <a:t> </a:t>
            </a:r>
          </a:p>
          <a:p>
            <a:pPr>
              <a:spcBef>
                <a:spcPts val="300"/>
              </a:spcBef>
            </a:pPr>
            <a:r>
              <a:rPr lang="en-US" sz="1200" dirty="0"/>
              <a:t>Vocabulary:</a:t>
            </a:r>
            <a:br>
              <a:rPr lang="en-US" sz="1200" dirty="0"/>
            </a:br>
            <a:r>
              <a:rPr lang="en-US" sz="1200" dirty="0"/>
              <a:t>A1 has a very basic repertoire of words and simple phrases related to personal details and concrete situations.</a:t>
            </a:r>
          </a:p>
          <a:p>
            <a:pPr>
              <a:spcBef>
                <a:spcPts val="300"/>
              </a:spcBef>
            </a:pPr>
            <a:r>
              <a:rPr lang="en-US" sz="1200" dirty="0"/>
              <a:t> </a:t>
            </a:r>
          </a:p>
          <a:p>
            <a:pPr>
              <a:spcBef>
                <a:spcPts val="300"/>
              </a:spcBef>
            </a:pPr>
            <a:r>
              <a:rPr lang="en-US" sz="1200" dirty="0"/>
              <a:t>Grammar:</a:t>
            </a:r>
            <a:br>
              <a:rPr lang="en-US" sz="1200" dirty="0"/>
            </a:br>
            <a:r>
              <a:rPr lang="en-US" sz="1200" dirty="0"/>
              <a:t>A1 shows only limited control of a few simple grammatical structures and sentence patterns in a learned repertoire.</a:t>
            </a:r>
            <a:br>
              <a:rPr lang="en-US" sz="1200" dirty="0"/>
            </a:br>
            <a:r>
              <a:rPr lang="en-US" sz="1200" dirty="0"/>
              <a:t>Still relies heavily on memorized phrases and fixed expressions.</a:t>
            </a:r>
          </a:p>
        </p:txBody>
      </p:sp>
      <p:grpSp>
        <p:nvGrpSpPr>
          <p:cNvPr id="12" name="Groupe 11">
            <a:extLst>
              <a:ext uri="{FF2B5EF4-FFF2-40B4-BE49-F238E27FC236}">
                <a16:creationId xmlns:a16="http://schemas.microsoft.com/office/drawing/2014/main" id="{ABF3239C-AD0D-2E9D-E64A-768E58D6A091}"/>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E8E2A4A7-C350-36F9-CE70-8F6B0F6D34F5}"/>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9923245-2B31-5D18-CBA8-982ED307E335}"/>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26C3668-7FFC-FECB-FA4F-7A5D7E1B6FA4}"/>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E3C494E-7A79-FF56-7A8D-DA7C7FDFCE09}"/>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3664744-B4D0-E5A4-CD7D-8C6B2454F2EA}"/>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A2163BB2-A6E3-F430-A188-30E10EEEC4FA}"/>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F99E2F45-C820-8ACE-55FE-251A217C8A87}"/>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7653E9A-FE39-F1DD-1106-5539C033CDE2}"/>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443566B-EF19-35F6-0072-C1992236A889}"/>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7D4BDD9-6BBF-7E45-40F5-F749487484F1}"/>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2A3A5C0-3A29-BFED-E7B1-E43F1D60E30A}"/>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3E942144-F2BE-261C-49FE-F451B9DB83C9}"/>
              </a:ext>
            </a:extLst>
          </p:cNvPr>
          <p:cNvGrpSpPr/>
          <p:nvPr/>
        </p:nvGrpSpPr>
        <p:grpSpPr>
          <a:xfrm>
            <a:off x="12361760" y="2531243"/>
            <a:ext cx="1404000" cy="684000"/>
            <a:chOff x="0" y="670744"/>
            <a:chExt cx="12192000" cy="5516512"/>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0602E1AF-1488-D3FD-BD2E-865380904BFD}"/>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0BDEE86-46A2-7465-582A-CBB47A0FB3BA}"/>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EC0C8D7-04C7-11D8-BC4E-81C36A30B281}"/>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4A0EF0EA-1E66-EFBA-0560-6A0C9690C2A1}"/>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F78F2EBF-6AF7-F839-022F-9981BEFD8404}"/>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E055CB82-A095-7F88-61C7-1D23D004A53E}"/>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31383837-0B0D-A70D-73EA-7DAE41389030}"/>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1915FDB-8601-B16C-A5EC-07C873F55509}"/>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19BB7FAE-7703-FF3D-BAAE-0FE4677C9427}"/>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D28E4597-68B6-A9B2-F2B4-851A265ADACA}"/>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AF526050-B898-756E-4073-69AEF0CCA415}"/>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6" name="Groupe 65">
            <a:extLst>
              <a:ext uri="{FF2B5EF4-FFF2-40B4-BE49-F238E27FC236}">
                <a16:creationId xmlns:a16="http://schemas.microsoft.com/office/drawing/2014/main" id="{E84404CF-37C0-4C00-A232-D096852DC597}"/>
              </a:ext>
            </a:extLst>
          </p:cNvPr>
          <p:cNvGrpSpPr/>
          <p:nvPr/>
        </p:nvGrpSpPr>
        <p:grpSpPr>
          <a:xfrm>
            <a:off x="12361759" y="4592656"/>
            <a:ext cx="1404001" cy="684000"/>
            <a:chOff x="12361759" y="4592656"/>
            <a:chExt cx="1404001" cy="684000"/>
          </a:xfrm>
        </p:grpSpPr>
        <p:sp>
          <p:nvSpPr>
            <p:cNvPr id="60" name="Rectangle 59">
              <a:extLst>
                <a:ext uri="{FF2B5EF4-FFF2-40B4-BE49-F238E27FC236}">
                  <a16:creationId xmlns:a16="http://schemas.microsoft.com/office/drawing/2014/main" id="{872E7ECF-CFCC-2B64-158C-753FD9AA9C38}"/>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D4911E4D-DE5A-5FD3-021F-0A8623025BD4}"/>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CC247020-CE97-9028-B3ED-3E18B15850D5}"/>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A380403E-E5F5-1B60-39C5-B4FAF1399098}"/>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50AF7E68-AABC-D81B-21DE-C3238C19E67F}"/>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CF940369-670E-956A-1BDB-43436E6008D0}"/>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 coins arrondis 4">
            <a:extLst>
              <a:ext uri="{FF2B5EF4-FFF2-40B4-BE49-F238E27FC236}">
                <a16:creationId xmlns:a16="http://schemas.microsoft.com/office/drawing/2014/main" id="{71421498-388E-D7CA-3160-7C2E54B0019A}"/>
              </a:ext>
            </a:extLst>
          </p:cNvPr>
          <p:cNvSpPr/>
          <p:nvPr/>
        </p:nvSpPr>
        <p:spPr>
          <a:xfrm>
            <a:off x="8489132" y="973268"/>
            <a:ext cx="3492000" cy="326321"/>
          </a:xfrm>
          <a:prstGeom prst="roundRect">
            <a:avLst>
              <a:gd name="adj" fmla="val 18553"/>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r>
              <a:rPr lang="fr-FR" sz="1300" b="1" dirty="0">
                <a:solidFill>
                  <a:schemeClr val="accent5">
                    <a:lumMod val="50000"/>
                  </a:schemeClr>
                </a:solidFill>
              </a:rPr>
              <a:t>Instruction</a:t>
            </a:r>
            <a:endParaRPr lang="fr-FR" sz="1300" dirty="0">
              <a:solidFill>
                <a:schemeClr val="accent5">
                  <a:lumMod val="50000"/>
                </a:schemeClr>
              </a:solidFill>
            </a:endParaRPr>
          </a:p>
        </p:txBody>
      </p:sp>
      <p:sp>
        <p:nvSpPr>
          <p:cNvPr id="6" name="Accolade fermante 5">
            <a:extLst>
              <a:ext uri="{FF2B5EF4-FFF2-40B4-BE49-F238E27FC236}">
                <a16:creationId xmlns:a16="http://schemas.microsoft.com/office/drawing/2014/main" id="{3897C617-9603-4AA4-AC59-9C254FF45AD2}"/>
              </a:ext>
            </a:extLst>
          </p:cNvPr>
          <p:cNvSpPr/>
          <p:nvPr/>
        </p:nvSpPr>
        <p:spPr>
          <a:xfrm>
            <a:off x="8278617" y="896963"/>
            <a:ext cx="142782" cy="468000"/>
          </a:xfrm>
          <a:prstGeom prst="rightBrace">
            <a:avLst>
              <a:gd name="adj1" fmla="val 83048"/>
              <a:gd name="adj2" fmla="val 50000"/>
            </a:avLst>
          </a:prstGeom>
          <a:ln w="50800" cap="rnd">
            <a:solidFill>
              <a:srgbClr val="FFCE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Accolade fermante 30">
            <a:extLst>
              <a:ext uri="{FF2B5EF4-FFF2-40B4-BE49-F238E27FC236}">
                <a16:creationId xmlns:a16="http://schemas.microsoft.com/office/drawing/2014/main" id="{A486BAEA-BD5B-6A98-690C-B9833EAD0F91}"/>
              </a:ext>
            </a:extLst>
          </p:cNvPr>
          <p:cNvSpPr/>
          <p:nvPr/>
        </p:nvSpPr>
        <p:spPr>
          <a:xfrm>
            <a:off x="8278617" y="1548496"/>
            <a:ext cx="142782" cy="5184000"/>
          </a:xfrm>
          <a:prstGeom prst="rightBrace">
            <a:avLst>
              <a:gd name="adj1" fmla="val 83048"/>
              <a:gd name="adj2" fmla="val 50000"/>
            </a:avLst>
          </a:prstGeom>
          <a:ln w="50800" cap="rnd">
            <a:solidFill>
              <a:srgbClr val="FFCE00"/>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9247E01F-CFE8-C718-FF05-25D695C80FBB}"/>
              </a:ext>
            </a:extLst>
          </p:cNvPr>
          <p:cNvSpPr/>
          <p:nvPr/>
        </p:nvSpPr>
        <p:spPr>
          <a:xfrm>
            <a:off x="8489132" y="3865699"/>
            <a:ext cx="3492000" cy="549593"/>
          </a:xfrm>
          <a:prstGeom prst="roundRect">
            <a:avLst>
              <a:gd name="adj" fmla="val 18553"/>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spAutoFit/>
          </a:bodyPr>
          <a:lstStyle/>
          <a:p>
            <a:r>
              <a:rPr lang="fr-FR" sz="1300" b="1" dirty="0">
                <a:solidFill>
                  <a:schemeClr val="accent5">
                    <a:lumMod val="50000"/>
                  </a:schemeClr>
                </a:solidFill>
              </a:rPr>
              <a:t>Connaissances utiles</a:t>
            </a:r>
          </a:p>
          <a:p>
            <a:r>
              <a:rPr lang="fr-FR" sz="1300" dirty="0">
                <a:solidFill>
                  <a:schemeClr val="accent5">
                    <a:lumMod val="50000"/>
                  </a:schemeClr>
                </a:solidFill>
              </a:rPr>
              <a:t>Ici, les infos de niveau de langue A1</a:t>
            </a:r>
          </a:p>
        </p:txBody>
      </p:sp>
    </p:spTree>
    <p:extLst>
      <p:ext uri="{BB962C8B-B14F-4D97-AF65-F5344CB8AC3E}">
        <p14:creationId xmlns:p14="http://schemas.microsoft.com/office/powerpoint/2010/main" val="147330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EAB3-EAAA-BDEF-8569-7E3046F7759C}"/>
            </a:ext>
          </a:extLst>
        </p:cNvPr>
        <p:cNvGrpSpPr/>
        <p:nvPr/>
      </p:nvGrpSpPr>
      <p:grpSpPr>
        <a:xfrm>
          <a:off x="0" y="0"/>
          <a:ext cx="0" cy="0"/>
          <a:chOff x="0" y="0"/>
          <a:chExt cx="0" cy="0"/>
        </a:xfrm>
      </p:grpSpPr>
      <p:grpSp>
        <p:nvGrpSpPr>
          <p:cNvPr id="67" name="Groupe 66">
            <a:extLst>
              <a:ext uri="{FF2B5EF4-FFF2-40B4-BE49-F238E27FC236}">
                <a16:creationId xmlns:a16="http://schemas.microsoft.com/office/drawing/2014/main" id="{FF944DA3-0166-383C-AD3B-7ABFF197FA89}"/>
              </a:ext>
            </a:extLst>
          </p:cNvPr>
          <p:cNvGrpSpPr/>
          <p:nvPr/>
        </p:nvGrpSpPr>
        <p:grpSpPr>
          <a:xfrm>
            <a:off x="10696954" y="93967"/>
            <a:ext cx="1404001" cy="684000"/>
            <a:chOff x="12361759" y="4592656"/>
            <a:chExt cx="1404001" cy="684000"/>
          </a:xfrm>
          <a:effectLst>
            <a:outerShdw blurRad="50800" dist="38100" dir="2700000" algn="tl" rotWithShape="0">
              <a:prstClr val="black">
                <a:alpha val="40000"/>
              </a:prstClr>
            </a:outerShdw>
          </a:effectLst>
        </p:grpSpPr>
        <p:sp>
          <p:nvSpPr>
            <p:cNvPr id="68" name="Rectangle 67">
              <a:extLst>
                <a:ext uri="{FF2B5EF4-FFF2-40B4-BE49-F238E27FC236}">
                  <a16:creationId xmlns:a16="http://schemas.microsoft.com/office/drawing/2014/main" id="{0B7C034F-C64D-6443-FDAB-7A087DE68EDD}"/>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A98CFFAD-15E4-83BB-9DD5-DCCB5183810E}"/>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F254C7A8-01C1-A3B9-A213-64D7174A0C52}"/>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id="{FA3828AF-EF4E-3ACF-9E97-7588F5BF3641}"/>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037ADC0A-7E84-8620-4BED-01413776DB3C}"/>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15608032-A7F4-E114-FBD1-E4193BB43DC3}"/>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40D18A59-E3B6-434F-2810-644C63EEE62D}"/>
              </a:ext>
            </a:extLst>
          </p:cNvPr>
          <p:cNvSpPr>
            <a:spLocks noGrp="1"/>
          </p:cNvSpPr>
          <p:nvPr>
            <p:ph type="title"/>
          </p:nvPr>
        </p:nvSpPr>
        <p:spPr/>
        <p:txBody>
          <a:bodyPr/>
          <a:lstStyle/>
          <a:p>
            <a:r>
              <a:rPr lang="fr-FR" dirty="0"/>
              <a:t>Je veux changer la voix de l’IA</a:t>
            </a:r>
          </a:p>
        </p:txBody>
      </p:sp>
      <p:sp>
        <p:nvSpPr>
          <p:cNvPr id="3" name="Espace réservé du texte 2">
            <a:extLst>
              <a:ext uri="{FF2B5EF4-FFF2-40B4-BE49-F238E27FC236}">
                <a16:creationId xmlns:a16="http://schemas.microsoft.com/office/drawing/2014/main" id="{6C65E83E-311F-4BE8-28A8-437CFE6455AD}"/>
              </a:ext>
            </a:extLst>
          </p:cNvPr>
          <p:cNvSpPr>
            <a:spLocks noGrp="1"/>
          </p:cNvSpPr>
          <p:nvPr>
            <p:ph type="body" sz="quarter" idx="10"/>
          </p:nvPr>
        </p:nvSpPr>
        <p:spPr>
          <a:xfrm>
            <a:off x="667907" y="558113"/>
            <a:ext cx="8820000" cy="273050"/>
          </a:xfrm>
        </p:spPr>
        <p:txBody>
          <a:bodyPr/>
          <a:lstStyle/>
          <a:p>
            <a:r>
              <a:rPr lang="fr-FR" dirty="0"/>
              <a:t>Toute la partie conversationnelle est pilotée par le tag microphone</a:t>
            </a:r>
          </a:p>
        </p:txBody>
      </p:sp>
      <p:sp>
        <p:nvSpPr>
          <p:cNvPr id="4" name="Espace réservé du texte 3">
            <a:extLst>
              <a:ext uri="{FF2B5EF4-FFF2-40B4-BE49-F238E27FC236}">
                <a16:creationId xmlns:a16="http://schemas.microsoft.com/office/drawing/2014/main" id="{FD4F92AA-D074-2E0F-39F1-1E9C41EEBF1C}"/>
              </a:ext>
            </a:extLst>
          </p:cNvPr>
          <p:cNvSpPr>
            <a:spLocks noGrp="1"/>
          </p:cNvSpPr>
          <p:nvPr>
            <p:ph type="body" sz="quarter" idx="11"/>
          </p:nvPr>
        </p:nvSpPr>
        <p:spPr>
          <a:xfrm>
            <a:off x="150066" y="1003129"/>
            <a:ext cx="10267506" cy="926269"/>
          </a:xfrm>
        </p:spPr>
        <p:txBody>
          <a:bodyPr/>
          <a:lstStyle/>
          <a:p>
            <a:r>
              <a:rPr lang="fr-FR" b="1" dirty="0"/>
              <a:t>Le tag Microphone contient un partie « prompt » qui définit comment l’IA interagit, les questions qu’elle pose, la direction dans laquelle ramener les conversations, sa façon de s’exprimer…</a:t>
            </a:r>
          </a:p>
          <a:p>
            <a:r>
              <a:rPr lang="fr-FR" dirty="0"/>
              <a:t>Ce tag micro gère l’alternance des deux vidéos 2D du personnage (« </a:t>
            </a:r>
            <a:r>
              <a:rPr lang="fr-FR" dirty="0" err="1"/>
              <a:t>idle</a:t>
            </a:r>
            <a:r>
              <a:rPr lang="fr-FR" dirty="0"/>
              <a:t> » et « </a:t>
            </a:r>
            <a:r>
              <a:rPr lang="fr-FR" dirty="0" err="1"/>
              <a:t>talking</a:t>
            </a:r>
            <a:r>
              <a:rPr lang="fr-FR" dirty="0"/>
              <a:t> »).</a:t>
            </a:r>
          </a:p>
        </p:txBody>
      </p:sp>
      <p:grpSp>
        <p:nvGrpSpPr>
          <p:cNvPr id="12" name="Groupe 11">
            <a:extLst>
              <a:ext uri="{FF2B5EF4-FFF2-40B4-BE49-F238E27FC236}">
                <a16:creationId xmlns:a16="http://schemas.microsoft.com/office/drawing/2014/main" id="{AB8B33B1-FAE0-1904-CFA6-933BF6079BAF}"/>
              </a:ext>
            </a:extLst>
          </p:cNvPr>
          <p:cNvGrpSpPr/>
          <p:nvPr/>
        </p:nvGrpSpPr>
        <p:grpSpPr>
          <a:xfrm>
            <a:off x="12361761" y="245527"/>
            <a:ext cx="1404000" cy="684000"/>
            <a:chOff x="0" y="670744"/>
            <a:chExt cx="12192000" cy="5516512"/>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7E97E6F1-0B52-88EB-95CB-163451A873EF}"/>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DB68DD00-A36F-D9A4-7DD5-06F66BEC7D45}"/>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4D339C9-79D5-F1AB-57EE-768ECE351CD3}"/>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DF5F866E-2A40-58BE-1663-BAD477CEFCD3}"/>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6BDAECE-F779-FB6B-F50B-0C7DEEAE4ED4}"/>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EDA6D358-1F55-7943-4ED5-41F169F86483}"/>
              </a:ext>
            </a:extLst>
          </p:cNvPr>
          <p:cNvGrpSpPr/>
          <p:nvPr/>
        </p:nvGrpSpPr>
        <p:grpSpPr>
          <a:xfrm>
            <a:off x="12361761" y="1388385"/>
            <a:ext cx="1404000" cy="684000"/>
            <a:chOff x="0" y="670744"/>
            <a:chExt cx="12192000" cy="5516512"/>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4D9481F8-DF0C-4129-D677-BC9DAD2ADBD1}"/>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DE871021-562F-4A95-6E47-ADC01B7ADEBC}"/>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402741F-85DD-50D8-34D5-CB1C9D729B52}"/>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D5BCF015-5392-CC36-1853-127C82A1ED76}"/>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A418C87B-A2DE-3DD8-3A52-7BF5BD708F47}"/>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CAAA4286-D4E7-DFCA-BDA2-CE75A550A33E}"/>
              </a:ext>
            </a:extLst>
          </p:cNvPr>
          <p:cNvGrpSpPr/>
          <p:nvPr/>
        </p:nvGrpSpPr>
        <p:grpSpPr>
          <a:xfrm>
            <a:off x="12361760" y="2531243"/>
            <a:ext cx="1404000" cy="684000"/>
            <a:chOff x="0" y="670744"/>
            <a:chExt cx="12192000" cy="5516512"/>
          </a:xfrm>
          <a:effectLst>
            <a:outerShdw blurRad="50800" dist="38100" dir="2700000" algn="tl" rotWithShape="0">
              <a:prstClr val="black">
                <a:alpha val="40000"/>
              </a:prstClr>
            </a:outerShdw>
          </a:effectLst>
        </p:grpSpPr>
        <p:sp>
          <p:nvSpPr>
            <p:cNvPr id="20" name="Rectangle 19">
              <a:extLst>
                <a:ext uri="{FF2B5EF4-FFF2-40B4-BE49-F238E27FC236}">
                  <a16:creationId xmlns:a16="http://schemas.microsoft.com/office/drawing/2014/main" id="{3F59F40B-4175-635A-57CA-E45498FDA4FF}"/>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17F0BDEF-877E-6A2C-C4A3-7C5CFAF9ADDD}"/>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23CEEDD6-C10A-4B1B-9DFF-8569571978A1}"/>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914779F4-4BCC-C39A-0422-7A6E6F1E8814}"/>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06D757B1-4648-C2AD-34E4-B9986AF99F52}"/>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a:extLst>
              <a:ext uri="{FF2B5EF4-FFF2-40B4-BE49-F238E27FC236}">
                <a16:creationId xmlns:a16="http://schemas.microsoft.com/office/drawing/2014/main" id="{5E2325DC-D957-934E-3DE0-4632CC35120F}"/>
              </a:ext>
            </a:extLst>
          </p:cNvPr>
          <p:cNvGrpSpPr/>
          <p:nvPr/>
        </p:nvGrpSpPr>
        <p:grpSpPr>
          <a:xfrm>
            <a:off x="12361759" y="3708297"/>
            <a:ext cx="1404000" cy="684000"/>
            <a:chOff x="0" y="670744"/>
            <a:chExt cx="12192000" cy="5516512"/>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5C268B4D-7FC0-67A4-67C1-609AABCD0B72}"/>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FE103605-3993-EA01-4310-4E0A446438F1}"/>
                </a:ext>
              </a:extLst>
            </p:cNvPr>
            <p:cNvSpPr/>
            <p:nvPr/>
          </p:nvSpPr>
          <p:spPr>
            <a:xfrm>
              <a:off x="0" y="670744"/>
              <a:ext cx="12192000" cy="379281"/>
            </a:xfrm>
            <a:prstGeom prst="rect">
              <a:avLst/>
            </a:prstGeom>
            <a:solidFill>
              <a:srgbClr val="FFC000"/>
            </a:solidFill>
            <a:ln>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2BAD21F-0369-0F38-9F95-FAB05032E1D2}"/>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0B3EFFE7-9827-7EC6-B42E-92F4E41FE6CF}"/>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E578A9F7-433C-F019-55D7-FFADA93467B8}"/>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66" name="Groupe 65">
            <a:extLst>
              <a:ext uri="{FF2B5EF4-FFF2-40B4-BE49-F238E27FC236}">
                <a16:creationId xmlns:a16="http://schemas.microsoft.com/office/drawing/2014/main" id="{8D0FA583-B4B8-213C-9F54-92D947420033}"/>
              </a:ext>
            </a:extLst>
          </p:cNvPr>
          <p:cNvGrpSpPr/>
          <p:nvPr/>
        </p:nvGrpSpPr>
        <p:grpSpPr>
          <a:xfrm>
            <a:off x="12361759" y="4592656"/>
            <a:ext cx="1404001" cy="684000"/>
            <a:chOff x="12361759" y="4592656"/>
            <a:chExt cx="1404001" cy="684000"/>
          </a:xfrm>
        </p:grpSpPr>
        <p:sp>
          <p:nvSpPr>
            <p:cNvPr id="60" name="Rectangle 59">
              <a:extLst>
                <a:ext uri="{FF2B5EF4-FFF2-40B4-BE49-F238E27FC236}">
                  <a16:creationId xmlns:a16="http://schemas.microsoft.com/office/drawing/2014/main" id="{ED02E84C-3461-6B04-652A-D95B2722F72F}"/>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EDF923D6-3950-9180-5BD7-FFD605F1F15D}"/>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2F5DF98A-E24C-5EEF-2022-7E7D1B1EF837}"/>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611A9F36-80AF-57BF-DAED-5F9EC58C9347}"/>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A5595077-FA1B-22F1-95D7-B71B20883B7D}"/>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A4FC0F22-8A2A-EF45-0A80-0DE492EC92BA}"/>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4" name="Espace réservé du texte 3">
            <a:extLst>
              <a:ext uri="{FF2B5EF4-FFF2-40B4-BE49-F238E27FC236}">
                <a16:creationId xmlns:a16="http://schemas.microsoft.com/office/drawing/2014/main" id="{C001BD4D-7EC5-B877-7737-75AA2BFF62C7}"/>
              </a:ext>
            </a:extLst>
          </p:cNvPr>
          <p:cNvSpPr txBox="1">
            <a:spLocks/>
          </p:cNvSpPr>
          <p:nvPr/>
        </p:nvSpPr>
        <p:spPr>
          <a:xfrm>
            <a:off x="150065" y="2041380"/>
            <a:ext cx="5448195" cy="43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fr-FR" dirty="0"/>
              <a:t>Vers le haut de l’écran, </a:t>
            </a:r>
            <a:r>
              <a:rPr lang="fr-FR" b="1" dirty="0"/>
              <a:t>changer le mode d’affichage</a:t>
            </a:r>
            <a:r>
              <a:rPr lang="fr-FR" dirty="0"/>
              <a:t> « 360° » pour le mode </a:t>
            </a:r>
            <a:r>
              <a:rPr lang="fr-FR" b="1" dirty="0"/>
              <a:t>« Texte »</a:t>
            </a:r>
            <a:r>
              <a:rPr lang="fr-FR" dirty="0"/>
              <a:t>.</a:t>
            </a:r>
          </a:p>
          <a:p>
            <a:pPr marL="358775"/>
            <a:r>
              <a:rPr lang="fr-FR" i="1" dirty="0"/>
              <a:t>Cet affichage permet de trouver facilement et d’éditer tous les textes qui composent chaque tag de la scène</a:t>
            </a:r>
          </a:p>
        </p:txBody>
      </p:sp>
      <p:pic>
        <p:nvPicPr>
          <p:cNvPr id="76" name="Image 75">
            <a:extLst>
              <a:ext uri="{FF2B5EF4-FFF2-40B4-BE49-F238E27FC236}">
                <a16:creationId xmlns:a16="http://schemas.microsoft.com/office/drawing/2014/main" id="{C095D5E2-FAF8-D207-4A2A-44A21FBD397F}"/>
              </a:ext>
            </a:extLst>
          </p:cNvPr>
          <p:cNvPicPr>
            <a:picLocks noChangeAspect="1"/>
          </p:cNvPicPr>
          <p:nvPr/>
        </p:nvPicPr>
        <p:blipFill>
          <a:blip r:embed="rId2"/>
          <a:srcRect l="15584" t="3534" b="6625"/>
          <a:stretch>
            <a:fillRect/>
          </a:stretch>
        </p:blipFill>
        <p:spPr>
          <a:xfrm>
            <a:off x="5879939" y="2155874"/>
            <a:ext cx="6211581" cy="766294"/>
          </a:xfrm>
          <a:prstGeom prst="rect">
            <a:avLst/>
          </a:prstGeom>
          <a:ln>
            <a:solidFill>
              <a:schemeClr val="bg1">
                <a:lumMod val="75000"/>
              </a:schemeClr>
            </a:solidFill>
          </a:ln>
        </p:spPr>
      </p:pic>
      <p:sp>
        <p:nvSpPr>
          <p:cNvPr id="37" name="Rectangle 36">
            <a:extLst>
              <a:ext uri="{FF2B5EF4-FFF2-40B4-BE49-F238E27FC236}">
                <a16:creationId xmlns:a16="http://schemas.microsoft.com/office/drawing/2014/main" id="{3EDC513B-A01F-75D6-E994-589259A8DDDA}"/>
              </a:ext>
            </a:extLst>
          </p:cNvPr>
          <p:cNvSpPr/>
          <p:nvPr/>
        </p:nvSpPr>
        <p:spPr>
          <a:xfrm>
            <a:off x="8728050" y="2518082"/>
            <a:ext cx="972000"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3">
            <a:extLst>
              <a:ext uri="{FF2B5EF4-FFF2-40B4-BE49-F238E27FC236}">
                <a16:creationId xmlns:a16="http://schemas.microsoft.com/office/drawing/2014/main" id="{5F9EECA0-2175-9EEE-207A-B84CA54BC47D}"/>
              </a:ext>
            </a:extLst>
          </p:cNvPr>
          <p:cNvSpPr txBox="1">
            <a:spLocks/>
          </p:cNvSpPr>
          <p:nvPr/>
        </p:nvSpPr>
        <p:spPr>
          <a:xfrm>
            <a:off x="150065" y="3303541"/>
            <a:ext cx="3939763" cy="26342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fr-FR" dirty="0"/>
              <a:t>Retrouvez dans la page </a:t>
            </a:r>
            <a:r>
              <a:rPr lang="fr-FR" b="1" dirty="0"/>
              <a:t>le Tag Microphone</a:t>
            </a:r>
            <a:r>
              <a:rPr lang="fr-FR" dirty="0"/>
              <a:t> reconnaissable par l’icone</a:t>
            </a:r>
          </a:p>
          <a:p>
            <a:pPr marL="342900" indent="-342900">
              <a:buFont typeface="+mj-lt"/>
              <a:buAutoNum type="arabicPeriod" startAt="2"/>
            </a:pPr>
            <a:endParaRPr lang="fr-FR" dirty="0"/>
          </a:p>
          <a:p>
            <a:pPr marL="342900" indent="-342900">
              <a:buFont typeface="+mj-lt"/>
              <a:buAutoNum type="arabicPeriod" startAt="2"/>
            </a:pPr>
            <a:r>
              <a:rPr lang="fr-FR" dirty="0"/>
              <a:t>Dans </a:t>
            </a:r>
            <a:r>
              <a:rPr lang="fr-FR" b="1" dirty="0"/>
              <a:t>« Instructions de l’avatar IA »</a:t>
            </a:r>
            <a:r>
              <a:rPr lang="fr-FR" dirty="0"/>
              <a:t>, éditez les instructions selon vos besoins </a:t>
            </a:r>
          </a:p>
        </p:txBody>
      </p:sp>
      <p:pic>
        <p:nvPicPr>
          <p:cNvPr id="82" name="Image 81" descr="Une image contenant crochet, conception&#10;&#10;Le contenu généré par l’IA peut être incorrect.">
            <a:extLst>
              <a:ext uri="{FF2B5EF4-FFF2-40B4-BE49-F238E27FC236}">
                <a16:creationId xmlns:a16="http://schemas.microsoft.com/office/drawing/2014/main" id="{581C2BB9-452A-4DE9-5E18-4751E2057B64}"/>
              </a:ext>
            </a:extLst>
          </p:cNvPr>
          <p:cNvPicPr>
            <a:picLocks noChangeAspect="1"/>
          </p:cNvPicPr>
          <p:nvPr/>
        </p:nvPicPr>
        <p:blipFill>
          <a:blip r:embed="rId3"/>
          <a:srcRect t="3409" b="3409"/>
          <a:stretch>
            <a:fillRect/>
          </a:stretch>
        </p:blipFill>
        <p:spPr>
          <a:xfrm>
            <a:off x="1286572" y="3784028"/>
            <a:ext cx="360000" cy="360000"/>
          </a:xfrm>
          <a:custGeom>
            <a:avLst/>
            <a:gdLst>
              <a:gd name="csX0" fmla="*/ 360000 w 720000"/>
              <a:gd name="csY0" fmla="*/ 0 h 720000"/>
              <a:gd name="csX1" fmla="*/ 720000 w 720000"/>
              <a:gd name="csY1" fmla="*/ 360000 h 720000"/>
              <a:gd name="csX2" fmla="*/ 360000 w 720000"/>
              <a:gd name="csY2" fmla="*/ 720000 h 720000"/>
              <a:gd name="csX3" fmla="*/ 0 w 720000"/>
              <a:gd name="csY3" fmla="*/ 360000 h 720000"/>
              <a:gd name="csX4" fmla="*/ 360000 w 720000"/>
              <a:gd name="csY4" fmla="*/ 0 h 720000"/>
            </a:gdLst>
            <a:ahLst/>
            <a:cxnLst>
              <a:cxn ang="0">
                <a:pos x="csX0" y="csY0"/>
              </a:cxn>
              <a:cxn ang="0">
                <a:pos x="csX1" y="csY1"/>
              </a:cxn>
              <a:cxn ang="0">
                <a:pos x="csX2" y="csY2"/>
              </a:cxn>
              <a:cxn ang="0">
                <a:pos x="csX3" y="csY3"/>
              </a:cxn>
              <a:cxn ang="0">
                <a:pos x="csX4" y="csY4"/>
              </a:cxn>
            </a:cxnLst>
            <a:rect l="l" t="t" r="r" b="b"/>
            <a:pathLst>
              <a:path w="720000" h="720000">
                <a:moveTo>
                  <a:pt x="360000" y="0"/>
                </a:moveTo>
                <a:cubicBezTo>
                  <a:pt x="558823" y="0"/>
                  <a:pt x="720000" y="161177"/>
                  <a:pt x="720000" y="360000"/>
                </a:cubicBezTo>
                <a:cubicBezTo>
                  <a:pt x="720000" y="558823"/>
                  <a:pt x="558823" y="720000"/>
                  <a:pt x="360000" y="720000"/>
                </a:cubicBezTo>
                <a:cubicBezTo>
                  <a:pt x="161177" y="720000"/>
                  <a:pt x="0" y="558823"/>
                  <a:pt x="0" y="360000"/>
                </a:cubicBezTo>
                <a:cubicBezTo>
                  <a:pt x="0" y="161177"/>
                  <a:pt x="161177" y="0"/>
                  <a:pt x="360000" y="0"/>
                </a:cubicBezTo>
                <a:close/>
              </a:path>
            </a:pathLst>
          </a:custGeom>
          <a:effectLst>
            <a:outerShdw blurRad="50800" dist="38100" dir="2700000" algn="tl" rotWithShape="0">
              <a:prstClr val="black">
                <a:alpha val="40000"/>
              </a:prstClr>
            </a:outerShdw>
          </a:effectLst>
        </p:spPr>
      </p:pic>
      <p:pic>
        <p:nvPicPr>
          <p:cNvPr id="84" name="Image 83" descr="Une image contenant texte, capture d’écran, Police, nombre&#10;&#10;Le contenu généré par l’IA peut être incorrect.">
            <a:extLst>
              <a:ext uri="{FF2B5EF4-FFF2-40B4-BE49-F238E27FC236}">
                <a16:creationId xmlns:a16="http://schemas.microsoft.com/office/drawing/2014/main" id="{68C13B05-D687-D129-6AED-A04213F94861}"/>
              </a:ext>
            </a:extLst>
          </p:cNvPr>
          <p:cNvPicPr>
            <a:picLocks noChangeAspect="1"/>
          </p:cNvPicPr>
          <p:nvPr/>
        </p:nvPicPr>
        <p:blipFill>
          <a:blip r:embed="rId4"/>
          <a:srcRect b="5981"/>
          <a:stretch>
            <a:fillRect/>
          </a:stretch>
        </p:blipFill>
        <p:spPr>
          <a:xfrm>
            <a:off x="4089828" y="3234589"/>
            <a:ext cx="8001693" cy="3525103"/>
          </a:xfrm>
          <a:prstGeom prst="rect">
            <a:avLst/>
          </a:prstGeom>
          <a:ln>
            <a:solidFill>
              <a:schemeClr val="bg1">
                <a:lumMod val="75000"/>
              </a:schemeClr>
            </a:solidFill>
          </a:ln>
        </p:spPr>
      </p:pic>
      <p:sp>
        <p:nvSpPr>
          <p:cNvPr id="85" name="Rectangle 84">
            <a:extLst>
              <a:ext uri="{FF2B5EF4-FFF2-40B4-BE49-F238E27FC236}">
                <a16:creationId xmlns:a16="http://schemas.microsoft.com/office/drawing/2014/main" id="{6CBADF23-D6EF-4A2E-DD7F-A97132230693}"/>
              </a:ext>
            </a:extLst>
          </p:cNvPr>
          <p:cNvSpPr/>
          <p:nvPr/>
        </p:nvSpPr>
        <p:spPr>
          <a:xfrm>
            <a:off x="4183995" y="3287785"/>
            <a:ext cx="1044000" cy="324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a:extLst>
              <a:ext uri="{FF2B5EF4-FFF2-40B4-BE49-F238E27FC236}">
                <a16:creationId xmlns:a16="http://schemas.microsoft.com/office/drawing/2014/main" id="{ECDA798D-2EB8-5D4B-7ADE-9D7B57DABEB4}"/>
              </a:ext>
            </a:extLst>
          </p:cNvPr>
          <p:cNvSpPr/>
          <p:nvPr/>
        </p:nvSpPr>
        <p:spPr>
          <a:xfrm>
            <a:off x="4315872" y="4483130"/>
            <a:ext cx="7740000" cy="1368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86">
            <a:extLst>
              <a:ext uri="{FF2B5EF4-FFF2-40B4-BE49-F238E27FC236}">
                <a16:creationId xmlns:a16="http://schemas.microsoft.com/office/drawing/2014/main" id="{627C3861-1D7D-4123-4A77-EA818BA408B9}"/>
              </a:ext>
            </a:extLst>
          </p:cNvPr>
          <p:cNvSpPr/>
          <p:nvPr/>
        </p:nvSpPr>
        <p:spPr>
          <a:xfrm>
            <a:off x="9621728" y="2698082"/>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88" name="Ellipse 87">
            <a:extLst>
              <a:ext uri="{FF2B5EF4-FFF2-40B4-BE49-F238E27FC236}">
                <a16:creationId xmlns:a16="http://schemas.microsoft.com/office/drawing/2014/main" id="{7E0D49E7-103D-7EAB-7900-7F879262E1A0}"/>
              </a:ext>
            </a:extLst>
          </p:cNvPr>
          <p:cNvSpPr/>
          <p:nvPr/>
        </p:nvSpPr>
        <p:spPr>
          <a:xfrm>
            <a:off x="5309392" y="3269785"/>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89" name="Ellipse 88">
            <a:extLst>
              <a:ext uri="{FF2B5EF4-FFF2-40B4-BE49-F238E27FC236}">
                <a16:creationId xmlns:a16="http://schemas.microsoft.com/office/drawing/2014/main" id="{4C554A3F-9BBE-D46E-D959-BE7046846B11}"/>
              </a:ext>
            </a:extLst>
          </p:cNvPr>
          <p:cNvSpPr/>
          <p:nvPr/>
        </p:nvSpPr>
        <p:spPr>
          <a:xfrm>
            <a:off x="5948771" y="516713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Tree>
    <p:extLst>
      <p:ext uri="{BB962C8B-B14F-4D97-AF65-F5344CB8AC3E}">
        <p14:creationId xmlns:p14="http://schemas.microsoft.com/office/powerpoint/2010/main" val="180893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F4269-4F16-5BC6-079F-7637279476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3F9606-6799-1064-0274-5B054565EC43}"/>
              </a:ext>
            </a:extLst>
          </p:cNvPr>
          <p:cNvSpPr>
            <a:spLocks noGrp="1"/>
          </p:cNvSpPr>
          <p:nvPr>
            <p:ph type="title"/>
          </p:nvPr>
        </p:nvSpPr>
        <p:spPr/>
        <p:txBody>
          <a:bodyPr/>
          <a:lstStyle/>
          <a:p>
            <a:r>
              <a:rPr lang="fr-FR" dirty="0"/>
              <a:t>Générer une nouvelle langue</a:t>
            </a:r>
          </a:p>
        </p:txBody>
      </p:sp>
      <p:sp>
        <p:nvSpPr>
          <p:cNvPr id="3" name="Espace réservé du texte 2">
            <a:extLst>
              <a:ext uri="{FF2B5EF4-FFF2-40B4-BE49-F238E27FC236}">
                <a16:creationId xmlns:a16="http://schemas.microsoft.com/office/drawing/2014/main" id="{49C2C829-331D-6033-E865-7DF037588009}"/>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EDEE8574-F151-434B-617F-4164C28BFB7C}"/>
              </a:ext>
            </a:extLst>
          </p:cNvPr>
          <p:cNvSpPr>
            <a:spLocks noGrp="1"/>
          </p:cNvSpPr>
          <p:nvPr>
            <p:ph type="body" sz="quarter" idx="11"/>
          </p:nvPr>
        </p:nvSpPr>
        <p:spPr/>
        <p:txBody>
          <a:bodyPr/>
          <a:lstStyle/>
          <a:p>
            <a:r>
              <a:rPr lang="fr-FR" dirty="0"/>
              <a:t>02</a:t>
            </a:r>
          </a:p>
        </p:txBody>
      </p:sp>
    </p:spTree>
    <p:extLst>
      <p:ext uri="{BB962C8B-B14F-4D97-AF65-F5344CB8AC3E}">
        <p14:creationId xmlns:p14="http://schemas.microsoft.com/office/powerpoint/2010/main" val="4657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B27DB2-3D0B-4DEF-53B9-B3BCDCEC52F7}"/>
              </a:ext>
            </a:extLst>
          </p:cNvPr>
          <p:cNvSpPr>
            <a:spLocks noGrp="1"/>
          </p:cNvSpPr>
          <p:nvPr>
            <p:ph type="title"/>
          </p:nvPr>
        </p:nvSpPr>
        <p:spPr/>
        <p:txBody>
          <a:bodyPr/>
          <a:lstStyle/>
          <a:p>
            <a:r>
              <a:rPr lang="fr-FR" dirty="0"/>
              <a:t>Je veux créer une copie d’expérience</a:t>
            </a:r>
          </a:p>
        </p:txBody>
      </p:sp>
      <p:sp>
        <p:nvSpPr>
          <p:cNvPr id="3" name="Espace réservé du texte 2">
            <a:extLst>
              <a:ext uri="{FF2B5EF4-FFF2-40B4-BE49-F238E27FC236}">
                <a16:creationId xmlns:a16="http://schemas.microsoft.com/office/drawing/2014/main" id="{2A80043C-A291-7F8D-B87D-2BE71BB1B0F6}"/>
              </a:ext>
            </a:extLst>
          </p:cNvPr>
          <p:cNvSpPr>
            <a:spLocks noGrp="1"/>
          </p:cNvSpPr>
          <p:nvPr>
            <p:ph type="body" sz="quarter" idx="10"/>
          </p:nvPr>
        </p:nvSpPr>
        <p:spPr/>
        <p:txBody>
          <a:bodyPr/>
          <a:lstStyle/>
          <a:p>
            <a:r>
              <a:rPr lang="fr-FR" dirty="0"/>
              <a:t>Nécessaire pour ne pas modifier les modèles mis à disposition</a:t>
            </a:r>
          </a:p>
        </p:txBody>
      </p:sp>
      <p:sp>
        <p:nvSpPr>
          <p:cNvPr id="4" name="Espace réservé du texte 3">
            <a:extLst>
              <a:ext uri="{FF2B5EF4-FFF2-40B4-BE49-F238E27FC236}">
                <a16:creationId xmlns:a16="http://schemas.microsoft.com/office/drawing/2014/main" id="{B9843EDB-ADC8-E3A6-582E-6D435675BC09}"/>
              </a:ext>
            </a:extLst>
          </p:cNvPr>
          <p:cNvSpPr>
            <a:spLocks noGrp="1"/>
          </p:cNvSpPr>
          <p:nvPr>
            <p:ph type="body" sz="quarter" idx="11"/>
          </p:nvPr>
        </p:nvSpPr>
        <p:spPr>
          <a:xfrm>
            <a:off x="312625" y="1261374"/>
            <a:ext cx="5112496" cy="679186"/>
          </a:xfrm>
        </p:spPr>
        <p:txBody>
          <a:bodyPr/>
          <a:lstStyle/>
          <a:p>
            <a:pPr marL="342900" indent="-342900">
              <a:buAutoNum type="arabicPeriod"/>
            </a:pPr>
            <a:r>
              <a:rPr lang="fr-FR" dirty="0"/>
              <a:t>Repérez l’expérience de votre choix et cliquez sur les 3 points</a:t>
            </a:r>
          </a:p>
          <a:p>
            <a:pPr marL="342900" indent="-342900">
              <a:buAutoNum type="arabicPeriod"/>
            </a:pPr>
            <a:endParaRPr lang="fr-FR" dirty="0"/>
          </a:p>
          <a:p>
            <a:pPr marL="342900" indent="-342900">
              <a:buAutoNum type="arabicPeriod"/>
            </a:pPr>
            <a:r>
              <a:rPr lang="fr-FR" dirty="0"/>
              <a:t>Cliquez sur « Dupliquer »</a:t>
            </a:r>
          </a:p>
          <a:p>
            <a:pPr marL="342900" indent="-342900">
              <a:buAutoNum type="arabicPeriod"/>
            </a:pPr>
            <a:endParaRPr lang="fr-FR" dirty="0"/>
          </a:p>
          <a:p>
            <a:pPr marL="342900" indent="-342900">
              <a:buAutoNum type="arabicPeriod"/>
            </a:pPr>
            <a:r>
              <a:rPr lang="fr-FR" dirty="0"/>
              <a:t>Dans la page « Confirmer </a:t>
            </a:r>
            <a:r>
              <a:rPr lang="fr-FR" dirty="0" err="1"/>
              <a:t>Replication</a:t>
            </a:r>
            <a:r>
              <a:rPr lang="fr-FR" dirty="0"/>
              <a:t> » qui apparait, vous pouvez :</a:t>
            </a:r>
          </a:p>
          <a:p>
            <a:pPr marL="803275" indent="-342900">
              <a:buFont typeface="Arial" panose="020B0604020202020204" pitchFamily="34" charset="0"/>
              <a:buChar char="•"/>
            </a:pPr>
            <a:r>
              <a:rPr lang="fr-FR" dirty="0"/>
              <a:t>Définir un autre nom d’expérience</a:t>
            </a:r>
          </a:p>
          <a:p>
            <a:pPr marL="803275" indent="-342900">
              <a:buFont typeface="Arial" panose="020B0604020202020204" pitchFamily="34" charset="0"/>
              <a:buChar char="•"/>
            </a:pPr>
            <a:r>
              <a:rPr lang="fr-FR" dirty="0"/>
              <a:t>Choisir de la ranger dans un espace de travail de votre choix</a:t>
            </a:r>
          </a:p>
          <a:p>
            <a:pPr marL="803275" indent="-342900">
              <a:buFont typeface="Arial" panose="020B0604020202020204" pitchFamily="34" charset="0"/>
              <a:buChar char="•"/>
            </a:pPr>
            <a:r>
              <a:rPr lang="fr-FR" dirty="0"/>
              <a:t>Choisir de la placer dans un programmer existant de votre espace (ou en créer un nouveau)</a:t>
            </a:r>
          </a:p>
          <a:p>
            <a:pPr marL="460375"/>
            <a:endParaRPr lang="fr-FR" dirty="0"/>
          </a:p>
          <a:p>
            <a:pPr marL="342900" indent="-342900">
              <a:buFont typeface="+mj-lt"/>
              <a:buAutoNum type="arabicPeriod" startAt="4"/>
            </a:pPr>
            <a:r>
              <a:rPr lang="fr-FR" dirty="0"/>
              <a:t>Terminez en cliquant sur « Dupliquer »</a:t>
            </a:r>
          </a:p>
          <a:p>
            <a:pPr marL="803275" indent="-342900">
              <a:buFont typeface="+mj-lt"/>
              <a:buAutoNum type="arabicPeriod" startAt="4"/>
            </a:pPr>
            <a:endParaRPr lang="fr-FR" dirty="0"/>
          </a:p>
        </p:txBody>
      </p:sp>
      <p:pic>
        <p:nvPicPr>
          <p:cNvPr id="8" name="Image 7" descr="Une image contenant texte, capture d’écran&#10;&#10;Le contenu généré par l’IA peut être incorrect.">
            <a:extLst>
              <a:ext uri="{FF2B5EF4-FFF2-40B4-BE49-F238E27FC236}">
                <a16:creationId xmlns:a16="http://schemas.microsoft.com/office/drawing/2014/main" id="{B8994711-A2AA-8B79-EBCB-FB25D4E81C2F}"/>
              </a:ext>
            </a:extLst>
          </p:cNvPr>
          <p:cNvPicPr>
            <a:picLocks noChangeAspect="1"/>
          </p:cNvPicPr>
          <p:nvPr/>
        </p:nvPicPr>
        <p:blipFill>
          <a:blip r:embed="rId2"/>
          <a:srcRect t="11333" r="27727" b="10761"/>
          <a:stretch>
            <a:fillRect/>
          </a:stretch>
        </p:blipFill>
        <p:spPr>
          <a:xfrm>
            <a:off x="5425121" y="1078494"/>
            <a:ext cx="4031545" cy="1805412"/>
          </a:xfrm>
          <a:prstGeom prst="rect">
            <a:avLst/>
          </a:prstGeom>
          <a:ln>
            <a:solidFill>
              <a:schemeClr val="bg1">
                <a:lumMod val="90000"/>
              </a:schemeClr>
            </a:solidFill>
          </a:ln>
        </p:spPr>
      </p:pic>
      <p:pic>
        <p:nvPicPr>
          <p:cNvPr id="10" name="Image 9" descr="Une image contenant texte, capture d’écran, signe, plafond&#10;&#10;Le contenu généré par l’IA peut être incorrect.">
            <a:extLst>
              <a:ext uri="{FF2B5EF4-FFF2-40B4-BE49-F238E27FC236}">
                <a16:creationId xmlns:a16="http://schemas.microsoft.com/office/drawing/2014/main" id="{3BE356C4-6EFF-B650-59C6-C1F6656F7160}"/>
              </a:ext>
            </a:extLst>
          </p:cNvPr>
          <p:cNvPicPr>
            <a:picLocks noChangeAspect="1"/>
          </p:cNvPicPr>
          <p:nvPr/>
        </p:nvPicPr>
        <p:blipFill>
          <a:blip r:embed="rId3"/>
          <a:stretch>
            <a:fillRect/>
          </a:stretch>
        </p:blipFill>
        <p:spPr>
          <a:xfrm>
            <a:off x="9717954" y="1078494"/>
            <a:ext cx="2293819" cy="1432684"/>
          </a:xfrm>
          <a:prstGeom prst="rect">
            <a:avLst/>
          </a:prstGeom>
          <a:ln>
            <a:solidFill>
              <a:schemeClr val="bg1">
                <a:lumMod val="90000"/>
              </a:schemeClr>
            </a:solidFill>
          </a:ln>
        </p:spPr>
      </p:pic>
      <p:pic>
        <p:nvPicPr>
          <p:cNvPr id="12" name="Image 11">
            <a:extLst>
              <a:ext uri="{FF2B5EF4-FFF2-40B4-BE49-F238E27FC236}">
                <a16:creationId xmlns:a16="http://schemas.microsoft.com/office/drawing/2014/main" id="{A9B5DB81-8974-3B70-B14A-5BD9EC986C81}"/>
              </a:ext>
            </a:extLst>
          </p:cNvPr>
          <p:cNvPicPr>
            <a:picLocks noChangeAspect="1"/>
          </p:cNvPicPr>
          <p:nvPr/>
        </p:nvPicPr>
        <p:blipFill>
          <a:blip r:embed="rId4"/>
          <a:stretch>
            <a:fillRect/>
          </a:stretch>
        </p:blipFill>
        <p:spPr>
          <a:xfrm>
            <a:off x="7600819" y="2990026"/>
            <a:ext cx="4410954" cy="3766374"/>
          </a:xfrm>
          <a:prstGeom prst="rect">
            <a:avLst/>
          </a:prstGeom>
        </p:spPr>
      </p:pic>
      <p:cxnSp>
        <p:nvCxnSpPr>
          <p:cNvPr id="14" name="Connecteur droit avec flèche 13">
            <a:extLst>
              <a:ext uri="{FF2B5EF4-FFF2-40B4-BE49-F238E27FC236}">
                <a16:creationId xmlns:a16="http://schemas.microsoft.com/office/drawing/2014/main" id="{5E2E2C43-6A02-FAD3-9DCD-B9A9D33E077F}"/>
              </a:ext>
            </a:extLst>
          </p:cNvPr>
          <p:cNvCxnSpPr>
            <a:cxnSpLocks/>
          </p:cNvCxnSpPr>
          <p:nvPr/>
        </p:nvCxnSpPr>
        <p:spPr>
          <a:xfrm>
            <a:off x="9144000" y="1402080"/>
            <a:ext cx="1270000" cy="0"/>
          </a:xfrm>
          <a:prstGeom prst="straightConnector1">
            <a:avLst/>
          </a:prstGeom>
          <a:ln w="57150">
            <a:solidFill>
              <a:srgbClr val="FFCE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19C7CBC-8CB0-CFA1-EB6F-D3D0A68EE4BB}"/>
              </a:ext>
            </a:extLst>
          </p:cNvPr>
          <p:cNvCxnSpPr>
            <a:cxnSpLocks/>
          </p:cNvCxnSpPr>
          <p:nvPr/>
        </p:nvCxnSpPr>
        <p:spPr>
          <a:xfrm flipH="1">
            <a:off x="10353040" y="1635761"/>
            <a:ext cx="508000" cy="1605278"/>
          </a:xfrm>
          <a:prstGeom prst="straightConnector1">
            <a:avLst/>
          </a:prstGeom>
          <a:ln w="57150">
            <a:solidFill>
              <a:srgbClr val="FFCE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Ellipse 19">
            <a:extLst>
              <a:ext uri="{FF2B5EF4-FFF2-40B4-BE49-F238E27FC236}">
                <a16:creationId xmlns:a16="http://schemas.microsoft.com/office/drawing/2014/main" id="{EA1F005C-8A8F-12CB-CD36-FB85519EEFD0}"/>
              </a:ext>
            </a:extLst>
          </p:cNvPr>
          <p:cNvSpPr/>
          <p:nvPr/>
        </p:nvSpPr>
        <p:spPr>
          <a:xfrm>
            <a:off x="8726125" y="889799"/>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21" name="Ellipse 20">
            <a:extLst>
              <a:ext uri="{FF2B5EF4-FFF2-40B4-BE49-F238E27FC236}">
                <a16:creationId xmlns:a16="http://schemas.microsoft.com/office/drawing/2014/main" id="{1AF328BE-A2FB-8DCD-80C4-3AE2D062364A}"/>
              </a:ext>
            </a:extLst>
          </p:cNvPr>
          <p:cNvSpPr/>
          <p:nvPr/>
        </p:nvSpPr>
        <p:spPr>
          <a:xfrm>
            <a:off x="11651773" y="114319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22" name="Ellipse 21">
            <a:extLst>
              <a:ext uri="{FF2B5EF4-FFF2-40B4-BE49-F238E27FC236}">
                <a16:creationId xmlns:a16="http://schemas.microsoft.com/office/drawing/2014/main" id="{57F79AE7-4F72-DD0C-B441-F6D31EF49175}"/>
              </a:ext>
            </a:extLst>
          </p:cNvPr>
          <p:cNvSpPr/>
          <p:nvPr/>
        </p:nvSpPr>
        <p:spPr>
          <a:xfrm>
            <a:off x="10681040" y="3167159"/>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
        <p:nvSpPr>
          <p:cNvPr id="23" name="Ellipse 22">
            <a:extLst>
              <a:ext uri="{FF2B5EF4-FFF2-40B4-BE49-F238E27FC236}">
                <a16:creationId xmlns:a16="http://schemas.microsoft.com/office/drawing/2014/main" id="{2664ACA3-317E-57BD-6C02-F58D3A0BCADF}"/>
              </a:ext>
            </a:extLst>
          </p:cNvPr>
          <p:cNvSpPr/>
          <p:nvPr/>
        </p:nvSpPr>
        <p:spPr>
          <a:xfrm>
            <a:off x="10607040" y="6282678"/>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4</a:t>
            </a:r>
          </a:p>
        </p:txBody>
      </p:sp>
    </p:spTree>
    <p:extLst>
      <p:ext uri="{BB962C8B-B14F-4D97-AF65-F5344CB8AC3E}">
        <p14:creationId xmlns:p14="http://schemas.microsoft.com/office/powerpoint/2010/main" val="341303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72E0E-0004-9737-7BBA-3B51A4998B56}"/>
              </a:ext>
            </a:extLst>
          </p:cNvPr>
          <p:cNvSpPr>
            <a:spLocks noGrp="1"/>
          </p:cNvSpPr>
          <p:nvPr>
            <p:ph type="title"/>
          </p:nvPr>
        </p:nvSpPr>
        <p:spPr/>
        <p:txBody>
          <a:bodyPr/>
          <a:lstStyle/>
          <a:p>
            <a:r>
              <a:rPr lang="fr-FR" dirty="0"/>
              <a:t>Je veux changer le nom ou la description d’une expérience</a:t>
            </a:r>
          </a:p>
        </p:txBody>
      </p:sp>
      <p:sp>
        <p:nvSpPr>
          <p:cNvPr id="3" name="Espace réservé du texte 2">
            <a:extLst>
              <a:ext uri="{FF2B5EF4-FFF2-40B4-BE49-F238E27FC236}">
                <a16:creationId xmlns:a16="http://schemas.microsoft.com/office/drawing/2014/main" id="{E1FD3465-CA00-BCB1-51FA-B33991A2F06F}"/>
              </a:ext>
            </a:extLst>
          </p:cNvPr>
          <p:cNvSpPr>
            <a:spLocks noGrp="1"/>
          </p:cNvSpPr>
          <p:nvPr>
            <p:ph type="body" sz="quarter" idx="10"/>
          </p:nvPr>
        </p:nvSpPr>
        <p:spPr/>
        <p:txBody>
          <a:bodyPr/>
          <a:lstStyle/>
          <a:p>
            <a:r>
              <a:rPr lang="fr-FR" dirty="0"/>
              <a:t>Vérifiez que vous le faites sur une de VOS expériences ou une copie</a:t>
            </a:r>
          </a:p>
        </p:txBody>
      </p:sp>
      <p:sp>
        <p:nvSpPr>
          <p:cNvPr id="10" name="Espace réservé du texte 9">
            <a:extLst>
              <a:ext uri="{FF2B5EF4-FFF2-40B4-BE49-F238E27FC236}">
                <a16:creationId xmlns:a16="http://schemas.microsoft.com/office/drawing/2014/main" id="{A5ABF49F-4433-18CF-19F6-AB18E4C3E2D1}"/>
              </a:ext>
            </a:extLst>
          </p:cNvPr>
          <p:cNvSpPr>
            <a:spLocks noGrp="1"/>
          </p:cNvSpPr>
          <p:nvPr>
            <p:ph type="body" sz="quarter" idx="11"/>
          </p:nvPr>
        </p:nvSpPr>
        <p:spPr>
          <a:xfrm>
            <a:off x="393906" y="3428833"/>
            <a:ext cx="5112496" cy="3254330"/>
          </a:xfrm>
        </p:spPr>
        <p:txBody>
          <a:bodyPr/>
          <a:lstStyle/>
          <a:p>
            <a:pPr marL="342900" indent="-342900">
              <a:buAutoNum type="arabicPeriod"/>
            </a:pPr>
            <a:r>
              <a:rPr lang="fr-FR" dirty="0"/>
              <a:t>Sur la page principale d’une expérience, cliquez sur l’icone de Crayon</a:t>
            </a:r>
          </a:p>
          <a:p>
            <a:pPr marL="342900" indent="-342900">
              <a:buAutoNum type="arabicPeriod"/>
            </a:pPr>
            <a:r>
              <a:rPr lang="fr-FR" dirty="0"/>
              <a:t>Dans la fenêtre pop-up, vous pouvez modifier le Titre et la description</a:t>
            </a:r>
          </a:p>
          <a:p>
            <a:pPr marL="342900" indent="-342900">
              <a:buAutoNum type="arabicPeriod"/>
            </a:pPr>
            <a:r>
              <a:rPr lang="fr-FR" dirty="0"/>
              <a:t>Cliquez bien sur « Confirmer »</a:t>
            </a:r>
          </a:p>
        </p:txBody>
      </p:sp>
      <p:pic>
        <p:nvPicPr>
          <p:cNvPr id="13" name="Image 12" descr="Une image contenant texte, capture d’écran, homme, habits&#10;&#10;Le contenu généré par l’IA peut être incorrect.">
            <a:extLst>
              <a:ext uri="{FF2B5EF4-FFF2-40B4-BE49-F238E27FC236}">
                <a16:creationId xmlns:a16="http://schemas.microsoft.com/office/drawing/2014/main" id="{9C214A79-96D8-D6FF-9C43-FE8D1AEEC281}"/>
              </a:ext>
            </a:extLst>
          </p:cNvPr>
          <p:cNvPicPr>
            <a:picLocks noChangeAspect="1"/>
          </p:cNvPicPr>
          <p:nvPr/>
        </p:nvPicPr>
        <p:blipFill>
          <a:blip r:embed="rId2"/>
          <a:srcRect t="21302" b="20445"/>
          <a:stretch>
            <a:fillRect/>
          </a:stretch>
        </p:blipFill>
        <p:spPr>
          <a:xfrm>
            <a:off x="143134" y="921628"/>
            <a:ext cx="7681300" cy="1891019"/>
          </a:xfrm>
          <a:prstGeom prst="rect">
            <a:avLst/>
          </a:prstGeom>
          <a:ln>
            <a:solidFill>
              <a:schemeClr val="bg1">
                <a:lumMod val="75000"/>
              </a:schemeClr>
            </a:solidFill>
          </a:ln>
        </p:spPr>
      </p:pic>
      <p:sp>
        <p:nvSpPr>
          <p:cNvPr id="14" name="Rectangle 13">
            <a:extLst>
              <a:ext uri="{FF2B5EF4-FFF2-40B4-BE49-F238E27FC236}">
                <a16:creationId xmlns:a16="http://schemas.microsoft.com/office/drawing/2014/main" id="{F4CF3BCC-39C2-EEEE-FAFE-7203E66DB4AB}"/>
              </a:ext>
            </a:extLst>
          </p:cNvPr>
          <p:cNvSpPr/>
          <p:nvPr/>
        </p:nvSpPr>
        <p:spPr>
          <a:xfrm>
            <a:off x="7141200" y="1864360"/>
            <a:ext cx="540814" cy="54864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330AE6F-6A47-8266-C4D3-EFB02A6CC6FB}"/>
              </a:ext>
            </a:extLst>
          </p:cNvPr>
          <p:cNvPicPr>
            <a:picLocks noChangeAspect="1"/>
          </p:cNvPicPr>
          <p:nvPr/>
        </p:nvPicPr>
        <p:blipFill>
          <a:blip r:embed="rId3"/>
          <a:stretch>
            <a:fillRect/>
          </a:stretch>
        </p:blipFill>
        <p:spPr>
          <a:xfrm>
            <a:off x="6490735" y="2604585"/>
            <a:ext cx="5558131" cy="4122790"/>
          </a:xfrm>
          <a:prstGeom prst="rect">
            <a:avLst/>
          </a:prstGeom>
        </p:spPr>
      </p:pic>
      <p:sp>
        <p:nvSpPr>
          <p:cNvPr id="17" name="Rectangle 16">
            <a:extLst>
              <a:ext uri="{FF2B5EF4-FFF2-40B4-BE49-F238E27FC236}">
                <a16:creationId xmlns:a16="http://schemas.microsoft.com/office/drawing/2014/main" id="{BCD1E0D1-FA49-BCA9-953D-31EDF1952B83}"/>
              </a:ext>
            </a:extLst>
          </p:cNvPr>
          <p:cNvSpPr/>
          <p:nvPr/>
        </p:nvSpPr>
        <p:spPr>
          <a:xfrm>
            <a:off x="6616428" y="3454397"/>
            <a:ext cx="5321572" cy="599445"/>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588E8CB-F986-AB59-EC6F-8DD7BED8F39D}"/>
              </a:ext>
            </a:extLst>
          </p:cNvPr>
          <p:cNvSpPr/>
          <p:nvPr/>
        </p:nvSpPr>
        <p:spPr>
          <a:xfrm>
            <a:off x="6616428" y="5643879"/>
            <a:ext cx="5321572" cy="599445"/>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41CB5296-4E12-FD19-14E7-80C2EFBF7C2E}"/>
              </a:ext>
            </a:extLst>
          </p:cNvPr>
          <p:cNvSpPr/>
          <p:nvPr/>
        </p:nvSpPr>
        <p:spPr>
          <a:xfrm>
            <a:off x="11346180" y="6364604"/>
            <a:ext cx="700781" cy="373381"/>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097063AE-BF35-090A-65C8-D1AA1CED7731}"/>
              </a:ext>
            </a:extLst>
          </p:cNvPr>
          <p:cNvSpPr/>
          <p:nvPr/>
        </p:nvSpPr>
        <p:spPr>
          <a:xfrm>
            <a:off x="7528686" y="167363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21" name="Ellipse 20">
            <a:extLst>
              <a:ext uri="{FF2B5EF4-FFF2-40B4-BE49-F238E27FC236}">
                <a16:creationId xmlns:a16="http://schemas.microsoft.com/office/drawing/2014/main" id="{05FBCB5E-139A-55C1-9D5B-E245D259ADE8}"/>
              </a:ext>
            </a:extLst>
          </p:cNvPr>
          <p:cNvSpPr/>
          <p:nvPr/>
        </p:nvSpPr>
        <p:spPr>
          <a:xfrm>
            <a:off x="8003250" y="3885427"/>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22" name="Ellipse 21">
            <a:extLst>
              <a:ext uri="{FF2B5EF4-FFF2-40B4-BE49-F238E27FC236}">
                <a16:creationId xmlns:a16="http://schemas.microsoft.com/office/drawing/2014/main" id="{71B23E37-CBA8-FC40-A2BE-CB0AD691E8BB}"/>
              </a:ext>
            </a:extLst>
          </p:cNvPr>
          <p:cNvSpPr/>
          <p:nvPr/>
        </p:nvSpPr>
        <p:spPr>
          <a:xfrm>
            <a:off x="10984275" y="6323163"/>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
        <p:nvSpPr>
          <p:cNvPr id="23" name="Ellipse 22">
            <a:extLst>
              <a:ext uri="{FF2B5EF4-FFF2-40B4-BE49-F238E27FC236}">
                <a16:creationId xmlns:a16="http://schemas.microsoft.com/office/drawing/2014/main" id="{B073788C-E1F8-C361-1328-CD3294F5B111}"/>
              </a:ext>
            </a:extLst>
          </p:cNvPr>
          <p:cNvSpPr/>
          <p:nvPr/>
        </p:nvSpPr>
        <p:spPr>
          <a:xfrm>
            <a:off x="8003250" y="5461407"/>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Tree>
    <p:extLst>
      <p:ext uri="{BB962C8B-B14F-4D97-AF65-F5344CB8AC3E}">
        <p14:creationId xmlns:p14="http://schemas.microsoft.com/office/powerpoint/2010/main" val="420599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BF2B-0761-2EF8-521B-4F0AA4FE0A7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8475E8-195F-7B93-84EF-1D68BD64E82F}"/>
              </a:ext>
            </a:extLst>
          </p:cNvPr>
          <p:cNvSpPr>
            <a:spLocks noGrp="1"/>
          </p:cNvSpPr>
          <p:nvPr>
            <p:ph type="title"/>
          </p:nvPr>
        </p:nvSpPr>
        <p:spPr/>
        <p:txBody>
          <a:bodyPr/>
          <a:lstStyle/>
          <a:p>
            <a:r>
              <a:rPr lang="fr-FR" dirty="0"/>
              <a:t>Je veux travailler sur une scène spécifique</a:t>
            </a:r>
          </a:p>
        </p:txBody>
      </p:sp>
      <p:sp>
        <p:nvSpPr>
          <p:cNvPr id="4" name="Espace réservé du texte 3">
            <a:extLst>
              <a:ext uri="{FF2B5EF4-FFF2-40B4-BE49-F238E27FC236}">
                <a16:creationId xmlns:a16="http://schemas.microsoft.com/office/drawing/2014/main" id="{E832019E-A6A3-7C88-11F2-E133A12B34D6}"/>
              </a:ext>
            </a:extLst>
          </p:cNvPr>
          <p:cNvSpPr>
            <a:spLocks noGrp="1"/>
          </p:cNvSpPr>
          <p:nvPr>
            <p:ph type="body" sz="quarter" idx="11"/>
          </p:nvPr>
        </p:nvSpPr>
        <p:spPr/>
        <p:txBody>
          <a:bodyPr/>
          <a:lstStyle/>
          <a:p>
            <a:pPr marL="342900" indent="-342900">
              <a:buFont typeface="+mj-lt"/>
              <a:buAutoNum type="arabicPeriod"/>
            </a:pPr>
            <a:r>
              <a:rPr lang="fr-FR" dirty="0"/>
              <a:t>Dans l’éditeur cliquez en haut à gauche sur le sélecteur de scène</a:t>
            </a:r>
          </a:p>
          <a:p>
            <a:pPr marL="342900" indent="-342900">
              <a:buFont typeface="+mj-lt"/>
              <a:buAutoNum type="arabicPeriod"/>
            </a:pPr>
            <a:r>
              <a:rPr lang="fr-FR" dirty="0"/>
              <a:t>Cliquez sur la scène visée pour l’afficher.</a:t>
            </a:r>
          </a:p>
        </p:txBody>
      </p:sp>
      <p:grpSp>
        <p:nvGrpSpPr>
          <p:cNvPr id="37" name="Groupe 36">
            <a:extLst>
              <a:ext uri="{FF2B5EF4-FFF2-40B4-BE49-F238E27FC236}">
                <a16:creationId xmlns:a16="http://schemas.microsoft.com/office/drawing/2014/main" id="{95C60C0B-05AE-C71F-1160-9B987E0E5C37}"/>
              </a:ext>
            </a:extLst>
          </p:cNvPr>
          <p:cNvGrpSpPr/>
          <p:nvPr/>
        </p:nvGrpSpPr>
        <p:grpSpPr>
          <a:xfrm>
            <a:off x="10688569" y="88417"/>
            <a:ext cx="1404000" cy="684000"/>
            <a:chOff x="0" y="670744"/>
            <a:chExt cx="12192000" cy="5516512"/>
          </a:xfrm>
          <a:effectLst>
            <a:outerShdw blurRad="50800" dist="38100" dir="2700000" algn="tl" rotWithShape="0">
              <a:prstClr val="black">
                <a:alpha val="40000"/>
              </a:prstClr>
            </a:outerShdw>
          </a:effectLst>
        </p:grpSpPr>
        <p:sp>
          <p:nvSpPr>
            <p:cNvPr id="38" name="Rectangle 37">
              <a:extLst>
                <a:ext uri="{FF2B5EF4-FFF2-40B4-BE49-F238E27FC236}">
                  <a16:creationId xmlns:a16="http://schemas.microsoft.com/office/drawing/2014/main" id="{A1378F2F-8EF5-608F-2ECA-D6E99F6985EB}"/>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58DA66A-1633-11D6-7BC6-4EEA52EE2AC6}"/>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AF1CA332-32E9-AAF4-0C8A-CA6C875A3D3F}"/>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29673D2-A379-2AAB-F0EA-EE6A45B33F13}"/>
                </a:ext>
              </a:extLst>
            </p:cNvPr>
            <p:cNvSpPr/>
            <p:nvPr/>
          </p:nvSpPr>
          <p:spPr>
            <a:xfrm>
              <a:off x="0" y="1511300"/>
              <a:ext cx="2446020" cy="46759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19A43A53-C220-B38F-F0B7-8483EDC2E0A0}"/>
                </a:ext>
              </a:extLst>
            </p:cNvPr>
            <p:cNvSpPr/>
            <p:nvPr/>
          </p:nvSpPr>
          <p:spPr>
            <a:xfrm>
              <a:off x="974598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4" name="Image 43" descr="Une image contenant texte, capture d’écran, logiciel, Système d’exploitation&#10;&#10;Le contenu généré par l’IA peut être incorrect.">
            <a:extLst>
              <a:ext uri="{FF2B5EF4-FFF2-40B4-BE49-F238E27FC236}">
                <a16:creationId xmlns:a16="http://schemas.microsoft.com/office/drawing/2014/main" id="{DA5C3B63-2B5A-26BF-6D8B-A6D614FCEB4A}"/>
              </a:ext>
            </a:extLst>
          </p:cNvPr>
          <p:cNvPicPr>
            <a:picLocks noChangeAspect="1"/>
          </p:cNvPicPr>
          <p:nvPr/>
        </p:nvPicPr>
        <p:blipFill>
          <a:blip r:embed="rId2"/>
          <a:srcRect t="1037" r="32589" b="5809"/>
          <a:stretch>
            <a:fillRect/>
          </a:stretch>
        </p:blipFill>
        <p:spPr>
          <a:xfrm>
            <a:off x="5303826" y="1084936"/>
            <a:ext cx="3241554" cy="5686256"/>
          </a:xfrm>
          <a:prstGeom prst="rect">
            <a:avLst/>
          </a:prstGeom>
          <a:ln>
            <a:solidFill>
              <a:schemeClr val="accent5">
                <a:lumMod val="75000"/>
              </a:schemeClr>
            </a:solidFill>
          </a:ln>
        </p:spPr>
      </p:pic>
      <p:pic>
        <p:nvPicPr>
          <p:cNvPr id="46" name="Image 45" descr="Une image contenant texte, capture d’écran, logiciel, Icône d’ordinateur&#10;&#10;Le contenu généré par l’IA peut être incorrect.">
            <a:extLst>
              <a:ext uri="{FF2B5EF4-FFF2-40B4-BE49-F238E27FC236}">
                <a16:creationId xmlns:a16="http://schemas.microsoft.com/office/drawing/2014/main" id="{6859D6B2-E9F4-6509-0368-3E1A49CF16EF}"/>
              </a:ext>
            </a:extLst>
          </p:cNvPr>
          <p:cNvPicPr>
            <a:picLocks noChangeAspect="1"/>
          </p:cNvPicPr>
          <p:nvPr/>
        </p:nvPicPr>
        <p:blipFill>
          <a:blip r:embed="rId3"/>
          <a:srcRect t="1272" r="9881" b="5690"/>
          <a:stretch>
            <a:fillRect/>
          </a:stretch>
        </p:blipFill>
        <p:spPr>
          <a:xfrm>
            <a:off x="8850017" y="1084936"/>
            <a:ext cx="3241554" cy="5686256"/>
          </a:xfrm>
          <a:prstGeom prst="rect">
            <a:avLst/>
          </a:prstGeom>
          <a:ln>
            <a:solidFill>
              <a:schemeClr val="accent5">
                <a:lumMod val="75000"/>
              </a:schemeClr>
            </a:solidFill>
          </a:ln>
        </p:spPr>
      </p:pic>
      <p:sp>
        <p:nvSpPr>
          <p:cNvPr id="47" name="Rectangle 46">
            <a:extLst>
              <a:ext uri="{FF2B5EF4-FFF2-40B4-BE49-F238E27FC236}">
                <a16:creationId xmlns:a16="http://schemas.microsoft.com/office/drawing/2014/main" id="{FE624AF4-8D66-6232-044B-95CCDC1066BB}"/>
              </a:ext>
            </a:extLst>
          </p:cNvPr>
          <p:cNvSpPr/>
          <p:nvPr/>
        </p:nvSpPr>
        <p:spPr>
          <a:xfrm>
            <a:off x="5306943" y="2216746"/>
            <a:ext cx="2459670" cy="54864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F017B09B-E37B-B742-C8F3-E98BE9650C0E}"/>
              </a:ext>
            </a:extLst>
          </p:cNvPr>
          <p:cNvSpPr/>
          <p:nvPr/>
        </p:nvSpPr>
        <p:spPr>
          <a:xfrm>
            <a:off x="7228694" y="2014133"/>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49" name="Rectangle 48">
            <a:extLst>
              <a:ext uri="{FF2B5EF4-FFF2-40B4-BE49-F238E27FC236}">
                <a16:creationId xmlns:a16="http://schemas.microsoft.com/office/drawing/2014/main" id="{45DBFAE6-5FA2-C412-F546-9891ECF0185E}"/>
              </a:ext>
            </a:extLst>
          </p:cNvPr>
          <p:cNvSpPr/>
          <p:nvPr/>
        </p:nvSpPr>
        <p:spPr>
          <a:xfrm>
            <a:off x="8883573" y="3078866"/>
            <a:ext cx="2343870" cy="406788"/>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8AC84ED8-E5C7-F2B8-EA32-E15500A81F9E}"/>
              </a:ext>
            </a:extLst>
          </p:cNvPr>
          <p:cNvSpPr/>
          <p:nvPr/>
        </p:nvSpPr>
        <p:spPr>
          <a:xfrm>
            <a:off x="11047443" y="289886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Tree>
    <p:extLst>
      <p:ext uri="{BB962C8B-B14F-4D97-AF65-F5344CB8AC3E}">
        <p14:creationId xmlns:p14="http://schemas.microsoft.com/office/powerpoint/2010/main" val="349989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85DA6-CE16-B71E-AE95-5F370C3F9B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5A59BF-E844-2FC4-4295-FD987A7115E8}"/>
              </a:ext>
            </a:extLst>
          </p:cNvPr>
          <p:cNvSpPr>
            <a:spLocks noGrp="1"/>
          </p:cNvSpPr>
          <p:nvPr>
            <p:ph type="title"/>
          </p:nvPr>
        </p:nvSpPr>
        <p:spPr/>
        <p:txBody>
          <a:bodyPr/>
          <a:lstStyle/>
          <a:p>
            <a:r>
              <a:rPr lang="fr-FR" dirty="0"/>
              <a:t>Je veux modifier un texte affiché ou une consigne</a:t>
            </a:r>
          </a:p>
        </p:txBody>
      </p:sp>
      <p:sp>
        <p:nvSpPr>
          <p:cNvPr id="4" name="Espace réservé du texte 3">
            <a:extLst>
              <a:ext uri="{FF2B5EF4-FFF2-40B4-BE49-F238E27FC236}">
                <a16:creationId xmlns:a16="http://schemas.microsoft.com/office/drawing/2014/main" id="{EC1A28F9-7E7B-9ECB-67DD-04DDCD2B6397}"/>
              </a:ext>
            </a:extLst>
          </p:cNvPr>
          <p:cNvSpPr>
            <a:spLocks noGrp="1"/>
          </p:cNvSpPr>
          <p:nvPr>
            <p:ph type="body" sz="quarter" idx="11"/>
          </p:nvPr>
        </p:nvSpPr>
        <p:spPr>
          <a:xfrm>
            <a:off x="312626" y="1611894"/>
            <a:ext cx="5112496" cy="4546600"/>
          </a:xfrm>
        </p:spPr>
        <p:txBody>
          <a:bodyPr/>
          <a:lstStyle/>
          <a:p>
            <a:pPr marL="342900" indent="-342900">
              <a:buAutoNum type="arabicPeriod"/>
            </a:pPr>
            <a:r>
              <a:rPr lang="fr-FR" b="1" dirty="0"/>
              <a:t>Cliquez directement sur le texte à modifier</a:t>
            </a:r>
            <a:r>
              <a:rPr lang="fr-FR" dirty="0"/>
              <a:t>. Le panneau de droite s’adapte et concerne le Tag sélectionné.</a:t>
            </a:r>
          </a:p>
          <a:p>
            <a:pPr marL="342900" indent="-342900">
              <a:buAutoNum type="arabicPeriod"/>
            </a:pPr>
            <a:r>
              <a:rPr lang="fr-FR" dirty="0"/>
              <a:t>Dans le champ </a:t>
            </a:r>
            <a:r>
              <a:rPr lang="fr-FR" b="1" dirty="0"/>
              <a:t>« Légende »</a:t>
            </a:r>
            <a:r>
              <a:rPr lang="fr-FR" dirty="0"/>
              <a:t>, saisissez simplement vos modifications.</a:t>
            </a:r>
          </a:p>
          <a:p>
            <a:pPr marL="342900" indent="-342900">
              <a:buAutoNum type="arabicPeriod"/>
            </a:pPr>
            <a:endParaRPr lang="fr-FR" dirty="0"/>
          </a:p>
        </p:txBody>
      </p:sp>
      <p:pic>
        <p:nvPicPr>
          <p:cNvPr id="6" name="Image 5" descr="Une image contenant texte, habits, capture d’écran, Visage humain&#10;&#10;Le contenu généré par l’IA peut être incorrect.">
            <a:extLst>
              <a:ext uri="{FF2B5EF4-FFF2-40B4-BE49-F238E27FC236}">
                <a16:creationId xmlns:a16="http://schemas.microsoft.com/office/drawing/2014/main" id="{7F05756D-67E5-C9BF-620E-0FF42C7304A2}"/>
              </a:ext>
            </a:extLst>
          </p:cNvPr>
          <p:cNvPicPr>
            <a:picLocks noChangeAspect="1"/>
          </p:cNvPicPr>
          <p:nvPr/>
        </p:nvPicPr>
        <p:blipFill>
          <a:blip r:embed="rId2"/>
          <a:srcRect l="13303"/>
          <a:stretch>
            <a:fillRect/>
          </a:stretch>
        </p:blipFill>
        <p:spPr>
          <a:xfrm>
            <a:off x="5425121" y="1597983"/>
            <a:ext cx="6679599" cy="4541914"/>
          </a:xfrm>
          <a:prstGeom prst="rect">
            <a:avLst/>
          </a:prstGeom>
        </p:spPr>
      </p:pic>
      <p:sp>
        <p:nvSpPr>
          <p:cNvPr id="37" name="Rectangle 36">
            <a:extLst>
              <a:ext uri="{FF2B5EF4-FFF2-40B4-BE49-F238E27FC236}">
                <a16:creationId xmlns:a16="http://schemas.microsoft.com/office/drawing/2014/main" id="{1301CB43-D440-4319-6EF9-5EE0A663D433}"/>
              </a:ext>
            </a:extLst>
          </p:cNvPr>
          <p:cNvSpPr/>
          <p:nvPr/>
        </p:nvSpPr>
        <p:spPr>
          <a:xfrm>
            <a:off x="5756317" y="2552439"/>
            <a:ext cx="2749230" cy="990600"/>
          </a:xfrm>
          <a:custGeom>
            <a:avLst/>
            <a:gdLst>
              <a:gd name="csX0" fmla="*/ 0 w 2459670"/>
              <a:gd name="csY0" fmla="*/ 0 h 548640"/>
              <a:gd name="csX1" fmla="*/ 2459670 w 2459670"/>
              <a:gd name="csY1" fmla="*/ 0 h 548640"/>
              <a:gd name="csX2" fmla="*/ 2459670 w 2459670"/>
              <a:gd name="csY2" fmla="*/ 548640 h 548640"/>
              <a:gd name="csX3" fmla="*/ 0 w 2459670"/>
              <a:gd name="csY3" fmla="*/ 548640 h 548640"/>
              <a:gd name="csX4" fmla="*/ 0 w 2459670"/>
              <a:gd name="csY4" fmla="*/ 0 h 548640"/>
              <a:gd name="csX0" fmla="*/ 76200 w 2535870"/>
              <a:gd name="csY0" fmla="*/ 0 h 883920"/>
              <a:gd name="csX1" fmla="*/ 2535870 w 2535870"/>
              <a:gd name="csY1" fmla="*/ 0 h 883920"/>
              <a:gd name="csX2" fmla="*/ 2535870 w 2535870"/>
              <a:gd name="csY2" fmla="*/ 548640 h 883920"/>
              <a:gd name="csX3" fmla="*/ 0 w 2535870"/>
              <a:gd name="csY3" fmla="*/ 883920 h 883920"/>
              <a:gd name="csX4" fmla="*/ 76200 w 2535870"/>
              <a:gd name="csY4" fmla="*/ 0 h 883920"/>
              <a:gd name="csX0" fmla="*/ 0 w 2551110"/>
              <a:gd name="csY0" fmla="*/ 259080 h 883920"/>
              <a:gd name="csX1" fmla="*/ 2551110 w 2551110"/>
              <a:gd name="csY1" fmla="*/ 0 h 883920"/>
              <a:gd name="csX2" fmla="*/ 2551110 w 2551110"/>
              <a:gd name="csY2" fmla="*/ 548640 h 883920"/>
              <a:gd name="csX3" fmla="*/ 15240 w 2551110"/>
              <a:gd name="csY3" fmla="*/ 883920 h 883920"/>
              <a:gd name="csX4" fmla="*/ 0 w 2551110"/>
              <a:gd name="csY4" fmla="*/ 259080 h 883920"/>
              <a:gd name="csX0" fmla="*/ 0 w 2642550"/>
              <a:gd name="csY0" fmla="*/ 304800 h 929640"/>
              <a:gd name="csX1" fmla="*/ 2642550 w 2642550"/>
              <a:gd name="csY1" fmla="*/ 0 h 929640"/>
              <a:gd name="csX2" fmla="*/ 2551110 w 2642550"/>
              <a:gd name="csY2" fmla="*/ 594360 h 929640"/>
              <a:gd name="csX3" fmla="*/ 15240 w 2642550"/>
              <a:gd name="csY3" fmla="*/ 929640 h 929640"/>
              <a:gd name="csX4" fmla="*/ 0 w 2642550"/>
              <a:gd name="csY4" fmla="*/ 304800 h 929640"/>
              <a:gd name="csX0" fmla="*/ 0 w 2673030"/>
              <a:gd name="csY0" fmla="*/ 304800 h 929640"/>
              <a:gd name="csX1" fmla="*/ 2642550 w 2673030"/>
              <a:gd name="csY1" fmla="*/ 0 h 929640"/>
              <a:gd name="csX2" fmla="*/ 2673030 w 2673030"/>
              <a:gd name="csY2" fmla="*/ 609600 h 929640"/>
              <a:gd name="csX3" fmla="*/ 15240 w 2673030"/>
              <a:gd name="csY3" fmla="*/ 929640 h 929640"/>
              <a:gd name="csX4" fmla="*/ 0 w 2673030"/>
              <a:gd name="csY4" fmla="*/ 304800 h 929640"/>
              <a:gd name="csX0" fmla="*/ 0 w 2688270"/>
              <a:gd name="csY0" fmla="*/ 365760 h 990600"/>
              <a:gd name="csX1" fmla="*/ 2688270 w 2688270"/>
              <a:gd name="csY1" fmla="*/ 0 h 990600"/>
              <a:gd name="csX2" fmla="*/ 2673030 w 2688270"/>
              <a:gd name="csY2" fmla="*/ 670560 h 990600"/>
              <a:gd name="csX3" fmla="*/ 15240 w 2688270"/>
              <a:gd name="csY3" fmla="*/ 990600 h 990600"/>
              <a:gd name="csX4" fmla="*/ 0 w 2688270"/>
              <a:gd name="csY4" fmla="*/ 365760 h 990600"/>
              <a:gd name="csX0" fmla="*/ 0 w 2703510"/>
              <a:gd name="csY0" fmla="*/ 365760 h 990600"/>
              <a:gd name="csX1" fmla="*/ 2688270 w 2703510"/>
              <a:gd name="csY1" fmla="*/ 0 h 990600"/>
              <a:gd name="csX2" fmla="*/ 2703510 w 2703510"/>
              <a:gd name="csY2" fmla="*/ 670560 h 990600"/>
              <a:gd name="csX3" fmla="*/ 15240 w 2703510"/>
              <a:gd name="csY3" fmla="*/ 990600 h 990600"/>
              <a:gd name="csX4" fmla="*/ 0 w 2703510"/>
              <a:gd name="csY4" fmla="*/ 365760 h 990600"/>
              <a:gd name="csX0" fmla="*/ 0 w 2749230"/>
              <a:gd name="csY0" fmla="*/ 365760 h 990600"/>
              <a:gd name="csX1" fmla="*/ 2688270 w 2749230"/>
              <a:gd name="csY1" fmla="*/ 0 h 990600"/>
              <a:gd name="csX2" fmla="*/ 2749230 w 2749230"/>
              <a:gd name="csY2" fmla="*/ 693420 h 990600"/>
              <a:gd name="csX3" fmla="*/ 15240 w 2749230"/>
              <a:gd name="csY3" fmla="*/ 990600 h 990600"/>
              <a:gd name="csX4" fmla="*/ 0 w 2749230"/>
              <a:gd name="csY4" fmla="*/ 365760 h 990600"/>
              <a:gd name="csX0" fmla="*/ 0 w 2749230"/>
              <a:gd name="csY0" fmla="*/ 365760 h 990600"/>
              <a:gd name="csX1" fmla="*/ 2718750 w 2749230"/>
              <a:gd name="csY1" fmla="*/ 0 h 990600"/>
              <a:gd name="csX2" fmla="*/ 2749230 w 2749230"/>
              <a:gd name="csY2" fmla="*/ 693420 h 990600"/>
              <a:gd name="csX3" fmla="*/ 15240 w 2749230"/>
              <a:gd name="csY3" fmla="*/ 990600 h 990600"/>
              <a:gd name="csX4" fmla="*/ 0 w 2749230"/>
              <a:gd name="csY4" fmla="*/ 365760 h 990600"/>
            </a:gdLst>
            <a:ahLst/>
            <a:cxnLst>
              <a:cxn ang="0">
                <a:pos x="csX0" y="csY0"/>
              </a:cxn>
              <a:cxn ang="0">
                <a:pos x="csX1" y="csY1"/>
              </a:cxn>
              <a:cxn ang="0">
                <a:pos x="csX2" y="csY2"/>
              </a:cxn>
              <a:cxn ang="0">
                <a:pos x="csX3" y="csY3"/>
              </a:cxn>
              <a:cxn ang="0">
                <a:pos x="csX4" y="csY4"/>
              </a:cxn>
            </a:cxnLst>
            <a:rect l="l" t="t" r="r" b="b"/>
            <a:pathLst>
              <a:path w="2749230" h="990600">
                <a:moveTo>
                  <a:pt x="0" y="365760"/>
                </a:moveTo>
                <a:lnTo>
                  <a:pt x="2718750" y="0"/>
                </a:lnTo>
                <a:lnTo>
                  <a:pt x="2749230" y="693420"/>
                </a:lnTo>
                <a:lnTo>
                  <a:pt x="15240" y="990600"/>
                </a:lnTo>
                <a:lnTo>
                  <a:pt x="0" y="365760"/>
                </a:lnTo>
                <a:close/>
              </a:path>
            </a:pathLst>
          </a:cu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C0502185-30B7-18BF-E074-FF5E21553C60}"/>
              </a:ext>
            </a:extLst>
          </p:cNvPr>
          <p:cNvSpPr/>
          <p:nvPr/>
        </p:nvSpPr>
        <p:spPr>
          <a:xfrm>
            <a:off x="7769508" y="245650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39" name="Rectangle 38">
            <a:extLst>
              <a:ext uri="{FF2B5EF4-FFF2-40B4-BE49-F238E27FC236}">
                <a16:creationId xmlns:a16="http://schemas.microsoft.com/office/drawing/2014/main" id="{64C5DEC5-BDC9-3D8C-66C5-19787C512A77}"/>
              </a:ext>
            </a:extLst>
          </p:cNvPr>
          <p:cNvSpPr/>
          <p:nvPr/>
        </p:nvSpPr>
        <p:spPr>
          <a:xfrm>
            <a:off x="9220199" y="4744842"/>
            <a:ext cx="2718923" cy="726318"/>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81145263-E9CF-EE22-CECB-DFFE165F7762}"/>
              </a:ext>
            </a:extLst>
          </p:cNvPr>
          <p:cNvSpPr/>
          <p:nvPr/>
        </p:nvSpPr>
        <p:spPr>
          <a:xfrm>
            <a:off x="11481921" y="4899330"/>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grpSp>
        <p:nvGrpSpPr>
          <p:cNvPr id="47" name="Groupe 46">
            <a:extLst>
              <a:ext uri="{FF2B5EF4-FFF2-40B4-BE49-F238E27FC236}">
                <a16:creationId xmlns:a16="http://schemas.microsoft.com/office/drawing/2014/main" id="{A39DB439-B2EF-8E03-A591-9302DD382B54}"/>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48" name="Rectangle 47">
              <a:extLst>
                <a:ext uri="{FF2B5EF4-FFF2-40B4-BE49-F238E27FC236}">
                  <a16:creationId xmlns:a16="http://schemas.microsoft.com/office/drawing/2014/main" id="{93DF09DC-0F6B-D9C8-C24B-C7BCFE255E5B}"/>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0CBAD46-9EEB-9164-5126-9114154545B7}"/>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D843922E-2647-C244-4DB3-3A93B145DCDB}"/>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FB7D998F-7532-D8E8-9424-D425C4A526E8}"/>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1393F2EF-8231-FACA-87D3-EB5271D8EA40}"/>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1724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B3B5D-26C5-A936-FE88-BE058A448465}"/>
            </a:ext>
          </a:extLst>
        </p:cNvPr>
        <p:cNvGrpSpPr/>
        <p:nvPr/>
      </p:nvGrpSpPr>
      <p:grpSpPr>
        <a:xfrm>
          <a:off x="0" y="0"/>
          <a:ext cx="0" cy="0"/>
          <a:chOff x="0" y="0"/>
          <a:chExt cx="0" cy="0"/>
        </a:xfrm>
      </p:grpSpPr>
      <p:pic>
        <p:nvPicPr>
          <p:cNvPr id="49" name="Image 48" descr="Une image contenant texte, capture d’écran&#10;&#10;Le contenu généré par l’IA peut être incorrect.">
            <a:extLst>
              <a:ext uri="{FF2B5EF4-FFF2-40B4-BE49-F238E27FC236}">
                <a16:creationId xmlns:a16="http://schemas.microsoft.com/office/drawing/2014/main" id="{52FE7C94-5332-41CF-33B6-3E8E11AA3DD0}"/>
              </a:ext>
            </a:extLst>
          </p:cNvPr>
          <p:cNvPicPr>
            <a:picLocks noChangeAspect="1"/>
          </p:cNvPicPr>
          <p:nvPr/>
        </p:nvPicPr>
        <p:blipFill>
          <a:blip r:embed="rId2"/>
          <a:stretch>
            <a:fillRect/>
          </a:stretch>
        </p:blipFill>
        <p:spPr>
          <a:xfrm>
            <a:off x="5337441" y="1611894"/>
            <a:ext cx="6736799" cy="4240266"/>
          </a:xfrm>
          <a:prstGeom prst="rect">
            <a:avLst/>
          </a:prstGeom>
          <a:ln>
            <a:solidFill>
              <a:schemeClr val="accent5">
                <a:lumMod val="75000"/>
              </a:schemeClr>
            </a:solidFill>
          </a:ln>
        </p:spPr>
      </p:pic>
      <p:sp>
        <p:nvSpPr>
          <p:cNvPr id="2" name="Titre 1">
            <a:extLst>
              <a:ext uri="{FF2B5EF4-FFF2-40B4-BE49-F238E27FC236}">
                <a16:creationId xmlns:a16="http://schemas.microsoft.com/office/drawing/2014/main" id="{A41E2961-204A-70E0-ADA4-E1C27C34FD9D}"/>
              </a:ext>
            </a:extLst>
          </p:cNvPr>
          <p:cNvSpPr>
            <a:spLocks noGrp="1"/>
          </p:cNvSpPr>
          <p:nvPr>
            <p:ph type="title"/>
          </p:nvPr>
        </p:nvSpPr>
        <p:spPr/>
        <p:txBody>
          <a:bodyPr/>
          <a:lstStyle/>
          <a:p>
            <a:r>
              <a:rPr lang="fr-FR" dirty="0"/>
              <a:t>Je veux modifier un bloc Info</a:t>
            </a:r>
          </a:p>
        </p:txBody>
      </p:sp>
      <p:sp>
        <p:nvSpPr>
          <p:cNvPr id="3" name="Espace réservé du texte 2">
            <a:extLst>
              <a:ext uri="{FF2B5EF4-FFF2-40B4-BE49-F238E27FC236}">
                <a16:creationId xmlns:a16="http://schemas.microsoft.com/office/drawing/2014/main" id="{D019166B-A9A3-A6C0-5AC0-0EB37637955F}"/>
              </a:ext>
            </a:extLst>
          </p:cNvPr>
          <p:cNvSpPr>
            <a:spLocks noGrp="1"/>
          </p:cNvSpPr>
          <p:nvPr>
            <p:ph type="body" sz="quarter" idx="10"/>
          </p:nvPr>
        </p:nvSpPr>
        <p:spPr>
          <a:xfrm>
            <a:off x="667907" y="558113"/>
            <a:ext cx="7452000" cy="273050"/>
          </a:xfrm>
        </p:spPr>
        <p:txBody>
          <a:bodyPr/>
          <a:lstStyle/>
          <a:p>
            <a:r>
              <a:rPr lang="fr-FR" dirty="0"/>
              <a:t>Certains blocs textes ne sont pas des Tags Textes, mais des Tags Info</a:t>
            </a:r>
          </a:p>
        </p:txBody>
      </p:sp>
      <p:sp>
        <p:nvSpPr>
          <p:cNvPr id="4" name="Espace réservé du texte 3">
            <a:extLst>
              <a:ext uri="{FF2B5EF4-FFF2-40B4-BE49-F238E27FC236}">
                <a16:creationId xmlns:a16="http://schemas.microsoft.com/office/drawing/2014/main" id="{D595C7FA-3242-E90F-2D47-2B8535492056}"/>
              </a:ext>
            </a:extLst>
          </p:cNvPr>
          <p:cNvSpPr>
            <a:spLocks noGrp="1"/>
          </p:cNvSpPr>
          <p:nvPr>
            <p:ph type="body" sz="quarter" idx="11"/>
          </p:nvPr>
        </p:nvSpPr>
        <p:spPr>
          <a:xfrm>
            <a:off x="139906" y="1611894"/>
            <a:ext cx="5197535" cy="4546600"/>
          </a:xfrm>
        </p:spPr>
        <p:txBody>
          <a:bodyPr/>
          <a:lstStyle/>
          <a:p>
            <a:pPr marL="342900" indent="-342900">
              <a:buAutoNum type="arabicPeriod"/>
            </a:pPr>
            <a:r>
              <a:rPr lang="fr-FR" b="1" dirty="0"/>
              <a:t>Cliquez directement sur le bloc texte à modifier</a:t>
            </a:r>
            <a:r>
              <a:rPr lang="fr-FR" dirty="0"/>
              <a:t>. Le panneau de droite s’adapte et concerne le Tag sélectionné.</a:t>
            </a:r>
          </a:p>
          <a:p>
            <a:pPr marL="342900" indent="-342900">
              <a:buAutoNum type="arabicPeriod"/>
            </a:pPr>
            <a:r>
              <a:rPr lang="fr-FR" dirty="0"/>
              <a:t>S’il s’agit d’un Tag info, il est reconnaissable à son icône à côté de son nom.</a:t>
            </a:r>
          </a:p>
          <a:p>
            <a:pPr marL="342900" indent="-342900">
              <a:buAutoNum type="arabicPeriod"/>
            </a:pPr>
            <a:r>
              <a:rPr lang="fr-FR" dirty="0"/>
              <a:t>Pour l’éditer, cliquez sur « Editer les informations ». </a:t>
            </a:r>
          </a:p>
        </p:txBody>
      </p:sp>
      <p:sp>
        <p:nvSpPr>
          <p:cNvPr id="37" name="Rectangle 36">
            <a:extLst>
              <a:ext uri="{FF2B5EF4-FFF2-40B4-BE49-F238E27FC236}">
                <a16:creationId xmlns:a16="http://schemas.microsoft.com/office/drawing/2014/main" id="{D6AEC9D2-B0A9-0BF4-6CFF-A91678DB4364}"/>
              </a:ext>
            </a:extLst>
          </p:cNvPr>
          <p:cNvSpPr/>
          <p:nvPr/>
        </p:nvSpPr>
        <p:spPr>
          <a:xfrm>
            <a:off x="5804429" y="2520763"/>
            <a:ext cx="2703510" cy="2400300"/>
          </a:xfrm>
          <a:custGeom>
            <a:avLst/>
            <a:gdLst>
              <a:gd name="csX0" fmla="*/ 0 w 2459670"/>
              <a:gd name="csY0" fmla="*/ 0 h 548640"/>
              <a:gd name="csX1" fmla="*/ 2459670 w 2459670"/>
              <a:gd name="csY1" fmla="*/ 0 h 548640"/>
              <a:gd name="csX2" fmla="*/ 2459670 w 2459670"/>
              <a:gd name="csY2" fmla="*/ 548640 h 548640"/>
              <a:gd name="csX3" fmla="*/ 0 w 2459670"/>
              <a:gd name="csY3" fmla="*/ 548640 h 548640"/>
              <a:gd name="csX4" fmla="*/ 0 w 2459670"/>
              <a:gd name="csY4" fmla="*/ 0 h 548640"/>
              <a:gd name="csX0" fmla="*/ 76200 w 2535870"/>
              <a:gd name="csY0" fmla="*/ 0 h 883920"/>
              <a:gd name="csX1" fmla="*/ 2535870 w 2535870"/>
              <a:gd name="csY1" fmla="*/ 0 h 883920"/>
              <a:gd name="csX2" fmla="*/ 2535870 w 2535870"/>
              <a:gd name="csY2" fmla="*/ 548640 h 883920"/>
              <a:gd name="csX3" fmla="*/ 0 w 2535870"/>
              <a:gd name="csY3" fmla="*/ 883920 h 883920"/>
              <a:gd name="csX4" fmla="*/ 76200 w 2535870"/>
              <a:gd name="csY4" fmla="*/ 0 h 883920"/>
              <a:gd name="csX0" fmla="*/ 0 w 2551110"/>
              <a:gd name="csY0" fmla="*/ 259080 h 883920"/>
              <a:gd name="csX1" fmla="*/ 2551110 w 2551110"/>
              <a:gd name="csY1" fmla="*/ 0 h 883920"/>
              <a:gd name="csX2" fmla="*/ 2551110 w 2551110"/>
              <a:gd name="csY2" fmla="*/ 548640 h 883920"/>
              <a:gd name="csX3" fmla="*/ 15240 w 2551110"/>
              <a:gd name="csY3" fmla="*/ 883920 h 883920"/>
              <a:gd name="csX4" fmla="*/ 0 w 2551110"/>
              <a:gd name="csY4" fmla="*/ 259080 h 883920"/>
              <a:gd name="csX0" fmla="*/ 0 w 2642550"/>
              <a:gd name="csY0" fmla="*/ 304800 h 929640"/>
              <a:gd name="csX1" fmla="*/ 2642550 w 2642550"/>
              <a:gd name="csY1" fmla="*/ 0 h 929640"/>
              <a:gd name="csX2" fmla="*/ 2551110 w 2642550"/>
              <a:gd name="csY2" fmla="*/ 594360 h 929640"/>
              <a:gd name="csX3" fmla="*/ 15240 w 2642550"/>
              <a:gd name="csY3" fmla="*/ 929640 h 929640"/>
              <a:gd name="csX4" fmla="*/ 0 w 2642550"/>
              <a:gd name="csY4" fmla="*/ 304800 h 929640"/>
              <a:gd name="csX0" fmla="*/ 0 w 2673030"/>
              <a:gd name="csY0" fmla="*/ 304800 h 929640"/>
              <a:gd name="csX1" fmla="*/ 2642550 w 2673030"/>
              <a:gd name="csY1" fmla="*/ 0 h 929640"/>
              <a:gd name="csX2" fmla="*/ 2673030 w 2673030"/>
              <a:gd name="csY2" fmla="*/ 609600 h 929640"/>
              <a:gd name="csX3" fmla="*/ 15240 w 2673030"/>
              <a:gd name="csY3" fmla="*/ 929640 h 929640"/>
              <a:gd name="csX4" fmla="*/ 0 w 2673030"/>
              <a:gd name="csY4" fmla="*/ 304800 h 929640"/>
              <a:gd name="csX0" fmla="*/ 0 w 2688270"/>
              <a:gd name="csY0" fmla="*/ 365760 h 990600"/>
              <a:gd name="csX1" fmla="*/ 2688270 w 2688270"/>
              <a:gd name="csY1" fmla="*/ 0 h 990600"/>
              <a:gd name="csX2" fmla="*/ 2673030 w 2688270"/>
              <a:gd name="csY2" fmla="*/ 670560 h 990600"/>
              <a:gd name="csX3" fmla="*/ 15240 w 2688270"/>
              <a:gd name="csY3" fmla="*/ 990600 h 990600"/>
              <a:gd name="csX4" fmla="*/ 0 w 2688270"/>
              <a:gd name="csY4" fmla="*/ 365760 h 990600"/>
              <a:gd name="csX0" fmla="*/ 0 w 2703510"/>
              <a:gd name="csY0" fmla="*/ 365760 h 990600"/>
              <a:gd name="csX1" fmla="*/ 2688270 w 2703510"/>
              <a:gd name="csY1" fmla="*/ 0 h 990600"/>
              <a:gd name="csX2" fmla="*/ 2703510 w 2703510"/>
              <a:gd name="csY2" fmla="*/ 670560 h 990600"/>
              <a:gd name="csX3" fmla="*/ 15240 w 2703510"/>
              <a:gd name="csY3" fmla="*/ 990600 h 990600"/>
              <a:gd name="csX4" fmla="*/ 0 w 2703510"/>
              <a:gd name="csY4" fmla="*/ 365760 h 990600"/>
              <a:gd name="csX0" fmla="*/ 0 w 2749230"/>
              <a:gd name="csY0" fmla="*/ 365760 h 990600"/>
              <a:gd name="csX1" fmla="*/ 2688270 w 2749230"/>
              <a:gd name="csY1" fmla="*/ 0 h 990600"/>
              <a:gd name="csX2" fmla="*/ 2749230 w 2749230"/>
              <a:gd name="csY2" fmla="*/ 693420 h 990600"/>
              <a:gd name="csX3" fmla="*/ 15240 w 2749230"/>
              <a:gd name="csY3" fmla="*/ 990600 h 990600"/>
              <a:gd name="csX4" fmla="*/ 0 w 2749230"/>
              <a:gd name="csY4" fmla="*/ 365760 h 990600"/>
              <a:gd name="csX0" fmla="*/ 0 w 2749230"/>
              <a:gd name="csY0" fmla="*/ 365760 h 990600"/>
              <a:gd name="csX1" fmla="*/ 2718750 w 2749230"/>
              <a:gd name="csY1" fmla="*/ 0 h 990600"/>
              <a:gd name="csX2" fmla="*/ 2749230 w 2749230"/>
              <a:gd name="csY2" fmla="*/ 693420 h 990600"/>
              <a:gd name="csX3" fmla="*/ 15240 w 2749230"/>
              <a:gd name="csY3" fmla="*/ 990600 h 990600"/>
              <a:gd name="csX4" fmla="*/ 0 w 2749230"/>
              <a:gd name="csY4" fmla="*/ 365760 h 990600"/>
              <a:gd name="csX0" fmla="*/ 0 w 2718750"/>
              <a:gd name="csY0" fmla="*/ 365760 h 2390140"/>
              <a:gd name="csX1" fmla="*/ 2718750 w 2718750"/>
              <a:gd name="csY1" fmla="*/ 0 h 2390140"/>
              <a:gd name="csX2" fmla="*/ 2546030 w 2718750"/>
              <a:gd name="csY2" fmla="*/ 2390140 h 2390140"/>
              <a:gd name="csX3" fmla="*/ 15240 w 2718750"/>
              <a:gd name="csY3" fmla="*/ 990600 h 2390140"/>
              <a:gd name="csX4" fmla="*/ 0 w 2718750"/>
              <a:gd name="csY4" fmla="*/ 365760 h 2390140"/>
              <a:gd name="csX0" fmla="*/ 0 w 2708590"/>
              <a:gd name="csY0" fmla="*/ 375920 h 2400300"/>
              <a:gd name="csX1" fmla="*/ 2708590 w 2708590"/>
              <a:gd name="csY1" fmla="*/ 0 h 2400300"/>
              <a:gd name="csX2" fmla="*/ 2546030 w 2708590"/>
              <a:gd name="csY2" fmla="*/ 2400300 h 2400300"/>
              <a:gd name="csX3" fmla="*/ 15240 w 2708590"/>
              <a:gd name="csY3" fmla="*/ 1000760 h 2400300"/>
              <a:gd name="csX4" fmla="*/ 0 w 2708590"/>
              <a:gd name="csY4" fmla="*/ 375920 h 2400300"/>
              <a:gd name="csX0" fmla="*/ 5080 w 2693350"/>
              <a:gd name="csY0" fmla="*/ 325120 h 2400300"/>
              <a:gd name="csX1" fmla="*/ 2693350 w 2693350"/>
              <a:gd name="csY1" fmla="*/ 0 h 2400300"/>
              <a:gd name="csX2" fmla="*/ 2530790 w 2693350"/>
              <a:gd name="csY2" fmla="*/ 2400300 h 2400300"/>
              <a:gd name="csX3" fmla="*/ 0 w 2693350"/>
              <a:gd name="csY3" fmla="*/ 1000760 h 2400300"/>
              <a:gd name="csX4" fmla="*/ 5080 w 2693350"/>
              <a:gd name="csY4" fmla="*/ 325120 h 2400300"/>
              <a:gd name="csX0" fmla="*/ 15240 w 2693350"/>
              <a:gd name="csY0" fmla="*/ 294640 h 2400300"/>
              <a:gd name="csX1" fmla="*/ 2693350 w 2693350"/>
              <a:gd name="csY1" fmla="*/ 0 h 2400300"/>
              <a:gd name="csX2" fmla="*/ 2530790 w 2693350"/>
              <a:gd name="csY2" fmla="*/ 2400300 h 2400300"/>
              <a:gd name="csX3" fmla="*/ 0 w 2693350"/>
              <a:gd name="csY3" fmla="*/ 1000760 h 2400300"/>
              <a:gd name="csX4" fmla="*/ 15240 w 2693350"/>
              <a:gd name="csY4" fmla="*/ 294640 h 2400300"/>
              <a:gd name="csX0" fmla="*/ 15240 w 2693350"/>
              <a:gd name="csY0" fmla="*/ 254000 h 2400300"/>
              <a:gd name="csX1" fmla="*/ 2693350 w 2693350"/>
              <a:gd name="csY1" fmla="*/ 0 h 2400300"/>
              <a:gd name="csX2" fmla="*/ 2530790 w 2693350"/>
              <a:gd name="csY2" fmla="*/ 2400300 h 2400300"/>
              <a:gd name="csX3" fmla="*/ 0 w 2693350"/>
              <a:gd name="csY3" fmla="*/ 1000760 h 2400300"/>
              <a:gd name="csX4" fmla="*/ 15240 w 2693350"/>
              <a:gd name="csY4" fmla="*/ 254000 h 2400300"/>
              <a:gd name="csX0" fmla="*/ 25400 w 2703510"/>
              <a:gd name="csY0" fmla="*/ 254000 h 2400300"/>
              <a:gd name="csX1" fmla="*/ 2703510 w 2703510"/>
              <a:gd name="csY1" fmla="*/ 0 h 2400300"/>
              <a:gd name="csX2" fmla="*/ 2540950 w 2703510"/>
              <a:gd name="csY2" fmla="*/ 2400300 h 2400300"/>
              <a:gd name="csX3" fmla="*/ 0 w 2703510"/>
              <a:gd name="csY3" fmla="*/ 2209800 h 2400300"/>
              <a:gd name="csX4" fmla="*/ 25400 w 2703510"/>
              <a:gd name="csY4" fmla="*/ 254000 h 2400300"/>
            </a:gdLst>
            <a:ahLst/>
            <a:cxnLst>
              <a:cxn ang="0">
                <a:pos x="csX0" y="csY0"/>
              </a:cxn>
              <a:cxn ang="0">
                <a:pos x="csX1" y="csY1"/>
              </a:cxn>
              <a:cxn ang="0">
                <a:pos x="csX2" y="csY2"/>
              </a:cxn>
              <a:cxn ang="0">
                <a:pos x="csX3" y="csY3"/>
              </a:cxn>
              <a:cxn ang="0">
                <a:pos x="csX4" y="csY4"/>
              </a:cxn>
            </a:cxnLst>
            <a:rect l="l" t="t" r="r" b="b"/>
            <a:pathLst>
              <a:path w="2703510" h="2400300">
                <a:moveTo>
                  <a:pt x="25400" y="254000"/>
                </a:moveTo>
                <a:lnTo>
                  <a:pt x="2703510" y="0"/>
                </a:lnTo>
                <a:lnTo>
                  <a:pt x="2540950" y="2400300"/>
                </a:lnTo>
                <a:lnTo>
                  <a:pt x="0" y="2209800"/>
                </a:lnTo>
                <a:cubicBezTo>
                  <a:pt x="1693" y="1984587"/>
                  <a:pt x="23707" y="479213"/>
                  <a:pt x="25400" y="254000"/>
                </a:cubicBezTo>
                <a:close/>
              </a:path>
            </a:pathLst>
          </a:cu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5758E415-919E-88B2-13AE-08114F7F7399}"/>
              </a:ext>
            </a:extLst>
          </p:cNvPr>
          <p:cNvSpPr/>
          <p:nvPr/>
        </p:nvSpPr>
        <p:spPr>
          <a:xfrm>
            <a:off x="8248666" y="234136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sp>
        <p:nvSpPr>
          <p:cNvPr id="39" name="Rectangle 38">
            <a:extLst>
              <a:ext uri="{FF2B5EF4-FFF2-40B4-BE49-F238E27FC236}">
                <a16:creationId xmlns:a16="http://schemas.microsoft.com/office/drawing/2014/main" id="{905E2B0B-C375-B19E-2C47-E2D74FF32924}"/>
              </a:ext>
            </a:extLst>
          </p:cNvPr>
          <p:cNvSpPr/>
          <p:nvPr/>
        </p:nvSpPr>
        <p:spPr>
          <a:xfrm>
            <a:off x="9143999" y="3358708"/>
            <a:ext cx="2908095" cy="593532"/>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32F41998-C5DE-3419-D40B-6FF6CA988297}"/>
              </a:ext>
            </a:extLst>
          </p:cNvPr>
          <p:cNvSpPr/>
          <p:nvPr/>
        </p:nvSpPr>
        <p:spPr>
          <a:xfrm>
            <a:off x="9570949" y="2030036"/>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2</a:t>
            </a:r>
          </a:p>
        </p:txBody>
      </p:sp>
      <p:sp>
        <p:nvSpPr>
          <p:cNvPr id="50" name="Ellipse 49">
            <a:extLst>
              <a:ext uri="{FF2B5EF4-FFF2-40B4-BE49-F238E27FC236}">
                <a16:creationId xmlns:a16="http://schemas.microsoft.com/office/drawing/2014/main" id="{26003A89-6642-8697-1790-5F0C090CF984}"/>
              </a:ext>
            </a:extLst>
          </p:cNvPr>
          <p:cNvSpPr/>
          <p:nvPr/>
        </p:nvSpPr>
        <p:spPr>
          <a:xfrm>
            <a:off x="11545313" y="3178708"/>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grpSp>
        <p:nvGrpSpPr>
          <p:cNvPr id="51" name="Groupe 50">
            <a:extLst>
              <a:ext uri="{FF2B5EF4-FFF2-40B4-BE49-F238E27FC236}">
                <a16:creationId xmlns:a16="http://schemas.microsoft.com/office/drawing/2014/main" id="{6DA57DFD-E298-DCC7-4ABB-3E8DF32A5769}"/>
              </a:ext>
            </a:extLst>
          </p:cNvPr>
          <p:cNvGrpSpPr/>
          <p:nvPr/>
        </p:nvGrpSpPr>
        <p:grpSpPr>
          <a:xfrm>
            <a:off x="10696955" y="93967"/>
            <a:ext cx="1404000" cy="684000"/>
            <a:chOff x="0" y="670744"/>
            <a:chExt cx="12192000" cy="5516512"/>
          </a:xfrm>
          <a:effectLst>
            <a:outerShdw blurRad="50800" dist="38100" dir="2700000" algn="tl" rotWithShape="0">
              <a:prstClr val="black">
                <a:alpha val="40000"/>
              </a:prstClr>
            </a:outerShdw>
          </a:effectLst>
        </p:grpSpPr>
        <p:sp>
          <p:nvSpPr>
            <p:cNvPr id="52" name="Rectangle 51">
              <a:extLst>
                <a:ext uri="{FF2B5EF4-FFF2-40B4-BE49-F238E27FC236}">
                  <a16:creationId xmlns:a16="http://schemas.microsoft.com/office/drawing/2014/main" id="{00A26357-6C03-BAF2-2FFB-29462274C6C4}"/>
                </a:ext>
              </a:extLst>
            </p:cNvPr>
            <p:cNvSpPr/>
            <p:nvPr/>
          </p:nvSpPr>
          <p:spPr>
            <a:xfrm>
              <a:off x="2446020" y="1511300"/>
              <a:ext cx="7299960" cy="46759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8B3C144E-DA50-0432-B5A8-DD5C70DDEBCA}"/>
                </a:ext>
              </a:extLst>
            </p:cNvPr>
            <p:cNvSpPr/>
            <p:nvPr/>
          </p:nvSpPr>
          <p:spPr>
            <a:xfrm>
              <a:off x="0" y="670744"/>
              <a:ext cx="12192000" cy="379281"/>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BB0261D4-7DE7-C749-5C2F-915F919AFC7E}"/>
                </a:ext>
              </a:extLst>
            </p:cNvPr>
            <p:cNvSpPr/>
            <p:nvPr/>
          </p:nvSpPr>
          <p:spPr>
            <a:xfrm>
              <a:off x="0" y="1050025"/>
              <a:ext cx="12192000" cy="461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EB26B8A7-5693-AC4A-C2EF-4E1B654C1D70}"/>
                </a:ext>
              </a:extLst>
            </p:cNvPr>
            <p:cNvSpPr/>
            <p:nvPr/>
          </p:nvSpPr>
          <p:spPr>
            <a:xfrm>
              <a:off x="0" y="1511300"/>
              <a:ext cx="2446020" cy="467595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957BBA8B-1D37-D88A-C61B-0296311C676D}"/>
                </a:ext>
              </a:extLst>
            </p:cNvPr>
            <p:cNvSpPr/>
            <p:nvPr/>
          </p:nvSpPr>
          <p:spPr>
            <a:xfrm>
              <a:off x="9745980" y="1511300"/>
              <a:ext cx="2446020" cy="46759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98546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65A0A-99C3-535F-A85F-056B03B77D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FB1F1C-901B-BDC8-2CC3-B7C33585F9F0}"/>
              </a:ext>
            </a:extLst>
          </p:cNvPr>
          <p:cNvSpPr>
            <a:spLocks noGrp="1"/>
          </p:cNvSpPr>
          <p:nvPr>
            <p:ph type="title"/>
          </p:nvPr>
        </p:nvSpPr>
        <p:spPr/>
        <p:txBody>
          <a:bodyPr/>
          <a:lstStyle/>
          <a:p>
            <a:r>
              <a:rPr lang="fr-FR" dirty="0"/>
              <a:t>Je veux modifier le discours d’une voix off</a:t>
            </a:r>
          </a:p>
        </p:txBody>
      </p:sp>
      <p:sp>
        <p:nvSpPr>
          <p:cNvPr id="3" name="Espace réservé du texte 2">
            <a:extLst>
              <a:ext uri="{FF2B5EF4-FFF2-40B4-BE49-F238E27FC236}">
                <a16:creationId xmlns:a16="http://schemas.microsoft.com/office/drawing/2014/main" id="{306F653F-A19A-6120-5C14-8B4D54FB67D4}"/>
              </a:ext>
            </a:extLst>
          </p:cNvPr>
          <p:cNvSpPr>
            <a:spLocks noGrp="1"/>
          </p:cNvSpPr>
          <p:nvPr>
            <p:ph type="body" sz="quarter" idx="10"/>
          </p:nvPr>
        </p:nvSpPr>
        <p:spPr/>
        <p:txBody>
          <a:bodyPr/>
          <a:lstStyle/>
          <a:p>
            <a:r>
              <a:rPr lang="fr-FR" dirty="0"/>
              <a:t>(ne concerne pas ce que disent les personnages IA en conversation)</a:t>
            </a:r>
          </a:p>
        </p:txBody>
      </p:sp>
      <p:sp>
        <p:nvSpPr>
          <p:cNvPr id="53" name="Espace réservé du texte 52">
            <a:extLst>
              <a:ext uri="{FF2B5EF4-FFF2-40B4-BE49-F238E27FC236}">
                <a16:creationId xmlns:a16="http://schemas.microsoft.com/office/drawing/2014/main" id="{4C741085-69B0-7995-2E53-38D7FD789DAB}"/>
              </a:ext>
            </a:extLst>
          </p:cNvPr>
          <p:cNvSpPr>
            <a:spLocks noGrp="1"/>
          </p:cNvSpPr>
          <p:nvPr>
            <p:ph type="body" sz="quarter" idx="11"/>
          </p:nvPr>
        </p:nvSpPr>
        <p:spPr>
          <a:xfrm>
            <a:off x="312626" y="1261374"/>
            <a:ext cx="5567313" cy="2315919"/>
          </a:xfrm>
        </p:spPr>
        <p:txBody>
          <a:bodyPr/>
          <a:lstStyle/>
          <a:p>
            <a:pPr marL="342900" indent="-342900">
              <a:buFont typeface="+mj-lt"/>
              <a:buAutoNum type="arabicPeriod"/>
            </a:pPr>
            <a:r>
              <a:rPr lang="fr-FR" dirty="0"/>
              <a:t>Vers le haut de l’écran, </a:t>
            </a:r>
            <a:r>
              <a:rPr lang="fr-FR" b="1" dirty="0"/>
              <a:t>changer le mode d’affichage</a:t>
            </a:r>
            <a:r>
              <a:rPr lang="fr-FR" dirty="0"/>
              <a:t> « 360° » pour le mode </a:t>
            </a:r>
            <a:r>
              <a:rPr lang="fr-FR" b="1" dirty="0"/>
              <a:t>« Texte »</a:t>
            </a:r>
            <a:r>
              <a:rPr lang="fr-FR" dirty="0"/>
              <a:t>.</a:t>
            </a:r>
          </a:p>
          <a:p>
            <a:pPr marL="358775"/>
            <a:r>
              <a:rPr lang="fr-FR" i="1" dirty="0"/>
              <a:t>Cet affichage permet de trouver facilement et d’éditer tous les textes qui composent chaque tag de la scène.</a:t>
            </a:r>
          </a:p>
          <a:p>
            <a:pPr marL="342900" indent="-342900">
              <a:buFont typeface="+mj-lt"/>
              <a:buAutoNum type="arabicPeriod" startAt="2"/>
            </a:pPr>
            <a:r>
              <a:rPr lang="fr-FR" dirty="0"/>
              <a:t>Dans cet affichage, les audios de voix-off et de consignes (hors conversations IA) sont reconnaissables par l’icone de Tag Audio</a:t>
            </a:r>
          </a:p>
          <a:p>
            <a:endParaRPr lang="fr-FR" dirty="0"/>
          </a:p>
        </p:txBody>
      </p:sp>
      <p:pic>
        <p:nvPicPr>
          <p:cNvPr id="55" name="Image 54">
            <a:extLst>
              <a:ext uri="{FF2B5EF4-FFF2-40B4-BE49-F238E27FC236}">
                <a16:creationId xmlns:a16="http://schemas.microsoft.com/office/drawing/2014/main" id="{50595C6B-2CD0-9781-0C60-F815C5730193}"/>
              </a:ext>
            </a:extLst>
          </p:cNvPr>
          <p:cNvPicPr>
            <a:picLocks noChangeAspect="1"/>
          </p:cNvPicPr>
          <p:nvPr/>
        </p:nvPicPr>
        <p:blipFill>
          <a:blip r:embed="rId2"/>
          <a:srcRect l="15584" t="3534" b="6625"/>
          <a:stretch>
            <a:fillRect/>
          </a:stretch>
        </p:blipFill>
        <p:spPr>
          <a:xfrm>
            <a:off x="5879939" y="1383714"/>
            <a:ext cx="6211581" cy="766294"/>
          </a:xfrm>
          <a:prstGeom prst="rect">
            <a:avLst/>
          </a:prstGeom>
          <a:ln>
            <a:solidFill>
              <a:schemeClr val="bg1">
                <a:lumMod val="75000"/>
              </a:schemeClr>
            </a:solidFill>
          </a:ln>
        </p:spPr>
      </p:pic>
      <p:sp>
        <p:nvSpPr>
          <p:cNvPr id="56" name="Rectangle 55">
            <a:extLst>
              <a:ext uri="{FF2B5EF4-FFF2-40B4-BE49-F238E27FC236}">
                <a16:creationId xmlns:a16="http://schemas.microsoft.com/office/drawing/2014/main" id="{E420D9BD-DB17-6FAA-781C-31FAE306AAA0}"/>
              </a:ext>
            </a:extLst>
          </p:cNvPr>
          <p:cNvSpPr/>
          <p:nvPr/>
        </p:nvSpPr>
        <p:spPr>
          <a:xfrm>
            <a:off x="8728050" y="1766242"/>
            <a:ext cx="972000" cy="360000"/>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Ellipse 56">
            <a:extLst>
              <a:ext uri="{FF2B5EF4-FFF2-40B4-BE49-F238E27FC236}">
                <a16:creationId xmlns:a16="http://schemas.microsoft.com/office/drawing/2014/main" id="{0EA794BC-1938-1DDF-CD76-AE8809AF5AC5}"/>
              </a:ext>
            </a:extLst>
          </p:cNvPr>
          <p:cNvSpPr/>
          <p:nvPr/>
        </p:nvSpPr>
        <p:spPr>
          <a:xfrm>
            <a:off x="9601408" y="1801891"/>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1</a:t>
            </a:r>
          </a:p>
        </p:txBody>
      </p:sp>
      <p:grpSp>
        <p:nvGrpSpPr>
          <p:cNvPr id="58" name="Groupe 57">
            <a:extLst>
              <a:ext uri="{FF2B5EF4-FFF2-40B4-BE49-F238E27FC236}">
                <a16:creationId xmlns:a16="http://schemas.microsoft.com/office/drawing/2014/main" id="{A194726E-3ECC-28AB-F906-7B866D788E0E}"/>
              </a:ext>
            </a:extLst>
          </p:cNvPr>
          <p:cNvGrpSpPr/>
          <p:nvPr/>
        </p:nvGrpSpPr>
        <p:grpSpPr>
          <a:xfrm>
            <a:off x="10696954" y="93967"/>
            <a:ext cx="1404001" cy="684000"/>
            <a:chOff x="12361759" y="4592656"/>
            <a:chExt cx="1404001" cy="684000"/>
          </a:xfrm>
          <a:effectLst>
            <a:outerShdw blurRad="50800" dist="38100" dir="2700000" algn="tl" rotWithShape="0">
              <a:prstClr val="black">
                <a:alpha val="40000"/>
              </a:prstClr>
            </a:outerShdw>
          </a:effectLst>
        </p:grpSpPr>
        <p:sp>
          <p:nvSpPr>
            <p:cNvPr id="59" name="Rectangle 58">
              <a:extLst>
                <a:ext uri="{FF2B5EF4-FFF2-40B4-BE49-F238E27FC236}">
                  <a16:creationId xmlns:a16="http://schemas.microsoft.com/office/drawing/2014/main" id="{5D9B078D-A02B-FF9C-BD2F-394CAC8907F7}"/>
                </a:ext>
              </a:extLst>
            </p:cNvPr>
            <p:cNvSpPr/>
            <p:nvPr/>
          </p:nvSpPr>
          <p:spPr>
            <a:xfrm>
              <a:off x="12643437" y="4696878"/>
              <a:ext cx="840645" cy="579778"/>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50D51BC8-9B39-7AC8-1993-1AADEC3F003F}"/>
                </a:ext>
              </a:extLst>
            </p:cNvPr>
            <p:cNvSpPr/>
            <p:nvPr/>
          </p:nvSpPr>
          <p:spPr>
            <a:xfrm>
              <a:off x="12361759" y="4592656"/>
              <a:ext cx="1404000" cy="47028"/>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CE504C78-12F6-3AD8-65DD-3A62B35D2F87}"/>
                </a:ext>
              </a:extLst>
            </p:cNvPr>
            <p:cNvSpPr/>
            <p:nvPr/>
          </p:nvSpPr>
          <p:spPr>
            <a:xfrm>
              <a:off x="12361759" y="4639684"/>
              <a:ext cx="1404000" cy="571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5C6F96F1-73B1-9B6A-8655-7656E66ACC7E}"/>
                </a:ext>
              </a:extLst>
            </p:cNvPr>
            <p:cNvSpPr/>
            <p:nvPr/>
          </p:nvSpPr>
          <p:spPr>
            <a:xfrm>
              <a:off x="12361759"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D1FC9E10-0EE8-24B5-1961-FE2ECD124315}"/>
                </a:ext>
              </a:extLst>
            </p:cNvPr>
            <p:cNvSpPr/>
            <p:nvPr/>
          </p:nvSpPr>
          <p:spPr>
            <a:xfrm>
              <a:off x="13484082" y="4696878"/>
              <a:ext cx="281678" cy="579778"/>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223A50B9-5D90-E98D-5EE6-FBA6C7BD4A8D}"/>
                </a:ext>
              </a:extLst>
            </p:cNvPr>
            <p:cNvSpPr/>
            <p:nvPr/>
          </p:nvSpPr>
          <p:spPr>
            <a:xfrm>
              <a:off x="12873366" y="4696878"/>
              <a:ext cx="380786" cy="57194"/>
            </a:xfrm>
            <a:prstGeom prst="rect">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66" name="Image 65" descr="Une image contenant texte, capture d’écran, Police, ligne&#10;&#10;Le contenu généré par l’IA peut être incorrect.">
            <a:extLst>
              <a:ext uri="{FF2B5EF4-FFF2-40B4-BE49-F238E27FC236}">
                <a16:creationId xmlns:a16="http://schemas.microsoft.com/office/drawing/2014/main" id="{30206638-2F81-148C-18D8-C5FAD74D0264}"/>
              </a:ext>
            </a:extLst>
          </p:cNvPr>
          <p:cNvPicPr>
            <a:picLocks noChangeAspect="1"/>
          </p:cNvPicPr>
          <p:nvPr/>
        </p:nvPicPr>
        <p:blipFill>
          <a:blip r:embed="rId3"/>
          <a:srcRect l="1258" t="1482"/>
          <a:stretch>
            <a:fillRect/>
          </a:stretch>
        </p:blipFill>
        <p:spPr>
          <a:xfrm>
            <a:off x="4305300" y="3623805"/>
            <a:ext cx="7795654" cy="3093199"/>
          </a:xfrm>
          <a:prstGeom prst="rect">
            <a:avLst/>
          </a:prstGeom>
        </p:spPr>
      </p:pic>
      <p:pic>
        <p:nvPicPr>
          <p:cNvPr id="72" name="Image 71" descr="Une image contenant logo, symbole, blanc, Graphique&#10;&#10;Le contenu généré par l’IA peut être incorrect.">
            <a:extLst>
              <a:ext uri="{FF2B5EF4-FFF2-40B4-BE49-F238E27FC236}">
                <a16:creationId xmlns:a16="http://schemas.microsoft.com/office/drawing/2014/main" id="{D9D7D8E3-DEBA-8791-1A4F-6989DBCD78E3}"/>
              </a:ext>
            </a:extLst>
          </p:cNvPr>
          <p:cNvPicPr>
            <a:picLocks noChangeAspect="1"/>
          </p:cNvPicPr>
          <p:nvPr/>
        </p:nvPicPr>
        <p:blipFill>
          <a:blip r:embed="rId4"/>
          <a:srcRect l="7471" t="4635" r="11081" b="6790"/>
          <a:stretch>
            <a:fillRect/>
          </a:stretch>
        </p:blipFill>
        <p:spPr>
          <a:xfrm>
            <a:off x="4612774" y="2735172"/>
            <a:ext cx="396000" cy="396000"/>
          </a:xfrm>
          <a:custGeom>
            <a:avLst/>
            <a:gdLst>
              <a:gd name="csX0" fmla="*/ 270000 w 540000"/>
              <a:gd name="csY0" fmla="*/ 0 h 540000"/>
              <a:gd name="csX1" fmla="*/ 540000 w 540000"/>
              <a:gd name="csY1" fmla="*/ 270000 h 540000"/>
              <a:gd name="csX2" fmla="*/ 270000 w 540000"/>
              <a:gd name="csY2" fmla="*/ 540000 h 540000"/>
              <a:gd name="csX3" fmla="*/ 0 w 540000"/>
              <a:gd name="csY3" fmla="*/ 270000 h 540000"/>
              <a:gd name="csX4" fmla="*/ 270000 w 540000"/>
              <a:gd name="csY4" fmla="*/ 0 h 540000"/>
            </a:gdLst>
            <a:ahLst/>
            <a:cxnLst>
              <a:cxn ang="0">
                <a:pos x="csX0" y="csY0"/>
              </a:cxn>
              <a:cxn ang="0">
                <a:pos x="csX1" y="csY1"/>
              </a:cxn>
              <a:cxn ang="0">
                <a:pos x="csX2" y="csY2"/>
              </a:cxn>
              <a:cxn ang="0">
                <a:pos x="csX3" y="csY3"/>
              </a:cxn>
              <a:cxn ang="0">
                <a:pos x="csX4" y="cs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a:effectLst>
            <a:outerShdw blurRad="50800" dist="38100" dir="2700000" algn="tl" rotWithShape="0">
              <a:prstClr val="black">
                <a:alpha val="40000"/>
              </a:prstClr>
            </a:outerShdw>
          </a:effectLst>
        </p:spPr>
      </p:pic>
      <p:sp>
        <p:nvSpPr>
          <p:cNvPr id="73" name="Espace réservé du texte 52">
            <a:extLst>
              <a:ext uri="{FF2B5EF4-FFF2-40B4-BE49-F238E27FC236}">
                <a16:creationId xmlns:a16="http://schemas.microsoft.com/office/drawing/2014/main" id="{19B3CFB0-9885-6DFB-BF33-BC0AE481F41A}"/>
              </a:ext>
            </a:extLst>
          </p:cNvPr>
          <p:cNvSpPr txBox="1">
            <a:spLocks/>
          </p:cNvSpPr>
          <p:nvPr/>
        </p:nvSpPr>
        <p:spPr>
          <a:xfrm>
            <a:off x="312625" y="3623806"/>
            <a:ext cx="3893325" cy="23159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fr-FR" dirty="0"/>
              <a:t>Dans le champ « Synthèse vocale », modifiez directement le discours qui sera mis à jour à la prochaine sauvegarde</a:t>
            </a:r>
          </a:p>
          <a:p>
            <a:pPr marL="342900" indent="-342900">
              <a:buFont typeface="+mj-lt"/>
              <a:buAutoNum type="arabicPeriod" startAt="3"/>
            </a:pPr>
            <a:r>
              <a:rPr lang="fr-FR" dirty="0"/>
              <a:t>Pensez à sauvegarder</a:t>
            </a:r>
          </a:p>
          <a:p>
            <a:endParaRPr lang="fr-FR" dirty="0"/>
          </a:p>
        </p:txBody>
      </p:sp>
      <p:sp>
        <p:nvSpPr>
          <p:cNvPr id="74" name="Rectangle 73">
            <a:extLst>
              <a:ext uri="{FF2B5EF4-FFF2-40B4-BE49-F238E27FC236}">
                <a16:creationId xmlns:a16="http://schemas.microsoft.com/office/drawing/2014/main" id="{5B79DDB1-6A85-EBEA-843C-F1C4CFF83AA7}"/>
              </a:ext>
            </a:extLst>
          </p:cNvPr>
          <p:cNvSpPr/>
          <p:nvPr/>
        </p:nvSpPr>
        <p:spPr>
          <a:xfrm>
            <a:off x="7052970" y="5025228"/>
            <a:ext cx="5038550" cy="1587243"/>
          </a:xfrm>
          <a:prstGeom prst="rect">
            <a:avLst/>
          </a:prstGeom>
          <a:noFill/>
          <a:ln w="57150">
            <a:solidFill>
              <a:srgbClr val="FF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4EDDBA15-151F-4950-7F66-4A79BE65ED32}"/>
              </a:ext>
            </a:extLst>
          </p:cNvPr>
          <p:cNvSpPr/>
          <p:nvPr/>
        </p:nvSpPr>
        <p:spPr>
          <a:xfrm>
            <a:off x="11589347" y="4844494"/>
            <a:ext cx="360000" cy="360000"/>
          </a:xfrm>
          <a:prstGeom prst="ellipse">
            <a:avLst/>
          </a:prstGeom>
          <a:solidFill>
            <a:srgbClr val="FFC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lumMod val="25000"/>
                  </a:schemeClr>
                </a:solidFill>
              </a:rPr>
              <a:t>3</a:t>
            </a:r>
          </a:p>
        </p:txBody>
      </p:sp>
    </p:spTree>
    <p:extLst>
      <p:ext uri="{BB962C8B-B14F-4D97-AF65-F5344CB8AC3E}">
        <p14:creationId xmlns:p14="http://schemas.microsoft.com/office/powerpoint/2010/main" val="121470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65368-C579-A03B-EE58-CEB756FC64B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F1E535-7A3D-062F-A42D-243070F9F089}"/>
              </a:ext>
            </a:extLst>
          </p:cNvPr>
          <p:cNvSpPr>
            <a:spLocks noGrp="1"/>
          </p:cNvSpPr>
          <p:nvPr>
            <p:ph type="title"/>
          </p:nvPr>
        </p:nvSpPr>
        <p:spPr>
          <a:xfrm>
            <a:off x="538480" y="3891074"/>
            <a:ext cx="6705600" cy="744606"/>
          </a:xfrm>
        </p:spPr>
        <p:txBody>
          <a:bodyPr/>
          <a:lstStyle/>
          <a:p>
            <a:pPr algn="ctr"/>
            <a:r>
              <a:rPr lang="fr-FR" dirty="0"/>
              <a:t>Personnalisations intermédiaires</a:t>
            </a:r>
          </a:p>
        </p:txBody>
      </p:sp>
      <p:sp>
        <p:nvSpPr>
          <p:cNvPr id="3" name="Espace réservé du texte 2">
            <a:extLst>
              <a:ext uri="{FF2B5EF4-FFF2-40B4-BE49-F238E27FC236}">
                <a16:creationId xmlns:a16="http://schemas.microsoft.com/office/drawing/2014/main" id="{1F2A119B-497D-98DD-4A82-1D6E04DF54BA}"/>
              </a:ext>
            </a:extLst>
          </p:cNvPr>
          <p:cNvSpPr>
            <a:spLocks noGrp="1"/>
          </p:cNvSpPr>
          <p:nvPr>
            <p:ph type="body" sz="quarter" idx="10"/>
          </p:nvPr>
        </p:nvSpPr>
        <p:spPr/>
        <p:txBody>
          <a:bodyPr/>
          <a:lstStyle/>
          <a:p>
            <a:endParaRPr lang="fr-FR"/>
          </a:p>
        </p:txBody>
      </p:sp>
      <p:sp>
        <p:nvSpPr>
          <p:cNvPr id="4" name="Espace réservé du texte 3">
            <a:extLst>
              <a:ext uri="{FF2B5EF4-FFF2-40B4-BE49-F238E27FC236}">
                <a16:creationId xmlns:a16="http://schemas.microsoft.com/office/drawing/2014/main" id="{402731BF-EE0B-EE7F-9F2C-14CB4DBB1299}"/>
              </a:ext>
            </a:extLst>
          </p:cNvPr>
          <p:cNvSpPr>
            <a:spLocks noGrp="1"/>
          </p:cNvSpPr>
          <p:nvPr>
            <p:ph type="body" sz="quarter" idx="11"/>
          </p:nvPr>
        </p:nvSpPr>
        <p:spPr/>
        <p:txBody>
          <a:bodyPr/>
          <a:lstStyle/>
          <a:p>
            <a:r>
              <a:rPr lang="fr-FR" dirty="0"/>
              <a:t>02</a:t>
            </a:r>
          </a:p>
        </p:txBody>
      </p:sp>
    </p:spTree>
    <p:extLst>
      <p:ext uri="{BB962C8B-B14F-4D97-AF65-F5344CB8AC3E}">
        <p14:creationId xmlns:p14="http://schemas.microsoft.com/office/powerpoint/2010/main" val="2603302970"/>
      </p:ext>
    </p:extLst>
  </p:cSld>
  <p:clrMapOvr>
    <a:masterClrMapping/>
  </p:clrMapOvr>
</p:sld>
</file>

<file path=ppt/theme/theme1.xml><?xml version="1.0" encoding="utf-8"?>
<a:theme xmlns:a="http://schemas.openxmlformats.org/drawingml/2006/main" name="Uptale">
  <a:themeElements>
    <a:clrScheme name="Uptale 2024">
      <a:dk1>
        <a:srgbClr val="0C2222"/>
      </a:dk1>
      <a:lt1>
        <a:srgbClr val="F0F6F7"/>
      </a:lt1>
      <a:dk2>
        <a:srgbClr val="0C2222"/>
      </a:dk2>
      <a:lt2>
        <a:srgbClr val="F0F6F7"/>
      </a:lt2>
      <a:accent1>
        <a:srgbClr val="7038FF"/>
      </a:accent1>
      <a:accent2>
        <a:srgbClr val="90DDD5"/>
      </a:accent2>
      <a:accent3>
        <a:srgbClr val="F29A77"/>
      </a:accent3>
      <a:accent4>
        <a:srgbClr val="F23719"/>
      </a:accent4>
      <a:accent5>
        <a:srgbClr val="93A09F"/>
      </a:accent5>
      <a:accent6>
        <a:srgbClr val="0C2222"/>
      </a:accent6>
      <a:hlink>
        <a:srgbClr val="7038FF"/>
      </a:hlink>
      <a:folHlink>
        <a:srgbClr val="8EAADB"/>
      </a:folHlink>
    </a:clrScheme>
    <a:fontScheme name="Uptale Roboto font">
      <a:majorFont>
        <a:latin typeface="Roboto Bol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tale" id="{D3BB77A2-46DB-4F54-9E59-79B92DD06129}" vid="{C6E53AF6-8FAF-4DA0-B5CD-65DE3AC7595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 xmlns="92e8daf3-ba85-494d-9cca-a7fcb9531a7c">
      <UserInfo>
        <DisplayName/>
        <AccountId xsi:nil="true"/>
        <AccountType/>
      </UserInfo>
    </Perso>
    <lcf76f155ced4ddcb4097134ff3c332f xmlns="92e8daf3-ba85-494d-9cca-a7fcb9531a7c">
      <Terms xmlns="http://schemas.microsoft.com/office/infopath/2007/PartnerControls"/>
    </lcf76f155ced4ddcb4097134ff3c332f>
    <TaxCatchAll xmlns="dfcdb14b-0a83-403c-be33-e64fb9ee005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8D44BC3D9A564F8DEF2B530AD86074" ma:contentTypeVersion="20" ma:contentTypeDescription="Crée un document." ma:contentTypeScope="" ma:versionID="86fe32b7bab4bddbd643c58b5adc1c7c">
  <xsd:schema xmlns:xsd="http://www.w3.org/2001/XMLSchema" xmlns:xs="http://www.w3.org/2001/XMLSchema" xmlns:p="http://schemas.microsoft.com/office/2006/metadata/properties" xmlns:ns2="92e8daf3-ba85-494d-9cca-a7fcb9531a7c" xmlns:ns3="dfcdb14b-0a83-403c-be33-e64fb9ee0059" targetNamespace="http://schemas.microsoft.com/office/2006/metadata/properties" ma:root="true" ma:fieldsID="f696dc472b09dd0ded40c4b620d1743e" ns2:_="" ns3:_="">
    <xsd:import namespace="92e8daf3-ba85-494d-9cca-a7fcb9531a7c"/>
    <xsd:import namespace="dfcdb14b-0a83-403c-be33-e64fb9ee00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Perso"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daf3-ba85-494d-9cca-a7fcb9531a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Perso" ma:index="20" nillable="true" ma:displayName="Perso" ma:format="Dropdown" ma:list="UserInfo" ma:SharePointGroup="0" ma:internalName="Pers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e95c572-de42-41c1-93cc-de71e999886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cdb14b-0a83-403c-be33-e64fb9ee0059"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3a493df-66ce-48e1-8b5f-c52cac3b1241}" ma:internalName="TaxCatchAll" ma:showField="CatchAllData" ma:web="dfcdb14b-0a83-403c-be33-e64fb9ee00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85DC3-B669-483E-9122-EF84DBBF0B79}">
  <ds:schemaRefs>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dfcdb14b-0a83-403c-be33-e64fb9ee0059"/>
    <ds:schemaRef ds:uri="92e8daf3-ba85-494d-9cca-a7fcb9531a7c"/>
    <ds:schemaRef ds:uri="http://schemas.microsoft.com/office/2006/metadata/properties"/>
  </ds:schemaRefs>
</ds:datastoreItem>
</file>

<file path=customXml/itemProps2.xml><?xml version="1.0" encoding="utf-8"?>
<ds:datastoreItem xmlns:ds="http://schemas.openxmlformats.org/officeDocument/2006/customXml" ds:itemID="{21EEE584-D7A2-4B57-BFC9-9A21F9033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daf3-ba85-494d-9cca-a7fcb9531a7c"/>
    <ds:schemaRef ds:uri="dfcdb14b-0a83-403c-be33-e64fb9ee00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8EFE03-5CDC-4051-80B9-52012A5D3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Uptale</Template>
  <TotalTime>2495</TotalTime>
  <Words>1123</Words>
  <Application>Microsoft Office PowerPoint</Application>
  <PresentationFormat>Grand écran</PresentationFormat>
  <Paragraphs>246</Paragraphs>
  <Slides>25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Aptos</vt:lpstr>
      <vt:lpstr>Arial</vt:lpstr>
      <vt:lpstr>Roboto</vt:lpstr>
      <vt:lpstr>Roboto Black</vt:lpstr>
      <vt:lpstr>Roboto Bold</vt:lpstr>
      <vt:lpstr>Uptale</vt:lpstr>
      <vt:lpstr>Personnalisez vos expériences</vt:lpstr>
      <vt:lpstr>Personnalisations simples</vt:lpstr>
      <vt:lpstr>Je veux créer une copie d’expérience</vt:lpstr>
      <vt:lpstr>Je veux changer le nom ou la description d’une expérience</vt:lpstr>
      <vt:lpstr>Je veux travailler sur une scène spécifique</vt:lpstr>
      <vt:lpstr>Je veux modifier un texte affiché ou une consigne</vt:lpstr>
      <vt:lpstr>Je veux modifier un bloc Info</vt:lpstr>
      <vt:lpstr>Je veux modifier le discours d’une voix off</vt:lpstr>
      <vt:lpstr>Personnalisations intermédiaires</vt:lpstr>
      <vt:lpstr>Je veux raccourcir l’expérience en supprimant des scènes</vt:lpstr>
      <vt:lpstr>Je veux changer l’image 360 de fond</vt:lpstr>
      <vt:lpstr>Personnalisations avancées</vt:lpstr>
      <vt:lpstr>Je veux modifier les critères évalués dans les microphones de conversations</vt:lpstr>
      <vt:lpstr>Je veux modifier étoiles et objectifs de l’expérience (1/2)</vt:lpstr>
      <vt:lpstr>Je veux modifier étoiles et objectifs de l’expérience (2/2)</vt:lpstr>
      <vt:lpstr>Personnalisations de l’IA</vt:lpstr>
      <vt:lpstr>Je veux récupérer un personnage d’une autre expérience</vt:lpstr>
      <vt:lpstr>Je veux changer le personnage dans une scène (1/2)</vt:lpstr>
      <vt:lpstr>Je veux changer le personnage dans une scène (2/2)</vt:lpstr>
      <vt:lpstr>Je veux personnaliser le discours de l’IA</vt:lpstr>
      <vt:lpstr>Je veux personnaliser le discours de l’IA</vt:lpstr>
      <vt:lpstr>Je veux personnaliser le discours de l’IA</vt:lpstr>
      <vt:lpstr>Je veux personnaliser le discours de l’IA</vt:lpstr>
      <vt:lpstr>Je veux changer la voix de l’IA</vt:lpstr>
      <vt:lpstr>Générer une nouvelle langue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Personnalisez vos expériences</dc:title>
  <dc:creator>Laurent Prevaut</dc:creator>
  <cp:lastModifiedBy>joël Plasseraud</cp:lastModifiedBy>
  <cp:revision>4</cp:revision>
  <dcterms:created xsi:type="dcterms:W3CDTF">2026-01-14T14:16:31Z</dcterms:created>
  <dcterms:modified xsi:type="dcterms:W3CDTF">2026-05-21T07:44:34Z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4397b8-4133-4afd-95de-05e0caad9bd6_Enabled">
    <vt:lpwstr>true</vt:lpwstr>
  </property>
  <property fmtid="{D5CDD505-2E9C-101B-9397-08002B2CF9AE}" pid="3" name="MSIP_Label_e44397b8-4133-4afd-95de-05e0caad9bd6_SetDate">
    <vt:lpwstr>2026-01-14T22:56:38Z</vt:lpwstr>
  </property>
  <property fmtid="{D5CDD505-2E9C-101B-9397-08002B2CF9AE}" pid="4" name="MSIP_Label_e44397b8-4133-4afd-95de-05e0caad9bd6_Method">
    <vt:lpwstr>Privileged</vt:lpwstr>
  </property>
  <property fmtid="{D5CDD505-2E9C-101B-9397-08002B2CF9AE}" pid="5" name="MSIP_Label_e44397b8-4133-4afd-95de-05e0caad9bd6_Name">
    <vt:lpwstr>Public</vt:lpwstr>
  </property>
  <property fmtid="{D5CDD505-2E9C-101B-9397-08002B2CF9AE}" pid="6" name="MSIP_Label_e44397b8-4133-4afd-95de-05e0caad9bd6_SiteId">
    <vt:lpwstr>b17c8e31-a251-4d61-8dfd-caf669d0b3a0</vt:lpwstr>
  </property>
  <property fmtid="{D5CDD505-2E9C-101B-9397-08002B2CF9AE}" pid="7" name="MSIP_Label_e44397b8-4133-4afd-95de-05e0caad9bd6_ActionId">
    <vt:lpwstr>a2762094-9e77-48a8-821b-b8a7fb33d240</vt:lpwstr>
  </property>
  <property fmtid="{D5CDD505-2E9C-101B-9397-08002B2CF9AE}" pid="8" name="MSIP_Label_e44397b8-4133-4afd-95de-05e0caad9bd6_ContentBits">
    <vt:lpwstr>0</vt:lpwstr>
  </property>
  <property fmtid="{D5CDD505-2E9C-101B-9397-08002B2CF9AE}" pid="9" name="MSIP_Label_e44397b8-4133-4afd-95de-05e0caad9bd6_Tag">
    <vt:lpwstr>10, 0, 1, 1</vt:lpwstr>
  </property>
  <property fmtid="{D5CDD505-2E9C-101B-9397-08002B2CF9AE}" pid="10" name="ContentTypeId">
    <vt:lpwstr>0x010100888D44BC3D9A564F8DEF2B530AD86074</vt:lpwstr>
  </property>
  <property fmtid="{D5CDD505-2E9C-101B-9397-08002B2CF9AE}" pid="11" name="MediaServiceImageTags">
    <vt:lpwstr/>
  </property>
</Properties>
</file>