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</p:sldIdLst>
  <p:sldSz cx="6858000" cy="12192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B2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36" d="100"/>
          <a:sy n="36" d="100"/>
        </p:scale>
        <p:origin x="2340" y="72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6817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1241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1293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0178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836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444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6210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2293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315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903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1121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3909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</a:extLst>
          </a:blip>
          <a:srcRect l="12889" r="11631"/>
          <a:stretch/>
        </p:blipFill>
        <p:spPr>
          <a:xfrm>
            <a:off x="1661474" y="1042502"/>
            <a:ext cx="3535052" cy="3810196"/>
          </a:xfrm>
          <a:prstGeom prst="ellipse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1072" y="0"/>
            <a:ext cx="6846928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Quicksand Medium" pitchFamily="50" charset="0"/>
              </a:rPr>
              <a:t>Kamel devient grand                    </a:t>
            </a:r>
            <a:endParaRPr lang="fr-FR" sz="2400" dirty="0">
              <a:solidFill>
                <a:schemeClr val="bg1"/>
              </a:solidFill>
              <a:latin typeface="Quicksand Medium" pitchFamily="50" charset="0"/>
            </a:endParaRPr>
          </a:p>
        </p:txBody>
      </p:sp>
      <p:grpSp>
        <p:nvGrpSpPr>
          <p:cNvPr id="11" name="Groupe 10"/>
          <p:cNvGrpSpPr/>
          <p:nvPr/>
        </p:nvGrpSpPr>
        <p:grpSpPr>
          <a:xfrm>
            <a:off x="806501" y="7663767"/>
            <a:ext cx="5244998" cy="2786372"/>
            <a:chOff x="812037" y="5443227"/>
            <a:chExt cx="5244998" cy="2786372"/>
          </a:xfrm>
        </p:grpSpPr>
        <p:sp>
          <p:nvSpPr>
            <p:cNvPr id="5" name="ZoneTexte 4"/>
            <p:cNvSpPr txBox="1"/>
            <p:nvPr/>
          </p:nvSpPr>
          <p:spPr>
            <a:xfrm>
              <a:off x="1242279" y="5443227"/>
              <a:ext cx="4373441" cy="258532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fr-FR" u="sng" dirty="0" smtClean="0"/>
            </a:p>
            <a:p>
              <a:pPr algn="ctr"/>
              <a:r>
                <a:rPr lang="fr-FR" b="1" dirty="0" smtClean="0">
                  <a:solidFill>
                    <a:srgbClr val="C00000"/>
                  </a:solidFill>
                </a:rPr>
                <a:t>Jeu n°1 Faire grandir Kamel</a:t>
              </a:r>
            </a:p>
            <a:p>
              <a:pPr algn="ctr"/>
              <a:endParaRPr lang="fr-FR" dirty="0"/>
            </a:p>
            <a:p>
              <a:pPr algn="ctr"/>
              <a:r>
                <a:rPr lang="fr-FR" b="1" dirty="0" smtClean="0"/>
                <a:t>But du jeu</a:t>
              </a:r>
            </a:p>
            <a:p>
              <a:pPr algn="ctr"/>
              <a:r>
                <a:rPr lang="fr-FR" dirty="0" smtClean="0"/>
                <a:t>Le premier qui a le plus grand Kamel a gagné</a:t>
              </a:r>
            </a:p>
            <a:p>
              <a:pPr algn="ctr"/>
              <a:endParaRPr lang="fr-FR" dirty="0" smtClean="0"/>
            </a:p>
            <a:p>
              <a:pPr algn="ctr"/>
              <a:r>
                <a:rPr lang="fr-FR" b="1" dirty="0" smtClean="0"/>
                <a:t> Règle du jeu</a:t>
              </a:r>
            </a:p>
            <a:p>
              <a:pPr algn="ctr"/>
              <a:r>
                <a:rPr lang="fr-FR" dirty="0" smtClean="0"/>
                <a:t>Jeter un dé, faire grandir Kamel du nombre </a:t>
              </a:r>
            </a:p>
            <a:p>
              <a:pPr algn="ctr"/>
              <a:r>
                <a:rPr lang="fr-FR" dirty="0" smtClean="0"/>
                <a:t>correspondant</a:t>
              </a:r>
              <a:r>
                <a:rPr lang="fr-FR" dirty="0"/>
                <a:t>.</a:t>
              </a:r>
              <a:endParaRPr lang="fr-FR" dirty="0" smtClean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812037" y="5566867"/>
              <a:ext cx="5244998" cy="26627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1648663" y="5377756"/>
            <a:ext cx="3429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b="1" dirty="0" smtClean="0"/>
              <a:t>Matériel</a:t>
            </a:r>
          </a:p>
          <a:p>
            <a:pPr algn="ctr"/>
            <a:r>
              <a:rPr lang="fr-FR" dirty="0" smtClean="0"/>
              <a:t>Un dé</a:t>
            </a:r>
          </a:p>
          <a:p>
            <a:pPr algn="ctr"/>
            <a:r>
              <a:rPr lang="fr-FR" dirty="0" smtClean="0"/>
              <a:t>Kamel  (X2)</a:t>
            </a:r>
          </a:p>
          <a:p>
            <a:pPr algn="ctr"/>
            <a:r>
              <a:rPr lang="fr-FR" dirty="0" smtClean="0"/>
              <a:t>Une bande graduée X2)</a:t>
            </a:r>
          </a:p>
        </p:txBody>
      </p:sp>
    </p:spTree>
    <p:extLst>
      <p:ext uri="{BB962C8B-B14F-4D97-AF65-F5344CB8AC3E}">
        <p14:creationId xmlns:p14="http://schemas.microsoft.com/office/powerpoint/2010/main" val="37349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 160"/>
          <p:cNvSpPr/>
          <p:nvPr/>
        </p:nvSpPr>
        <p:spPr>
          <a:xfrm>
            <a:off x="2552618" y="2570517"/>
            <a:ext cx="301748" cy="7217251"/>
          </a:xfrm>
          <a:prstGeom prst="rect">
            <a:avLst/>
          </a:prstGeom>
          <a:solidFill>
            <a:srgbClr val="AFB2B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2" name="Rectangle 161"/>
          <p:cNvSpPr/>
          <p:nvPr/>
        </p:nvSpPr>
        <p:spPr>
          <a:xfrm>
            <a:off x="2880432" y="2570517"/>
            <a:ext cx="328462" cy="7217251"/>
          </a:xfrm>
          <a:prstGeom prst="rect">
            <a:avLst/>
          </a:prstGeom>
          <a:solidFill>
            <a:srgbClr val="AFB2B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63" name="Image 16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99" t="82432" r="-5299" b="6642"/>
          <a:stretch/>
        </p:blipFill>
        <p:spPr>
          <a:xfrm>
            <a:off x="2258770" y="9778509"/>
            <a:ext cx="1304200" cy="485866"/>
          </a:xfrm>
          <a:prstGeom prst="rect">
            <a:avLst/>
          </a:prstGeom>
        </p:spPr>
      </p:pic>
      <p:cxnSp>
        <p:nvCxnSpPr>
          <p:cNvPr id="309" name="Connecteur droit 308"/>
          <p:cNvCxnSpPr/>
          <p:nvPr/>
        </p:nvCxnSpPr>
        <p:spPr>
          <a:xfrm>
            <a:off x="3374514" y="9751572"/>
            <a:ext cx="287079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Connecteur droit 309"/>
          <p:cNvCxnSpPr/>
          <p:nvPr/>
        </p:nvCxnSpPr>
        <p:spPr>
          <a:xfrm>
            <a:off x="3374514" y="9677514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Connecteur droit 310"/>
          <p:cNvCxnSpPr/>
          <p:nvPr/>
        </p:nvCxnSpPr>
        <p:spPr>
          <a:xfrm>
            <a:off x="3374514" y="9609774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Connecteur droit 311"/>
          <p:cNvCxnSpPr/>
          <p:nvPr/>
        </p:nvCxnSpPr>
        <p:spPr>
          <a:xfrm>
            <a:off x="3374514" y="9535716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Connecteur droit 312"/>
          <p:cNvCxnSpPr/>
          <p:nvPr/>
        </p:nvCxnSpPr>
        <p:spPr>
          <a:xfrm>
            <a:off x="3374514" y="9474602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Connecteur droit 313"/>
          <p:cNvCxnSpPr/>
          <p:nvPr/>
        </p:nvCxnSpPr>
        <p:spPr>
          <a:xfrm>
            <a:off x="3374514" y="9400544"/>
            <a:ext cx="287079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Connecteur droit 314"/>
          <p:cNvCxnSpPr/>
          <p:nvPr/>
        </p:nvCxnSpPr>
        <p:spPr>
          <a:xfrm>
            <a:off x="3374514" y="9332804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Connecteur droit 315"/>
          <p:cNvCxnSpPr/>
          <p:nvPr/>
        </p:nvCxnSpPr>
        <p:spPr>
          <a:xfrm>
            <a:off x="3374514" y="9258746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Connecteur droit 316"/>
          <p:cNvCxnSpPr/>
          <p:nvPr/>
        </p:nvCxnSpPr>
        <p:spPr>
          <a:xfrm>
            <a:off x="3374514" y="9183054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Connecteur droit 317"/>
          <p:cNvCxnSpPr/>
          <p:nvPr/>
        </p:nvCxnSpPr>
        <p:spPr>
          <a:xfrm>
            <a:off x="3374514" y="9031504"/>
            <a:ext cx="287079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Connecteur droit 318"/>
          <p:cNvCxnSpPr/>
          <p:nvPr/>
        </p:nvCxnSpPr>
        <p:spPr>
          <a:xfrm>
            <a:off x="3374514" y="8963764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Connecteur droit 319"/>
          <p:cNvCxnSpPr/>
          <p:nvPr/>
        </p:nvCxnSpPr>
        <p:spPr>
          <a:xfrm>
            <a:off x="3374514" y="8889706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Connecteur droit 320"/>
          <p:cNvCxnSpPr/>
          <p:nvPr/>
        </p:nvCxnSpPr>
        <p:spPr>
          <a:xfrm>
            <a:off x="3374514" y="8828592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Connecteur droit 321"/>
          <p:cNvCxnSpPr/>
          <p:nvPr/>
        </p:nvCxnSpPr>
        <p:spPr>
          <a:xfrm>
            <a:off x="3374514" y="8754534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Connecteur droit 322"/>
          <p:cNvCxnSpPr/>
          <p:nvPr/>
        </p:nvCxnSpPr>
        <p:spPr>
          <a:xfrm>
            <a:off x="3374514" y="8686794"/>
            <a:ext cx="287079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Connecteur droit 323"/>
          <p:cNvCxnSpPr/>
          <p:nvPr/>
        </p:nvCxnSpPr>
        <p:spPr>
          <a:xfrm>
            <a:off x="3374514" y="8612736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Connecteur droit 324"/>
          <p:cNvCxnSpPr/>
          <p:nvPr/>
        </p:nvCxnSpPr>
        <p:spPr>
          <a:xfrm>
            <a:off x="3374514" y="8533068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Connecteur droit 325"/>
          <p:cNvCxnSpPr/>
          <p:nvPr/>
        </p:nvCxnSpPr>
        <p:spPr>
          <a:xfrm>
            <a:off x="3374514" y="8459010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Connecteur droit 326"/>
          <p:cNvCxnSpPr/>
          <p:nvPr/>
        </p:nvCxnSpPr>
        <p:spPr>
          <a:xfrm>
            <a:off x="3374514" y="8391270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Connecteur droit 327"/>
          <p:cNvCxnSpPr/>
          <p:nvPr/>
        </p:nvCxnSpPr>
        <p:spPr>
          <a:xfrm>
            <a:off x="3374514" y="8317212"/>
            <a:ext cx="287079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Connecteur droit 328"/>
          <p:cNvCxnSpPr/>
          <p:nvPr/>
        </p:nvCxnSpPr>
        <p:spPr>
          <a:xfrm>
            <a:off x="3374514" y="8256098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Connecteur droit 329"/>
          <p:cNvCxnSpPr/>
          <p:nvPr/>
        </p:nvCxnSpPr>
        <p:spPr>
          <a:xfrm>
            <a:off x="3374514" y="8182040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Connecteur droit 330"/>
          <p:cNvCxnSpPr/>
          <p:nvPr/>
        </p:nvCxnSpPr>
        <p:spPr>
          <a:xfrm>
            <a:off x="3374514" y="8114300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Connecteur droit 331"/>
          <p:cNvCxnSpPr/>
          <p:nvPr/>
        </p:nvCxnSpPr>
        <p:spPr>
          <a:xfrm>
            <a:off x="3374514" y="8040242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Connecteur droit 332"/>
          <p:cNvCxnSpPr/>
          <p:nvPr/>
        </p:nvCxnSpPr>
        <p:spPr>
          <a:xfrm>
            <a:off x="3374514" y="7964550"/>
            <a:ext cx="287079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Connecteur droit 333"/>
          <p:cNvCxnSpPr/>
          <p:nvPr/>
        </p:nvCxnSpPr>
        <p:spPr>
          <a:xfrm>
            <a:off x="3374514" y="7890492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Connecteur droit 334"/>
          <p:cNvCxnSpPr/>
          <p:nvPr/>
        </p:nvCxnSpPr>
        <p:spPr>
          <a:xfrm>
            <a:off x="3374514" y="7822752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Connecteur droit 335"/>
          <p:cNvCxnSpPr/>
          <p:nvPr/>
        </p:nvCxnSpPr>
        <p:spPr>
          <a:xfrm>
            <a:off x="3374514" y="7748694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Connecteur droit 336"/>
          <p:cNvCxnSpPr/>
          <p:nvPr/>
        </p:nvCxnSpPr>
        <p:spPr>
          <a:xfrm>
            <a:off x="3374514" y="7687580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Connecteur droit 337"/>
          <p:cNvCxnSpPr/>
          <p:nvPr/>
        </p:nvCxnSpPr>
        <p:spPr>
          <a:xfrm>
            <a:off x="3374514" y="7613522"/>
            <a:ext cx="287079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Connecteur droit 338"/>
          <p:cNvCxnSpPr/>
          <p:nvPr/>
        </p:nvCxnSpPr>
        <p:spPr>
          <a:xfrm>
            <a:off x="3374514" y="7545782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Connecteur droit 339"/>
          <p:cNvCxnSpPr/>
          <p:nvPr/>
        </p:nvCxnSpPr>
        <p:spPr>
          <a:xfrm>
            <a:off x="3374514" y="7471724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Connecteur droit 340"/>
          <p:cNvCxnSpPr/>
          <p:nvPr/>
        </p:nvCxnSpPr>
        <p:spPr>
          <a:xfrm>
            <a:off x="3374514" y="7400995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Connecteur droit 341"/>
          <p:cNvCxnSpPr/>
          <p:nvPr/>
        </p:nvCxnSpPr>
        <p:spPr>
          <a:xfrm>
            <a:off x="3374514" y="7326937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Connecteur droit 342"/>
          <p:cNvCxnSpPr/>
          <p:nvPr/>
        </p:nvCxnSpPr>
        <p:spPr>
          <a:xfrm>
            <a:off x="3374514" y="7259197"/>
            <a:ext cx="287079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Connecteur droit 343"/>
          <p:cNvCxnSpPr/>
          <p:nvPr/>
        </p:nvCxnSpPr>
        <p:spPr>
          <a:xfrm>
            <a:off x="3374514" y="7185139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Connecteur droit 344"/>
          <p:cNvCxnSpPr/>
          <p:nvPr/>
        </p:nvCxnSpPr>
        <p:spPr>
          <a:xfrm>
            <a:off x="3374514" y="7124025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Connecteur droit 345"/>
          <p:cNvCxnSpPr/>
          <p:nvPr/>
        </p:nvCxnSpPr>
        <p:spPr>
          <a:xfrm>
            <a:off x="3374514" y="7049967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Connecteur droit 346"/>
          <p:cNvCxnSpPr/>
          <p:nvPr/>
        </p:nvCxnSpPr>
        <p:spPr>
          <a:xfrm>
            <a:off x="3374514" y="6982227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" name="Connecteur droit 347"/>
          <p:cNvCxnSpPr/>
          <p:nvPr/>
        </p:nvCxnSpPr>
        <p:spPr>
          <a:xfrm>
            <a:off x="3374514" y="6908169"/>
            <a:ext cx="287079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9" name="Connecteur droit 348"/>
          <p:cNvCxnSpPr/>
          <p:nvPr/>
        </p:nvCxnSpPr>
        <p:spPr>
          <a:xfrm>
            <a:off x="3374514" y="6832477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Connecteur droit 349"/>
          <p:cNvCxnSpPr/>
          <p:nvPr/>
        </p:nvCxnSpPr>
        <p:spPr>
          <a:xfrm>
            <a:off x="3374514" y="6758419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Connecteur droit 350"/>
          <p:cNvCxnSpPr/>
          <p:nvPr/>
        </p:nvCxnSpPr>
        <p:spPr>
          <a:xfrm>
            <a:off x="3374514" y="6690679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" name="Connecteur droit 351"/>
          <p:cNvCxnSpPr/>
          <p:nvPr/>
        </p:nvCxnSpPr>
        <p:spPr>
          <a:xfrm>
            <a:off x="3374514" y="6616621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Connecteur droit 352"/>
          <p:cNvCxnSpPr/>
          <p:nvPr/>
        </p:nvCxnSpPr>
        <p:spPr>
          <a:xfrm>
            <a:off x="3374514" y="6555507"/>
            <a:ext cx="287079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" name="Connecteur droit 353"/>
          <p:cNvCxnSpPr/>
          <p:nvPr/>
        </p:nvCxnSpPr>
        <p:spPr>
          <a:xfrm>
            <a:off x="3374514" y="6481449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" name="Connecteur droit 354"/>
          <p:cNvCxnSpPr/>
          <p:nvPr/>
        </p:nvCxnSpPr>
        <p:spPr>
          <a:xfrm>
            <a:off x="3374514" y="6413709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6" name="Connecteur droit 355"/>
          <p:cNvCxnSpPr/>
          <p:nvPr/>
        </p:nvCxnSpPr>
        <p:spPr>
          <a:xfrm>
            <a:off x="3374514" y="6339651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7" name="Connecteur droit 356"/>
          <p:cNvCxnSpPr/>
          <p:nvPr/>
        </p:nvCxnSpPr>
        <p:spPr>
          <a:xfrm>
            <a:off x="3374514" y="6259983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" name="Connecteur droit 357"/>
          <p:cNvCxnSpPr/>
          <p:nvPr/>
        </p:nvCxnSpPr>
        <p:spPr>
          <a:xfrm>
            <a:off x="3374514" y="6185925"/>
            <a:ext cx="287079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9" name="Connecteur droit 358"/>
          <p:cNvCxnSpPr/>
          <p:nvPr/>
        </p:nvCxnSpPr>
        <p:spPr>
          <a:xfrm>
            <a:off x="3374514" y="6118185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Connecteur droit 359"/>
          <p:cNvCxnSpPr/>
          <p:nvPr/>
        </p:nvCxnSpPr>
        <p:spPr>
          <a:xfrm>
            <a:off x="3374514" y="6044127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1" name="Connecteur droit 360"/>
          <p:cNvCxnSpPr/>
          <p:nvPr/>
        </p:nvCxnSpPr>
        <p:spPr>
          <a:xfrm>
            <a:off x="3374514" y="5983013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2" name="Connecteur droit 361"/>
          <p:cNvCxnSpPr/>
          <p:nvPr/>
        </p:nvCxnSpPr>
        <p:spPr>
          <a:xfrm>
            <a:off x="3374514" y="5908955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" name="Connecteur droit 362"/>
          <p:cNvCxnSpPr/>
          <p:nvPr/>
        </p:nvCxnSpPr>
        <p:spPr>
          <a:xfrm>
            <a:off x="3374514" y="5841215"/>
            <a:ext cx="287079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4" name="Connecteur droit 363"/>
          <p:cNvCxnSpPr/>
          <p:nvPr/>
        </p:nvCxnSpPr>
        <p:spPr>
          <a:xfrm>
            <a:off x="3374514" y="5767157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5" name="Connecteur droit 364"/>
          <p:cNvCxnSpPr/>
          <p:nvPr/>
        </p:nvCxnSpPr>
        <p:spPr>
          <a:xfrm>
            <a:off x="3374514" y="5691465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6" name="Connecteur droit 365"/>
          <p:cNvCxnSpPr/>
          <p:nvPr/>
        </p:nvCxnSpPr>
        <p:spPr>
          <a:xfrm>
            <a:off x="3374514" y="5617407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7" name="Connecteur droit 366"/>
          <p:cNvCxnSpPr/>
          <p:nvPr/>
        </p:nvCxnSpPr>
        <p:spPr>
          <a:xfrm>
            <a:off x="3374514" y="5549667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Connecteur droit 367"/>
          <p:cNvCxnSpPr/>
          <p:nvPr/>
        </p:nvCxnSpPr>
        <p:spPr>
          <a:xfrm>
            <a:off x="3374514" y="5471734"/>
            <a:ext cx="287079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Connecteur droit 368"/>
          <p:cNvCxnSpPr/>
          <p:nvPr/>
        </p:nvCxnSpPr>
        <p:spPr>
          <a:xfrm>
            <a:off x="3374514" y="9110729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Connecteur droit 369"/>
          <p:cNvCxnSpPr/>
          <p:nvPr/>
        </p:nvCxnSpPr>
        <p:spPr>
          <a:xfrm>
            <a:off x="3374514" y="5373436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1" name="Connecteur droit 370"/>
          <p:cNvCxnSpPr/>
          <p:nvPr/>
        </p:nvCxnSpPr>
        <p:spPr>
          <a:xfrm>
            <a:off x="3374514" y="5299378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2" name="Connecteur droit 371"/>
          <p:cNvCxnSpPr/>
          <p:nvPr/>
        </p:nvCxnSpPr>
        <p:spPr>
          <a:xfrm>
            <a:off x="3374514" y="5228649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3" name="Connecteur droit 372"/>
          <p:cNvCxnSpPr/>
          <p:nvPr/>
        </p:nvCxnSpPr>
        <p:spPr>
          <a:xfrm>
            <a:off x="3374514" y="5154591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Connecteur droit 373"/>
          <p:cNvCxnSpPr/>
          <p:nvPr/>
        </p:nvCxnSpPr>
        <p:spPr>
          <a:xfrm>
            <a:off x="3374514" y="5086851"/>
            <a:ext cx="287079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Connecteur droit 374"/>
          <p:cNvCxnSpPr/>
          <p:nvPr/>
        </p:nvCxnSpPr>
        <p:spPr>
          <a:xfrm>
            <a:off x="3374514" y="5012793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Connecteur droit 375"/>
          <p:cNvCxnSpPr/>
          <p:nvPr/>
        </p:nvCxnSpPr>
        <p:spPr>
          <a:xfrm>
            <a:off x="3374514" y="4951679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7" name="Connecteur droit 376"/>
          <p:cNvCxnSpPr/>
          <p:nvPr/>
        </p:nvCxnSpPr>
        <p:spPr>
          <a:xfrm>
            <a:off x="3374514" y="4877621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Connecteur droit 377"/>
          <p:cNvCxnSpPr/>
          <p:nvPr/>
        </p:nvCxnSpPr>
        <p:spPr>
          <a:xfrm>
            <a:off x="3374514" y="4809881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Connecteur droit 378"/>
          <p:cNvCxnSpPr/>
          <p:nvPr/>
        </p:nvCxnSpPr>
        <p:spPr>
          <a:xfrm>
            <a:off x="3374514" y="4735823"/>
            <a:ext cx="287079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Connecteur droit 379"/>
          <p:cNvCxnSpPr/>
          <p:nvPr/>
        </p:nvCxnSpPr>
        <p:spPr>
          <a:xfrm>
            <a:off x="3374514" y="4660131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Connecteur droit 380"/>
          <p:cNvCxnSpPr/>
          <p:nvPr/>
        </p:nvCxnSpPr>
        <p:spPr>
          <a:xfrm>
            <a:off x="3374514" y="4586073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2" name="Connecteur droit 381"/>
          <p:cNvCxnSpPr/>
          <p:nvPr/>
        </p:nvCxnSpPr>
        <p:spPr>
          <a:xfrm>
            <a:off x="3374514" y="4518333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" name="Connecteur droit 382"/>
          <p:cNvCxnSpPr/>
          <p:nvPr/>
        </p:nvCxnSpPr>
        <p:spPr>
          <a:xfrm>
            <a:off x="3374514" y="4444275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Connecteur droit 383"/>
          <p:cNvCxnSpPr/>
          <p:nvPr/>
        </p:nvCxnSpPr>
        <p:spPr>
          <a:xfrm>
            <a:off x="3374514" y="4383161"/>
            <a:ext cx="287079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" name="Connecteur droit 384"/>
          <p:cNvCxnSpPr/>
          <p:nvPr/>
        </p:nvCxnSpPr>
        <p:spPr>
          <a:xfrm>
            <a:off x="3374514" y="4309103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Connecteur droit 385"/>
          <p:cNvCxnSpPr/>
          <p:nvPr/>
        </p:nvCxnSpPr>
        <p:spPr>
          <a:xfrm>
            <a:off x="3374514" y="4241363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7" name="Connecteur droit 386"/>
          <p:cNvCxnSpPr/>
          <p:nvPr/>
        </p:nvCxnSpPr>
        <p:spPr>
          <a:xfrm>
            <a:off x="3374514" y="4167305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Connecteur droit 387"/>
          <p:cNvCxnSpPr/>
          <p:nvPr/>
        </p:nvCxnSpPr>
        <p:spPr>
          <a:xfrm>
            <a:off x="3374514" y="4087637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9" name="Connecteur droit 388"/>
          <p:cNvCxnSpPr/>
          <p:nvPr/>
        </p:nvCxnSpPr>
        <p:spPr>
          <a:xfrm>
            <a:off x="3374514" y="4013579"/>
            <a:ext cx="287079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0" name="Connecteur droit 389"/>
          <p:cNvCxnSpPr/>
          <p:nvPr/>
        </p:nvCxnSpPr>
        <p:spPr>
          <a:xfrm>
            <a:off x="3374514" y="3945839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1" name="Connecteur droit 390"/>
          <p:cNvCxnSpPr/>
          <p:nvPr/>
        </p:nvCxnSpPr>
        <p:spPr>
          <a:xfrm>
            <a:off x="3374514" y="3871781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2" name="Connecteur droit 391"/>
          <p:cNvCxnSpPr/>
          <p:nvPr/>
        </p:nvCxnSpPr>
        <p:spPr>
          <a:xfrm>
            <a:off x="3374514" y="3810667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Connecteur droit 392"/>
          <p:cNvCxnSpPr/>
          <p:nvPr/>
        </p:nvCxnSpPr>
        <p:spPr>
          <a:xfrm>
            <a:off x="3374514" y="3736609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Connecteur droit 393"/>
          <p:cNvCxnSpPr/>
          <p:nvPr/>
        </p:nvCxnSpPr>
        <p:spPr>
          <a:xfrm>
            <a:off x="3374514" y="3668869"/>
            <a:ext cx="287079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Connecteur droit 394"/>
          <p:cNvCxnSpPr/>
          <p:nvPr/>
        </p:nvCxnSpPr>
        <p:spPr>
          <a:xfrm>
            <a:off x="3374514" y="3594811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6" name="Connecteur droit 395"/>
          <p:cNvCxnSpPr/>
          <p:nvPr/>
        </p:nvCxnSpPr>
        <p:spPr>
          <a:xfrm>
            <a:off x="3374514" y="3519119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Connecteur droit 396"/>
          <p:cNvCxnSpPr/>
          <p:nvPr/>
        </p:nvCxnSpPr>
        <p:spPr>
          <a:xfrm>
            <a:off x="3374514" y="3445061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8" name="Connecteur droit 397"/>
          <p:cNvCxnSpPr/>
          <p:nvPr/>
        </p:nvCxnSpPr>
        <p:spPr>
          <a:xfrm>
            <a:off x="3374514" y="3377321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" name="Connecteur droit 398"/>
          <p:cNvCxnSpPr/>
          <p:nvPr/>
        </p:nvCxnSpPr>
        <p:spPr>
          <a:xfrm>
            <a:off x="3374514" y="3303263"/>
            <a:ext cx="287079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0" name="ZoneTexte 399"/>
          <p:cNvSpPr txBox="1"/>
          <p:nvPr/>
        </p:nvSpPr>
        <p:spPr>
          <a:xfrm>
            <a:off x="3627133" y="956690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0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01" name="ZoneTexte 400"/>
          <p:cNvSpPr txBox="1"/>
          <p:nvPr/>
        </p:nvSpPr>
        <p:spPr>
          <a:xfrm>
            <a:off x="3611313" y="885132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402" name="ZoneTexte 401"/>
          <p:cNvSpPr txBox="1"/>
          <p:nvPr/>
        </p:nvSpPr>
        <p:spPr>
          <a:xfrm>
            <a:off x="3595493" y="813573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2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03" name="ZoneTexte 402"/>
          <p:cNvSpPr txBox="1"/>
          <p:nvPr/>
        </p:nvSpPr>
        <p:spPr>
          <a:xfrm>
            <a:off x="3583548" y="742015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404" name="ZoneTexte 403"/>
          <p:cNvSpPr txBox="1"/>
          <p:nvPr/>
        </p:nvSpPr>
        <p:spPr>
          <a:xfrm>
            <a:off x="3590978" y="670457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4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05" name="ZoneTexte 404"/>
          <p:cNvSpPr txBox="1"/>
          <p:nvPr/>
        </p:nvSpPr>
        <p:spPr>
          <a:xfrm>
            <a:off x="3590978" y="5995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5</a:t>
            </a:r>
          </a:p>
        </p:txBody>
      </p:sp>
      <p:sp>
        <p:nvSpPr>
          <p:cNvPr id="406" name="ZoneTexte 405"/>
          <p:cNvSpPr txBox="1"/>
          <p:nvPr/>
        </p:nvSpPr>
        <p:spPr>
          <a:xfrm>
            <a:off x="3583548" y="528889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6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07" name="ZoneTexte 406"/>
          <p:cNvSpPr txBox="1"/>
          <p:nvPr/>
        </p:nvSpPr>
        <p:spPr>
          <a:xfrm>
            <a:off x="3603563" y="454474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7</a:t>
            </a:r>
          </a:p>
        </p:txBody>
      </p:sp>
      <p:sp>
        <p:nvSpPr>
          <p:cNvPr id="408" name="ZoneTexte 407"/>
          <p:cNvSpPr txBox="1"/>
          <p:nvPr/>
        </p:nvSpPr>
        <p:spPr>
          <a:xfrm>
            <a:off x="3611953" y="380060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8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09" name="ZoneTexte 408"/>
          <p:cNvSpPr txBox="1"/>
          <p:nvPr/>
        </p:nvSpPr>
        <p:spPr>
          <a:xfrm>
            <a:off x="3603563" y="311620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9</a:t>
            </a:r>
          </a:p>
        </p:txBody>
      </p:sp>
      <p:cxnSp>
        <p:nvCxnSpPr>
          <p:cNvPr id="410" name="Connecteur droit 409"/>
          <p:cNvCxnSpPr/>
          <p:nvPr/>
        </p:nvCxnSpPr>
        <p:spPr>
          <a:xfrm>
            <a:off x="3366124" y="3222687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" name="Connecteur droit 410"/>
          <p:cNvCxnSpPr/>
          <p:nvPr/>
        </p:nvCxnSpPr>
        <p:spPr>
          <a:xfrm>
            <a:off x="3366124" y="3148629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Connecteur droit 411"/>
          <p:cNvCxnSpPr/>
          <p:nvPr/>
        </p:nvCxnSpPr>
        <p:spPr>
          <a:xfrm>
            <a:off x="3366124" y="3080889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3" name="Connecteur droit 412"/>
          <p:cNvCxnSpPr/>
          <p:nvPr/>
        </p:nvCxnSpPr>
        <p:spPr>
          <a:xfrm>
            <a:off x="3366124" y="3006831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Connecteur droit 413"/>
          <p:cNvCxnSpPr/>
          <p:nvPr/>
        </p:nvCxnSpPr>
        <p:spPr>
          <a:xfrm>
            <a:off x="3366124" y="2945717"/>
            <a:ext cx="287079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5" name="Connecteur droit 414"/>
          <p:cNvCxnSpPr/>
          <p:nvPr/>
        </p:nvCxnSpPr>
        <p:spPr>
          <a:xfrm>
            <a:off x="3366124" y="2871659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6" name="Connecteur droit 415"/>
          <p:cNvCxnSpPr/>
          <p:nvPr/>
        </p:nvCxnSpPr>
        <p:spPr>
          <a:xfrm>
            <a:off x="3366124" y="2803919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7" name="Connecteur droit 416"/>
          <p:cNvCxnSpPr/>
          <p:nvPr/>
        </p:nvCxnSpPr>
        <p:spPr>
          <a:xfrm>
            <a:off x="3366124" y="2729861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8" name="Connecteur droit 417"/>
          <p:cNvCxnSpPr/>
          <p:nvPr/>
        </p:nvCxnSpPr>
        <p:spPr>
          <a:xfrm>
            <a:off x="3366124" y="2650193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9" name="Connecteur droit 418"/>
          <p:cNvCxnSpPr/>
          <p:nvPr/>
        </p:nvCxnSpPr>
        <p:spPr>
          <a:xfrm>
            <a:off x="3366124" y="2576135"/>
            <a:ext cx="287079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" name="ZoneTexte 429"/>
          <p:cNvSpPr txBox="1"/>
          <p:nvPr/>
        </p:nvSpPr>
        <p:spPr>
          <a:xfrm>
            <a:off x="3603563" y="2363157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10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61" name="ZoneTexte 460"/>
          <p:cNvSpPr txBox="1"/>
          <p:nvPr/>
        </p:nvSpPr>
        <p:spPr>
          <a:xfrm>
            <a:off x="11072" y="0"/>
            <a:ext cx="6846928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Quicksand Medium" pitchFamily="50" charset="0"/>
              </a:rPr>
              <a:t>Kamel devient petit                    </a:t>
            </a:r>
            <a:endParaRPr lang="fr-FR" sz="2400" dirty="0">
              <a:solidFill>
                <a:schemeClr val="bg1"/>
              </a:solidFill>
              <a:latin typeface="Quicksand Medium" pitchFamily="50" charset="0"/>
            </a:endParaRPr>
          </a:p>
        </p:txBody>
      </p:sp>
      <p:sp>
        <p:nvSpPr>
          <p:cNvPr id="303" name="Flèche vers le haut 302"/>
          <p:cNvSpPr/>
          <p:nvPr/>
        </p:nvSpPr>
        <p:spPr>
          <a:xfrm rot="10800000">
            <a:off x="4022267" y="2570517"/>
            <a:ext cx="484632" cy="9784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4" name="ZoneTexte 303"/>
          <p:cNvSpPr txBox="1"/>
          <p:nvPr/>
        </p:nvSpPr>
        <p:spPr>
          <a:xfrm>
            <a:off x="4084571" y="3274944"/>
            <a:ext cx="3962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5400" dirty="0" smtClean="0">
                <a:solidFill>
                  <a:srgbClr val="0070C0"/>
                </a:solidFill>
              </a:rPr>
              <a:t>-</a:t>
            </a:r>
            <a:endParaRPr lang="fr-FR" sz="5400" dirty="0">
              <a:solidFill>
                <a:srgbClr val="0070C0"/>
              </a:solidFill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2059383" y="2125247"/>
            <a:ext cx="1962883" cy="2534884"/>
            <a:chOff x="2009955" y="2718373"/>
            <a:chExt cx="1962883" cy="2534884"/>
          </a:xfrm>
        </p:grpSpPr>
        <p:pic>
          <p:nvPicPr>
            <p:cNvPr id="160" name="Image 159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592" b="34139"/>
            <a:stretch/>
          </p:blipFill>
          <p:spPr>
            <a:xfrm>
              <a:off x="2121308" y="2718373"/>
              <a:ext cx="1320632" cy="2491943"/>
            </a:xfrm>
            <a:prstGeom prst="rect">
              <a:avLst/>
            </a:prstGeom>
            <a:ln w="19050">
              <a:noFill/>
            </a:ln>
          </p:spPr>
        </p:pic>
        <p:sp>
          <p:nvSpPr>
            <p:cNvPr id="2" name="Rectangle 1"/>
            <p:cNvSpPr/>
            <p:nvPr/>
          </p:nvSpPr>
          <p:spPr>
            <a:xfrm>
              <a:off x="2009955" y="2718373"/>
              <a:ext cx="1962883" cy="2534884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72991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</TotalTime>
  <Words>63</Words>
  <Application>Microsoft Office PowerPoint</Application>
  <PresentationFormat>Grand écran</PresentationFormat>
  <Paragraphs>27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Quicksand Medium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 VANBRUGGHE</dc:creator>
  <cp:lastModifiedBy>Anne VANBRUGGHE</cp:lastModifiedBy>
  <cp:revision>15</cp:revision>
  <dcterms:created xsi:type="dcterms:W3CDTF">2024-10-15T19:56:14Z</dcterms:created>
  <dcterms:modified xsi:type="dcterms:W3CDTF">2024-10-15T22:06:30Z</dcterms:modified>
</cp:coreProperties>
</file>