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</p:sldIdLst>
  <p:sldSz cx="6858000" cy="12192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B2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36" d="100"/>
          <a:sy n="36" d="100"/>
        </p:scale>
        <p:origin x="2340" y="72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6817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241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1293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17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6836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444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210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229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315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890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112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A3C33-01B1-4AC7-8CD6-BC38DFDB6646}" type="datetimeFigureOut">
              <a:rPr lang="fr-FR" smtClean="0"/>
              <a:t>16/10/2024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FD8BC-8991-4DC8-8091-72024CF7041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909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0"/>
                    </a14:imgEffect>
                  </a14:imgLayer>
                </a14:imgProps>
              </a:ext>
            </a:extLst>
          </a:blip>
          <a:srcRect l="12889" r="11631"/>
          <a:stretch/>
        </p:blipFill>
        <p:spPr>
          <a:xfrm>
            <a:off x="1661474" y="1235008"/>
            <a:ext cx="3535052" cy="3810196"/>
          </a:xfrm>
          <a:prstGeom prst="ellipse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1072" y="0"/>
            <a:ext cx="6846928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chemeClr val="bg1"/>
                </a:solidFill>
                <a:latin typeface="Quicksand Medium" pitchFamily="50" charset="0"/>
              </a:rPr>
              <a:t>                Kamel grandit, Kamel rapetisse                    </a:t>
            </a:r>
            <a:endParaRPr lang="fr-FR" sz="2400" dirty="0">
              <a:solidFill>
                <a:schemeClr val="bg1"/>
              </a:solidFill>
              <a:latin typeface="Quicksand Medium" pitchFamily="50" charset="0"/>
            </a:endParaRPr>
          </a:p>
        </p:txBody>
      </p:sp>
      <p:grpSp>
        <p:nvGrpSpPr>
          <p:cNvPr id="10" name="Groupe 9"/>
          <p:cNvGrpSpPr/>
          <p:nvPr/>
        </p:nvGrpSpPr>
        <p:grpSpPr>
          <a:xfrm>
            <a:off x="866802" y="7540607"/>
            <a:ext cx="5244998" cy="3139321"/>
            <a:chOff x="806501" y="8229599"/>
            <a:chExt cx="5244998" cy="3139321"/>
          </a:xfrm>
        </p:grpSpPr>
        <p:sp>
          <p:nvSpPr>
            <p:cNvPr id="8" name="Rectangle 7"/>
            <p:cNvSpPr/>
            <p:nvPr/>
          </p:nvSpPr>
          <p:spPr>
            <a:xfrm>
              <a:off x="806501" y="8367369"/>
              <a:ext cx="5244998" cy="26627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1169407" y="8229599"/>
              <a:ext cx="4519186" cy="31393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endParaRPr lang="fr-FR" dirty="0"/>
            </a:p>
            <a:p>
              <a:pPr algn="ctr"/>
              <a:r>
                <a:rPr lang="fr-FR" b="1" dirty="0" smtClean="0">
                  <a:solidFill>
                    <a:srgbClr val="C00000"/>
                  </a:solidFill>
                </a:rPr>
                <a:t>Jeu n°2 Faire rapetisser Kamel</a:t>
              </a:r>
            </a:p>
            <a:p>
              <a:pPr algn="ctr"/>
              <a:endParaRPr lang="fr-FR" dirty="0" smtClean="0">
                <a:solidFill>
                  <a:srgbClr val="C00000"/>
                </a:solidFill>
              </a:endParaRPr>
            </a:p>
            <a:p>
              <a:pPr algn="ctr"/>
              <a:r>
                <a:rPr lang="fr-FR" b="1" dirty="0" smtClean="0"/>
                <a:t>But du jeu</a:t>
              </a:r>
            </a:p>
            <a:p>
              <a:pPr algn="ctr"/>
              <a:r>
                <a:rPr lang="fr-FR" dirty="0" smtClean="0"/>
                <a:t>Le premier qui a le plus petit Kamel a gagné</a:t>
              </a:r>
            </a:p>
            <a:p>
              <a:pPr algn="ctr"/>
              <a:endParaRPr lang="fr-FR" dirty="0" smtClean="0"/>
            </a:p>
            <a:p>
              <a:pPr algn="ctr"/>
              <a:r>
                <a:rPr lang="fr-FR" b="1" dirty="0" smtClean="0"/>
                <a:t> Règle du jeu</a:t>
              </a:r>
            </a:p>
            <a:p>
              <a:pPr algn="ctr"/>
              <a:r>
                <a:rPr lang="fr-FR" dirty="0" smtClean="0"/>
                <a:t>Jeter un dé, faire rapetisser Kamel du nombre </a:t>
              </a:r>
            </a:p>
            <a:p>
              <a:pPr algn="ctr"/>
              <a:r>
                <a:rPr lang="fr-FR" dirty="0" smtClean="0"/>
                <a:t>Correspondant.</a:t>
              </a:r>
            </a:p>
            <a:p>
              <a:pPr algn="ctr"/>
              <a:endParaRPr lang="fr-FR" dirty="0" smtClean="0"/>
            </a:p>
            <a:p>
              <a:pPr algn="ctr"/>
              <a:endParaRPr lang="fr-FR" dirty="0" smtClean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1648663" y="5570262"/>
            <a:ext cx="3429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b="1" dirty="0" smtClean="0"/>
              <a:t>Matériel</a:t>
            </a:r>
          </a:p>
          <a:p>
            <a:pPr algn="ctr"/>
            <a:r>
              <a:rPr lang="fr-FR" dirty="0" smtClean="0"/>
              <a:t>Un dé</a:t>
            </a:r>
          </a:p>
          <a:p>
            <a:pPr algn="ctr"/>
            <a:r>
              <a:rPr lang="fr-FR" dirty="0" smtClean="0"/>
              <a:t>Kamel  (X2)</a:t>
            </a:r>
          </a:p>
          <a:p>
            <a:pPr algn="ctr"/>
            <a:r>
              <a:rPr lang="fr-FR" dirty="0" smtClean="0"/>
              <a:t>Une bande graduée X2)</a:t>
            </a:r>
          </a:p>
        </p:txBody>
      </p:sp>
    </p:spTree>
    <p:extLst>
      <p:ext uri="{BB962C8B-B14F-4D97-AF65-F5344CB8AC3E}">
        <p14:creationId xmlns:p14="http://schemas.microsoft.com/office/powerpoint/2010/main" val="401950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160"/>
          <p:cNvSpPr/>
          <p:nvPr/>
        </p:nvSpPr>
        <p:spPr>
          <a:xfrm>
            <a:off x="2591276" y="2348092"/>
            <a:ext cx="298906" cy="7217251"/>
          </a:xfrm>
          <a:prstGeom prst="rect">
            <a:avLst/>
          </a:prstGeom>
          <a:solidFill>
            <a:srgbClr val="AFB2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2" name="Rectangle 161"/>
          <p:cNvSpPr/>
          <p:nvPr/>
        </p:nvSpPr>
        <p:spPr>
          <a:xfrm>
            <a:off x="2932737" y="2348092"/>
            <a:ext cx="328462" cy="7217251"/>
          </a:xfrm>
          <a:prstGeom prst="rect">
            <a:avLst/>
          </a:prstGeom>
          <a:solidFill>
            <a:srgbClr val="AFB2B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63" name="Image 16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9" t="82432" r="-5299" b="6642"/>
          <a:stretch/>
        </p:blipFill>
        <p:spPr>
          <a:xfrm>
            <a:off x="2308198" y="9556084"/>
            <a:ext cx="1304200" cy="485866"/>
          </a:xfrm>
          <a:prstGeom prst="rect">
            <a:avLst/>
          </a:prstGeom>
        </p:spPr>
      </p:pic>
      <p:cxnSp>
        <p:nvCxnSpPr>
          <p:cNvPr id="309" name="Connecteur droit 308"/>
          <p:cNvCxnSpPr/>
          <p:nvPr/>
        </p:nvCxnSpPr>
        <p:spPr>
          <a:xfrm>
            <a:off x="3442886" y="9529147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Connecteur droit 309"/>
          <p:cNvCxnSpPr/>
          <p:nvPr/>
        </p:nvCxnSpPr>
        <p:spPr>
          <a:xfrm>
            <a:off x="3442886" y="945508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Connecteur droit 310"/>
          <p:cNvCxnSpPr/>
          <p:nvPr/>
        </p:nvCxnSpPr>
        <p:spPr>
          <a:xfrm>
            <a:off x="3442886" y="938734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Connecteur droit 311"/>
          <p:cNvCxnSpPr/>
          <p:nvPr/>
        </p:nvCxnSpPr>
        <p:spPr>
          <a:xfrm>
            <a:off x="3442886" y="9313291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Connecteur droit 313"/>
          <p:cNvCxnSpPr/>
          <p:nvPr/>
        </p:nvCxnSpPr>
        <p:spPr>
          <a:xfrm>
            <a:off x="3442886" y="9178119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Connecteur droit 314"/>
          <p:cNvCxnSpPr/>
          <p:nvPr/>
        </p:nvCxnSpPr>
        <p:spPr>
          <a:xfrm>
            <a:off x="3442886" y="911037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Connecteur droit 315"/>
          <p:cNvCxnSpPr/>
          <p:nvPr/>
        </p:nvCxnSpPr>
        <p:spPr>
          <a:xfrm>
            <a:off x="3442886" y="9036321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Connecteur droit 316"/>
          <p:cNvCxnSpPr/>
          <p:nvPr/>
        </p:nvCxnSpPr>
        <p:spPr>
          <a:xfrm>
            <a:off x="3442886" y="896062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8" name="Connecteur droit 317"/>
          <p:cNvCxnSpPr/>
          <p:nvPr/>
        </p:nvCxnSpPr>
        <p:spPr>
          <a:xfrm>
            <a:off x="3442886" y="8809079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Connecteur droit 318"/>
          <p:cNvCxnSpPr/>
          <p:nvPr/>
        </p:nvCxnSpPr>
        <p:spPr>
          <a:xfrm>
            <a:off x="3442886" y="874133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Connecteur droit 319"/>
          <p:cNvCxnSpPr/>
          <p:nvPr/>
        </p:nvCxnSpPr>
        <p:spPr>
          <a:xfrm>
            <a:off x="3442886" y="8667281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Connecteur droit 320"/>
          <p:cNvCxnSpPr/>
          <p:nvPr/>
        </p:nvCxnSpPr>
        <p:spPr>
          <a:xfrm>
            <a:off x="3442886" y="8606167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Connecteur droit 321"/>
          <p:cNvCxnSpPr/>
          <p:nvPr/>
        </p:nvCxnSpPr>
        <p:spPr>
          <a:xfrm>
            <a:off x="3442886" y="853210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Connecteur droit 322"/>
          <p:cNvCxnSpPr/>
          <p:nvPr/>
        </p:nvCxnSpPr>
        <p:spPr>
          <a:xfrm>
            <a:off x="3442886" y="8464369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4" name="Connecteur droit 323"/>
          <p:cNvCxnSpPr/>
          <p:nvPr/>
        </p:nvCxnSpPr>
        <p:spPr>
          <a:xfrm>
            <a:off x="3442886" y="8390311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Connecteur droit 324"/>
          <p:cNvCxnSpPr/>
          <p:nvPr/>
        </p:nvCxnSpPr>
        <p:spPr>
          <a:xfrm>
            <a:off x="3442886" y="8310643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6" name="Connecteur droit 325"/>
          <p:cNvCxnSpPr/>
          <p:nvPr/>
        </p:nvCxnSpPr>
        <p:spPr>
          <a:xfrm>
            <a:off x="3442886" y="8236585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Connecteur droit 326"/>
          <p:cNvCxnSpPr/>
          <p:nvPr/>
        </p:nvCxnSpPr>
        <p:spPr>
          <a:xfrm>
            <a:off x="3442886" y="8168845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8" name="Connecteur droit 327"/>
          <p:cNvCxnSpPr/>
          <p:nvPr/>
        </p:nvCxnSpPr>
        <p:spPr>
          <a:xfrm>
            <a:off x="3442886" y="8094787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Connecteur droit 328"/>
          <p:cNvCxnSpPr/>
          <p:nvPr/>
        </p:nvCxnSpPr>
        <p:spPr>
          <a:xfrm>
            <a:off x="3442886" y="8033673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0" name="Connecteur droit 329"/>
          <p:cNvCxnSpPr/>
          <p:nvPr/>
        </p:nvCxnSpPr>
        <p:spPr>
          <a:xfrm>
            <a:off x="3442886" y="7959615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Connecteur droit 330"/>
          <p:cNvCxnSpPr/>
          <p:nvPr/>
        </p:nvCxnSpPr>
        <p:spPr>
          <a:xfrm>
            <a:off x="3442886" y="7891875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Connecteur droit 331"/>
          <p:cNvCxnSpPr/>
          <p:nvPr/>
        </p:nvCxnSpPr>
        <p:spPr>
          <a:xfrm>
            <a:off x="3442886" y="7817817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Connecteur droit 332"/>
          <p:cNvCxnSpPr/>
          <p:nvPr/>
        </p:nvCxnSpPr>
        <p:spPr>
          <a:xfrm>
            <a:off x="3442886" y="7742125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Connecteur droit 333"/>
          <p:cNvCxnSpPr/>
          <p:nvPr/>
        </p:nvCxnSpPr>
        <p:spPr>
          <a:xfrm>
            <a:off x="3442886" y="7668067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Connecteur droit 334"/>
          <p:cNvCxnSpPr/>
          <p:nvPr/>
        </p:nvCxnSpPr>
        <p:spPr>
          <a:xfrm>
            <a:off x="3442886" y="7600327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Connecteur droit 335"/>
          <p:cNvCxnSpPr/>
          <p:nvPr/>
        </p:nvCxnSpPr>
        <p:spPr>
          <a:xfrm>
            <a:off x="3442886" y="7526269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Connecteur droit 336"/>
          <p:cNvCxnSpPr/>
          <p:nvPr/>
        </p:nvCxnSpPr>
        <p:spPr>
          <a:xfrm>
            <a:off x="3442886" y="7465155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Connecteur droit 337"/>
          <p:cNvCxnSpPr/>
          <p:nvPr/>
        </p:nvCxnSpPr>
        <p:spPr>
          <a:xfrm>
            <a:off x="3442886" y="7391097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Connecteur droit 338"/>
          <p:cNvCxnSpPr/>
          <p:nvPr/>
        </p:nvCxnSpPr>
        <p:spPr>
          <a:xfrm>
            <a:off x="3442886" y="7323357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0" name="Connecteur droit 339"/>
          <p:cNvCxnSpPr/>
          <p:nvPr/>
        </p:nvCxnSpPr>
        <p:spPr>
          <a:xfrm>
            <a:off x="3442886" y="7249299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Connecteur droit 340"/>
          <p:cNvCxnSpPr/>
          <p:nvPr/>
        </p:nvCxnSpPr>
        <p:spPr>
          <a:xfrm>
            <a:off x="3442886" y="7178570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2" name="Connecteur droit 341"/>
          <p:cNvCxnSpPr/>
          <p:nvPr/>
        </p:nvCxnSpPr>
        <p:spPr>
          <a:xfrm>
            <a:off x="3442886" y="7104512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Connecteur droit 342"/>
          <p:cNvCxnSpPr/>
          <p:nvPr/>
        </p:nvCxnSpPr>
        <p:spPr>
          <a:xfrm>
            <a:off x="3442886" y="7036772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4" name="Connecteur droit 343"/>
          <p:cNvCxnSpPr/>
          <p:nvPr/>
        </p:nvCxnSpPr>
        <p:spPr>
          <a:xfrm>
            <a:off x="3442886" y="6962714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Connecteur droit 344"/>
          <p:cNvCxnSpPr/>
          <p:nvPr/>
        </p:nvCxnSpPr>
        <p:spPr>
          <a:xfrm>
            <a:off x="3442886" y="6901600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Connecteur droit 345"/>
          <p:cNvCxnSpPr/>
          <p:nvPr/>
        </p:nvCxnSpPr>
        <p:spPr>
          <a:xfrm>
            <a:off x="3442886" y="6827542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Connecteur droit 346"/>
          <p:cNvCxnSpPr/>
          <p:nvPr/>
        </p:nvCxnSpPr>
        <p:spPr>
          <a:xfrm>
            <a:off x="3442886" y="6759802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8" name="Connecteur droit 347"/>
          <p:cNvCxnSpPr/>
          <p:nvPr/>
        </p:nvCxnSpPr>
        <p:spPr>
          <a:xfrm>
            <a:off x="3442886" y="6685744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Connecteur droit 348"/>
          <p:cNvCxnSpPr/>
          <p:nvPr/>
        </p:nvCxnSpPr>
        <p:spPr>
          <a:xfrm>
            <a:off x="3442886" y="6610052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Connecteur droit 349"/>
          <p:cNvCxnSpPr/>
          <p:nvPr/>
        </p:nvCxnSpPr>
        <p:spPr>
          <a:xfrm>
            <a:off x="3442886" y="653599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Connecteur droit 350"/>
          <p:cNvCxnSpPr/>
          <p:nvPr/>
        </p:nvCxnSpPr>
        <p:spPr>
          <a:xfrm>
            <a:off x="3442886" y="646825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2" name="Connecteur droit 351"/>
          <p:cNvCxnSpPr/>
          <p:nvPr/>
        </p:nvCxnSpPr>
        <p:spPr>
          <a:xfrm>
            <a:off x="3442886" y="6394196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Connecteur droit 352"/>
          <p:cNvCxnSpPr/>
          <p:nvPr/>
        </p:nvCxnSpPr>
        <p:spPr>
          <a:xfrm>
            <a:off x="3442886" y="6333082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Connecteur droit 353"/>
          <p:cNvCxnSpPr/>
          <p:nvPr/>
        </p:nvCxnSpPr>
        <p:spPr>
          <a:xfrm>
            <a:off x="3442886" y="625902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Connecteur droit 354"/>
          <p:cNvCxnSpPr/>
          <p:nvPr/>
        </p:nvCxnSpPr>
        <p:spPr>
          <a:xfrm>
            <a:off x="3442886" y="619128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Connecteur droit 355"/>
          <p:cNvCxnSpPr/>
          <p:nvPr/>
        </p:nvCxnSpPr>
        <p:spPr>
          <a:xfrm>
            <a:off x="3442886" y="6117226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Connecteur droit 356"/>
          <p:cNvCxnSpPr/>
          <p:nvPr/>
        </p:nvCxnSpPr>
        <p:spPr>
          <a:xfrm>
            <a:off x="3442886" y="6037558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Connecteur droit 357"/>
          <p:cNvCxnSpPr/>
          <p:nvPr/>
        </p:nvCxnSpPr>
        <p:spPr>
          <a:xfrm>
            <a:off x="3442886" y="5963500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Connecteur droit 358"/>
          <p:cNvCxnSpPr/>
          <p:nvPr/>
        </p:nvCxnSpPr>
        <p:spPr>
          <a:xfrm>
            <a:off x="3442886" y="5895760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Connecteur droit 359"/>
          <p:cNvCxnSpPr/>
          <p:nvPr/>
        </p:nvCxnSpPr>
        <p:spPr>
          <a:xfrm>
            <a:off x="3442886" y="5821702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Connecteur droit 360"/>
          <p:cNvCxnSpPr/>
          <p:nvPr/>
        </p:nvCxnSpPr>
        <p:spPr>
          <a:xfrm>
            <a:off x="3442886" y="5760588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Connecteur droit 361"/>
          <p:cNvCxnSpPr/>
          <p:nvPr/>
        </p:nvCxnSpPr>
        <p:spPr>
          <a:xfrm>
            <a:off x="3442886" y="5686530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Connecteur droit 362"/>
          <p:cNvCxnSpPr/>
          <p:nvPr/>
        </p:nvCxnSpPr>
        <p:spPr>
          <a:xfrm>
            <a:off x="3442886" y="5618790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4" name="Connecteur droit 363"/>
          <p:cNvCxnSpPr/>
          <p:nvPr/>
        </p:nvCxnSpPr>
        <p:spPr>
          <a:xfrm>
            <a:off x="3442886" y="5544732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5" name="Connecteur droit 364"/>
          <p:cNvCxnSpPr/>
          <p:nvPr/>
        </p:nvCxnSpPr>
        <p:spPr>
          <a:xfrm>
            <a:off x="3442886" y="5469040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Connecteur droit 365"/>
          <p:cNvCxnSpPr/>
          <p:nvPr/>
        </p:nvCxnSpPr>
        <p:spPr>
          <a:xfrm>
            <a:off x="3442886" y="5394982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7" name="Connecteur droit 366"/>
          <p:cNvCxnSpPr/>
          <p:nvPr/>
        </p:nvCxnSpPr>
        <p:spPr>
          <a:xfrm>
            <a:off x="3442886" y="5327242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8" name="Connecteur droit 367"/>
          <p:cNvCxnSpPr/>
          <p:nvPr/>
        </p:nvCxnSpPr>
        <p:spPr>
          <a:xfrm>
            <a:off x="3442886" y="5249309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Connecteur droit 368"/>
          <p:cNvCxnSpPr/>
          <p:nvPr/>
        </p:nvCxnSpPr>
        <p:spPr>
          <a:xfrm>
            <a:off x="3442886" y="888830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Connecteur droit 369"/>
          <p:cNvCxnSpPr/>
          <p:nvPr/>
        </p:nvCxnSpPr>
        <p:spPr>
          <a:xfrm>
            <a:off x="3442886" y="5151011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Connecteur droit 370"/>
          <p:cNvCxnSpPr/>
          <p:nvPr/>
        </p:nvCxnSpPr>
        <p:spPr>
          <a:xfrm>
            <a:off x="3442886" y="5076953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2" name="Connecteur droit 371"/>
          <p:cNvCxnSpPr/>
          <p:nvPr/>
        </p:nvCxnSpPr>
        <p:spPr>
          <a:xfrm>
            <a:off x="3442886" y="5006224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Connecteur droit 372"/>
          <p:cNvCxnSpPr/>
          <p:nvPr/>
        </p:nvCxnSpPr>
        <p:spPr>
          <a:xfrm>
            <a:off x="3442886" y="4932166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Connecteur droit 373"/>
          <p:cNvCxnSpPr/>
          <p:nvPr/>
        </p:nvCxnSpPr>
        <p:spPr>
          <a:xfrm>
            <a:off x="3442886" y="4864426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5" name="Connecteur droit 374"/>
          <p:cNvCxnSpPr/>
          <p:nvPr/>
        </p:nvCxnSpPr>
        <p:spPr>
          <a:xfrm>
            <a:off x="3442886" y="4790368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Connecteur droit 375"/>
          <p:cNvCxnSpPr/>
          <p:nvPr/>
        </p:nvCxnSpPr>
        <p:spPr>
          <a:xfrm>
            <a:off x="3442886" y="4729254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7" name="Connecteur droit 376"/>
          <p:cNvCxnSpPr/>
          <p:nvPr/>
        </p:nvCxnSpPr>
        <p:spPr>
          <a:xfrm>
            <a:off x="3442886" y="4655196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8" name="Connecteur droit 377"/>
          <p:cNvCxnSpPr/>
          <p:nvPr/>
        </p:nvCxnSpPr>
        <p:spPr>
          <a:xfrm>
            <a:off x="3442886" y="4587456"/>
            <a:ext cx="287079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9" name="Connecteur droit 378"/>
          <p:cNvCxnSpPr/>
          <p:nvPr/>
        </p:nvCxnSpPr>
        <p:spPr>
          <a:xfrm>
            <a:off x="3442886" y="4513398"/>
            <a:ext cx="287079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Connecteur droit 379"/>
          <p:cNvCxnSpPr/>
          <p:nvPr/>
        </p:nvCxnSpPr>
        <p:spPr>
          <a:xfrm>
            <a:off x="3442886" y="4437706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1" name="Connecteur droit 380"/>
          <p:cNvCxnSpPr/>
          <p:nvPr/>
        </p:nvCxnSpPr>
        <p:spPr>
          <a:xfrm>
            <a:off x="3442886" y="4363648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2" name="Connecteur droit 381"/>
          <p:cNvCxnSpPr/>
          <p:nvPr/>
        </p:nvCxnSpPr>
        <p:spPr>
          <a:xfrm>
            <a:off x="3442886" y="4295908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Connecteur droit 382"/>
          <p:cNvCxnSpPr/>
          <p:nvPr/>
        </p:nvCxnSpPr>
        <p:spPr>
          <a:xfrm>
            <a:off x="3442886" y="4221850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Connecteur droit 383"/>
          <p:cNvCxnSpPr/>
          <p:nvPr/>
        </p:nvCxnSpPr>
        <p:spPr>
          <a:xfrm>
            <a:off x="3442886" y="4160736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5" name="Connecteur droit 384"/>
          <p:cNvCxnSpPr/>
          <p:nvPr/>
        </p:nvCxnSpPr>
        <p:spPr>
          <a:xfrm>
            <a:off x="3442886" y="4086678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Connecteur droit 385"/>
          <p:cNvCxnSpPr/>
          <p:nvPr/>
        </p:nvCxnSpPr>
        <p:spPr>
          <a:xfrm>
            <a:off x="3442886" y="4018938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Connecteur droit 386"/>
          <p:cNvCxnSpPr/>
          <p:nvPr/>
        </p:nvCxnSpPr>
        <p:spPr>
          <a:xfrm>
            <a:off x="3442886" y="3944880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Connecteur droit 387"/>
          <p:cNvCxnSpPr/>
          <p:nvPr/>
        </p:nvCxnSpPr>
        <p:spPr>
          <a:xfrm>
            <a:off x="3442886" y="3865212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9" name="Connecteur droit 388"/>
          <p:cNvCxnSpPr/>
          <p:nvPr/>
        </p:nvCxnSpPr>
        <p:spPr>
          <a:xfrm>
            <a:off x="3442886" y="3791154"/>
            <a:ext cx="287079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Connecteur droit 389"/>
          <p:cNvCxnSpPr/>
          <p:nvPr/>
        </p:nvCxnSpPr>
        <p:spPr>
          <a:xfrm>
            <a:off x="3442886" y="372341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Connecteur droit 390"/>
          <p:cNvCxnSpPr/>
          <p:nvPr/>
        </p:nvCxnSpPr>
        <p:spPr>
          <a:xfrm>
            <a:off x="3442886" y="3649356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Connecteur droit 391"/>
          <p:cNvCxnSpPr/>
          <p:nvPr/>
        </p:nvCxnSpPr>
        <p:spPr>
          <a:xfrm>
            <a:off x="3442886" y="3588242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Connecteur droit 392"/>
          <p:cNvCxnSpPr/>
          <p:nvPr/>
        </p:nvCxnSpPr>
        <p:spPr>
          <a:xfrm>
            <a:off x="3442886" y="351418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Connecteur droit 393"/>
          <p:cNvCxnSpPr/>
          <p:nvPr/>
        </p:nvCxnSpPr>
        <p:spPr>
          <a:xfrm>
            <a:off x="3442886" y="3446444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Connecteur droit 394"/>
          <p:cNvCxnSpPr/>
          <p:nvPr/>
        </p:nvCxnSpPr>
        <p:spPr>
          <a:xfrm>
            <a:off x="3442886" y="3372386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6" name="Connecteur droit 395"/>
          <p:cNvCxnSpPr/>
          <p:nvPr/>
        </p:nvCxnSpPr>
        <p:spPr>
          <a:xfrm>
            <a:off x="3442886" y="329669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Connecteur droit 396"/>
          <p:cNvCxnSpPr/>
          <p:nvPr/>
        </p:nvCxnSpPr>
        <p:spPr>
          <a:xfrm>
            <a:off x="3442886" y="3222636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8" name="Connecteur droit 397"/>
          <p:cNvCxnSpPr/>
          <p:nvPr/>
        </p:nvCxnSpPr>
        <p:spPr>
          <a:xfrm>
            <a:off x="3442886" y="3154896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9" name="Connecteur droit 398"/>
          <p:cNvCxnSpPr/>
          <p:nvPr/>
        </p:nvCxnSpPr>
        <p:spPr>
          <a:xfrm>
            <a:off x="3442886" y="3080838"/>
            <a:ext cx="287079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0" name="ZoneTexte 399"/>
          <p:cNvSpPr txBox="1"/>
          <p:nvPr/>
        </p:nvSpPr>
        <p:spPr>
          <a:xfrm>
            <a:off x="3695505" y="9344481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0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01" name="ZoneTexte 400"/>
          <p:cNvSpPr txBox="1"/>
          <p:nvPr/>
        </p:nvSpPr>
        <p:spPr>
          <a:xfrm>
            <a:off x="3679685" y="8628897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1</a:t>
            </a:r>
          </a:p>
        </p:txBody>
      </p:sp>
      <p:sp>
        <p:nvSpPr>
          <p:cNvPr id="402" name="ZoneTexte 401"/>
          <p:cNvSpPr txBox="1"/>
          <p:nvPr/>
        </p:nvSpPr>
        <p:spPr>
          <a:xfrm>
            <a:off x="3663865" y="7913313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2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03" name="ZoneTexte 402"/>
          <p:cNvSpPr txBox="1"/>
          <p:nvPr/>
        </p:nvSpPr>
        <p:spPr>
          <a:xfrm>
            <a:off x="3651920" y="7197729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3</a:t>
            </a:r>
          </a:p>
        </p:txBody>
      </p:sp>
      <p:sp>
        <p:nvSpPr>
          <p:cNvPr id="404" name="ZoneTexte 403"/>
          <p:cNvSpPr txBox="1"/>
          <p:nvPr/>
        </p:nvSpPr>
        <p:spPr>
          <a:xfrm>
            <a:off x="3659350" y="6482145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4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05" name="ZoneTexte 404"/>
          <p:cNvSpPr txBox="1"/>
          <p:nvPr/>
        </p:nvSpPr>
        <p:spPr>
          <a:xfrm>
            <a:off x="3659350" y="5773559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406" name="ZoneTexte 405"/>
          <p:cNvSpPr txBox="1"/>
          <p:nvPr/>
        </p:nvSpPr>
        <p:spPr>
          <a:xfrm>
            <a:off x="3651920" y="5066470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6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07" name="ZoneTexte 406"/>
          <p:cNvSpPr txBox="1"/>
          <p:nvPr/>
        </p:nvSpPr>
        <p:spPr>
          <a:xfrm>
            <a:off x="3671935" y="4322323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7</a:t>
            </a:r>
          </a:p>
        </p:txBody>
      </p:sp>
      <p:sp>
        <p:nvSpPr>
          <p:cNvPr id="408" name="ZoneTexte 407"/>
          <p:cNvSpPr txBox="1"/>
          <p:nvPr/>
        </p:nvSpPr>
        <p:spPr>
          <a:xfrm>
            <a:off x="3680325" y="3578176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8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09" name="ZoneTexte 408"/>
          <p:cNvSpPr txBox="1"/>
          <p:nvPr/>
        </p:nvSpPr>
        <p:spPr>
          <a:xfrm>
            <a:off x="3671935" y="2893782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accent5">
                    <a:lumMod val="75000"/>
                  </a:schemeClr>
                </a:solidFill>
              </a:rPr>
              <a:t>9</a:t>
            </a:r>
          </a:p>
        </p:txBody>
      </p:sp>
      <p:cxnSp>
        <p:nvCxnSpPr>
          <p:cNvPr id="410" name="Connecteur droit 409"/>
          <p:cNvCxnSpPr/>
          <p:nvPr/>
        </p:nvCxnSpPr>
        <p:spPr>
          <a:xfrm>
            <a:off x="3434496" y="3000262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" name="Connecteur droit 410"/>
          <p:cNvCxnSpPr/>
          <p:nvPr/>
        </p:nvCxnSpPr>
        <p:spPr>
          <a:xfrm>
            <a:off x="3434496" y="292620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Connecteur droit 411"/>
          <p:cNvCxnSpPr/>
          <p:nvPr/>
        </p:nvCxnSpPr>
        <p:spPr>
          <a:xfrm>
            <a:off x="3434496" y="285846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Connecteur droit 412"/>
          <p:cNvCxnSpPr/>
          <p:nvPr/>
        </p:nvCxnSpPr>
        <p:spPr>
          <a:xfrm>
            <a:off x="3434496" y="2784406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Connecteur droit 413"/>
          <p:cNvCxnSpPr/>
          <p:nvPr/>
        </p:nvCxnSpPr>
        <p:spPr>
          <a:xfrm>
            <a:off x="3434496" y="2723292"/>
            <a:ext cx="287079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Connecteur droit 414"/>
          <p:cNvCxnSpPr/>
          <p:nvPr/>
        </p:nvCxnSpPr>
        <p:spPr>
          <a:xfrm>
            <a:off x="3434496" y="264923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Connecteur droit 415"/>
          <p:cNvCxnSpPr/>
          <p:nvPr/>
        </p:nvCxnSpPr>
        <p:spPr>
          <a:xfrm>
            <a:off x="3434496" y="258149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7" name="Connecteur droit 416"/>
          <p:cNvCxnSpPr/>
          <p:nvPr/>
        </p:nvCxnSpPr>
        <p:spPr>
          <a:xfrm>
            <a:off x="3434496" y="2507436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8" name="Connecteur droit 417"/>
          <p:cNvCxnSpPr/>
          <p:nvPr/>
        </p:nvCxnSpPr>
        <p:spPr>
          <a:xfrm>
            <a:off x="3434496" y="2427768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9" name="Connecteur droit 418"/>
          <p:cNvCxnSpPr/>
          <p:nvPr/>
        </p:nvCxnSpPr>
        <p:spPr>
          <a:xfrm>
            <a:off x="3434496" y="2353710"/>
            <a:ext cx="287079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ZoneTexte 429"/>
          <p:cNvSpPr txBox="1"/>
          <p:nvPr/>
        </p:nvSpPr>
        <p:spPr>
          <a:xfrm>
            <a:off x="3671935" y="2140732"/>
            <a:ext cx="418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</a:rPr>
              <a:t>10</a:t>
            </a:r>
            <a:endParaRPr lang="fr-F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61" name="ZoneTexte 460"/>
          <p:cNvSpPr txBox="1"/>
          <p:nvPr/>
        </p:nvSpPr>
        <p:spPr>
          <a:xfrm>
            <a:off x="11072" y="0"/>
            <a:ext cx="6846928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solidFill>
                  <a:schemeClr val="bg1"/>
                </a:solidFill>
                <a:latin typeface="Quicksand Medium" pitchFamily="50" charset="0"/>
              </a:rPr>
              <a:t>Kamel devient petit                    </a:t>
            </a:r>
            <a:endParaRPr lang="fr-FR" sz="2400" dirty="0">
              <a:solidFill>
                <a:schemeClr val="bg1"/>
              </a:solidFill>
              <a:latin typeface="Quicksand Medium" pitchFamily="50" charset="0"/>
            </a:endParaRPr>
          </a:p>
        </p:txBody>
      </p:sp>
      <p:sp>
        <p:nvSpPr>
          <p:cNvPr id="303" name="Flèche vers le haut 302"/>
          <p:cNvSpPr/>
          <p:nvPr/>
        </p:nvSpPr>
        <p:spPr>
          <a:xfrm rot="10800000">
            <a:off x="4090639" y="2348092"/>
            <a:ext cx="484632" cy="9784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4" name="ZoneTexte 303"/>
          <p:cNvSpPr txBox="1"/>
          <p:nvPr/>
        </p:nvSpPr>
        <p:spPr>
          <a:xfrm>
            <a:off x="4152943" y="3052519"/>
            <a:ext cx="3962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solidFill>
                  <a:srgbClr val="0070C0"/>
                </a:solidFill>
              </a:rPr>
              <a:t>-</a:t>
            </a:r>
            <a:endParaRPr lang="fr-FR" sz="5400" dirty="0">
              <a:solidFill>
                <a:srgbClr val="0070C0"/>
              </a:solidFill>
            </a:endParaRPr>
          </a:p>
        </p:txBody>
      </p:sp>
      <p:grpSp>
        <p:nvGrpSpPr>
          <p:cNvPr id="306" name="Groupe 305"/>
          <p:cNvGrpSpPr/>
          <p:nvPr/>
        </p:nvGrpSpPr>
        <p:grpSpPr>
          <a:xfrm>
            <a:off x="2108811" y="7013348"/>
            <a:ext cx="1962883" cy="2534884"/>
            <a:chOff x="2009955" y="2718373"/>
            <a:chExt cx="1962883" cy="2534884"/>
          </a:xfrm>
        </p:grpSpPr>
        <p:pic>
          <p:nvPicPr>
            <p:cNvPr id="307" name="Image 306"/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592" b="34139"/>
            <a:stretch/>
          </p:blipFill>
          <p:spPr>
            <a:xfrm>
              <a:off x="2121308" y="2718373"/>
              <a:ext cx="1320632" cy="2491943"/>
            </a:xfrm>
            <a:prstGeom prst="rect">
              <a:avLst/>
            </a:prstGeom>
            <a:ln w="19050">
              <a:noFill/>
            </a:ln>
          </p:spPr>
        </p:pic>
        <p:sp>
          <p:nvSpPr>
            <p:cNvPr id="308" name="Rectangle 307"/>
            <p:cNvSpPr/>
            <p:nvPr/>
          </p:nvSpPr>
          <p:spPr>
            <a:xfrm>
              <a:off x="2009955" y="2718373"/>
              <a:ext cx="1962883" cy="2534884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cxnSp>
        <p:nvCxnSpPr>
          <p:cNvPr id="512" name="Connecteur droit 511"/>
          <p:cNvCxnSpPr/>
          <p:nvPr/>
        </p:nvCxnSpPr>
        <p:spPr>
          <a:xfrm>
            <a:off x="3434496" y="9243054"/>
            <a:ext cx="28707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6770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</TotalTime>
  <Words>66</Words>
  <Application>Microsoft Office PowerPoint</Application>
  <PresentationFormat>Grand écran</PresentationFormat>
  <Paragraphs>27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Quicksand Medium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VANBRUGGHE</dc:creator>
  <cp:lastModifiedBy>Anne VANBRUGGHE</cp:lastModifiedBy>
  <cp:revision>16</cp:revision>
  <dcterms:created xsi:type="dcterms:W3CDTF">2024-10-15T19:56:14Z</dcterms:created>
  <dcterms:modified xsi:type="dcterms:W3CDTF">2024-10-15T22:06:55Z</dcterms:modified>
</cp:coreProperties>
</file>