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</p:sldMasterIdLst>
  <p:sldIdLst>
    <p:sldId id="267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6FF"/>
    <a:srgbClr val="A2CD85"/>
    <a:srgbClr val="7A875C"/>
    <a:srgbClr val="FE3749"/>
    <a:srgbClr val="465B3E"/>
    <a:srgbClr val="FB273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3" autoAdjust="0"/>
    <p:restoredTop sz="94660"/>
  </p:normalViewPr>
  <p:slideViewPr>
    <p:cSldViewPr snapToGrid="0">
      <p:cViewPr varScale="1">
        <p:scale>
          <a:sx n="91" d="100"/>
          <a:sy n="91" d="100"/>
        </p:scale>
        <p:origin x="208" y="6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06432B9-7C0D-9317-B1BC-6900EF1A22F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FFC30AC6-64A8-F7F4-B81B-303E10DD9FF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A09B5EC-62AE-ECBF-4DEE-8752CD81CD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486FE-DDC7-4B62-A8B0-9C0CA7584E8A}" type="datetimeFigureOut">
              <a:rPr lang="fr-FR" smtClean="0"/>
              <a:t>01/10/2024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35A9181-3D4A-B123-DD24-EED52859C4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4F99F20-F62E-3A1F-1E60-3F44927462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EF244-0F65-40BC-8BAD-1F6568C805C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159106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A00D281-224C-F104-3022-427096FBC5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F4B3B5A2-1AC8-B621-2EC3-80F0CB5C93A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AFDDF81-1658-1570-D712-1069B1D262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486FE-DDC7-4B62-A8B0-9C0CA7584E8A}" type="datetimeFigureOut">
              <a:rPr lang="fr-FR" smtClean="0"/>
              <a:t>01/10/2024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F0DE35D6-1A02-91D3-2A23-FEB3D801B6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16AB3D5-4E0E-FAA4-9B95-DE39B7F383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EF244-0F65-40BC-8BAD-1F6568C805C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34538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51F7FF28-1A8F-7814-5B8E-5D786D04CA4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41F6BB82-7338-E896-4765-30CCAFE3973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E4D2166-0306-D7FA-4127-E035A406CA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486FE-DDC7-4B62-A8B0-9C0CA7584E8A}" type="datetimeFigureOut">
              <a:rPr lang="fr-FR" smtClean="0"/>
              <a:t>01/10/2024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C44EE80-6F78-6D3D-A181-ABD0224DAB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BBF6F4A-7A03-4E8A-2B70-F49B9B6067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EF244-0F65-40BC-8BAD-1F6568C805C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211908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2DC8A65-782E-B457-5EA1-5EAA925155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0D6F903-A74A-2D98-3CC7-E883591B41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314472E-0EFE-88C4-E13E-F78FD88CC9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486FE-DDC7-4B62-A8B0-9C0CA7584E8A}" type="datetimeFigureOut">
              <a:rPr lang="fr-FR" smtClean="0"/>
              <a:t>01/10/2024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72F082D-E4B2-3058-DB93-4C31160091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06111DF-3A24-A669-5383-5204563071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EF244-0F65-40BC-8BAD-1F6568C805C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351172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210EB5B-7980-1C21-DA5C-345521EC98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0C61D54-F92D-DEAF-7ACF-051BD94D11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BDFA3E2-E3F0-B5BB-9810-11268CCE79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486FE-DDC7-4B62-A8B0-9C0CA7584E8A}" type="datetimeFigureOut">
              <a:rPr lang="fr-FR" smtClean="0"/>
              <a:t>01/10/2024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F6CCB049-7E2C-18FA-7F55-0F0CC79441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E98B183-D1BD-2353-6E2F-3D569637CD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EF244-0F65-40BC-8BAD-1F6568C805C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02345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F5CA5D0-B51D-F0E1-901D-F9DE90D870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F235405-EDCC-3854-9CA2-4B3EE1C2664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7A30C976-E8E5-B593-70D3-E9C42115619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0DDAA82E-EA0B-5E9B-6284-6EBB0A4A1D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486FE-DDC7-4B62-A8B0-9C0CA7584E8A}" type="datetimeFigureOut">
              <a:rPr lang="fr-FR" smtClean="0"/>
              <a:t>01/10/2024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5D4F8E7E-D50A-3718-946B-4D786BCCA7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A0BF26E5-451E-45FC-071C-A38364CDC9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EF244-0F65-40BC-8BAD-1F6568C805C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5604999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5F3C08D-353E-31D4-CACB-90AEBB7940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0496A675-DC37-AEB4-50DB-25AD9D8EF2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2CA3CD9-7456-3509-9F49-E1F41554F8C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6E169CDF-412A-29DF-9662-1879A8A03B5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9680C396-44A7-140D-48E9-F03C52C194B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96928635-B8A6-96A1-8C09-DBF7DA45C4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486FE-DDC7-4B62-A8B0-9C0CA7584E8A}" type="datetimeFigureOut">
              <a:rPr lang="fr-FR" smtClean="0"/>
              <a:t>01/10/2024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32903A8B-EA64-285A-8948-50E411AC24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5E9290E3-0C23-8EB6-B153-D0C3722816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EF244-0F65-40BC-8BAD-1F6568C805C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029379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1AD80C2-FCB2-D6B6-944A-8D08D6D40F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D2C04C06-3A94-459C-1119-C87854ABBC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486FE-DDC7-4B62-A8B0-9C0CA7584E8A}" type="datetimeFigureOut">
              <a:rPr lang="fr-FR" smtClean="0"/>
              <a:t>01/10/2024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D70A0ACC-00A2-80BA-877B-957B2CF426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69DAFE6B-8FBB-7444-F7B3-2803EEC139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EF244-0F65-40BC-8BAD-1F6568C805C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710803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D3742CB0-EB83-86A4-62B4-F28513F2E3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486FE-DDC7-4B62-A8B0-9C0CA7584E8A}" type="datetimeFigureOut">
              <a:rPr lang="fr-FR" smtClean="0"/>
              <a:t>01/10/2024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8FF374BE-A015-9DBC-AD63-3CC6D41311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52F80DE-1777-1672-A633-DE7EA060C3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EF244-0F65-40BC-8BAD-1F6568C805C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286819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20E7F98-8227-F7F9-F205-E36996B1D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808DF8C-7368-304C-3C26-02DC243917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B074BA6-48C6-E048-ED23-159EC70789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AD51097-C23C-D601-2F3E-6580BCACA1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486FE-DDC7-4B62-A8B0-9C0CA7584E8A}" type="datetimeFigureOut">
              <a:rPr lang="fr-FR" smtClean="0"/>
              <a:t>01/10/2024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32E73D1-4312-8051-351F-E52A01EDD6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F620EF5A-C504-3088-A804-0C787E9982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EF244-0F65-40BC-8BAD-1F6568C805C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6908522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6F240FC-B7E6-45F2-0D06-67DBFAAD61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F3A78DC4-5EDC-F47A-132D-D3942E431F6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967859FF-5E37-57AD-A7E4-B533C38F373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93A279D-41BA-4192-9E3B-9B91C0C47C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486FE-DDC7-4B62-A8B0-9C0CA7584E8A}" type="datetimeFigureOut">
              <a:rPr lang="fr-FR" smtClean="0"/>
              <a:t>01/10/2024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F8E6D6A2-B0C4-7588-C1B5-9B9057EE63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A45CE273-EF65-39CC-3F06-C071BE41F8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EF244-0F65-40BC-8BAD-1F6568C805C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444756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C2F8342C-2624-EE18-0023-79ACEFD1EF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226C3205-DD69-5C22-BF90-6FB237294E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8CFA64D-6E53-9D92-081C-F11F899CA9C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D486FE-DDC7-4B62-A8B0-9C0CA7584E8A}" type="datetimeFigureOut">
              <a:rPr lang="fr-FR" smtClean="0"/>
              <a:t>01/10/2024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9225573-CAC6-8458-494E-FE1234BA290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77F9B61-5D6E-2BF7-0CCB-3823914424E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6EF244-0F65-40BC-8BAD-1F6568C805C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068596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4" Type="http://schemas.openxmlformats.org/officeDocument/2006/relationships/audio" Target="../media/audio2.wav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4" Type="http://schemas.openxmlformats.org/officeDocument/2006/relationships/audio" Target="../media/audio2.wav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4" Type="http://schemas.openxmlformats.org/officeDocument/2006/relationships/audio" Target="../media/audio2.wav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4" Type="http://schemas.openxmlformats.org/officeDocument/2006/relationships/audio" Target="../media/audio2.wav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4" Type="http://schemas.openxmlformats.org/officeDocument/2006/relationships/audio" Target="../media/audio2.wav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4" Type="http://schemas.openxmlformats.org/officeDocument/2006/relationships/audio" Target="../media/audio2.wav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4" Type="http://schemas.openxmlformats.org/officeDocument/2006/relationships/audio" Target="../media/audio2.wav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4" Type="http://schemas.openxmlformats.org/officeDocument/2006/relationships/audio" Target="../media/audio2.wav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4" Type="http://schemas.openxmlformats.org/officeDocument/2006/relationships/audio" Target="../media/audio2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83000">
              <a:srgbClr val="0096FF"/>
            </a:gs>
            <a:gs pos="70000">
              <a:srgbClr val="FFFF00"/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2624328" y="2788920"/>
            <a:ext cx="6622903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dirty="0"/>
              <a:t>Lancez le diaporama pour commencer le jeu</a:t>
            </a:r>
          </a:p>
          <a:p>
            <a:endParaRPr lang="fr-FR" sz="2800" dirty="0"/>
          </a:p>
          <a:p>
            <a:pPr algn="ctr"/>
            <a:r>
              <a:rPr lang="fr-FR" sz="2800" i="1" dirty="0">
                <a:solidFill>
                  <a:srgbClr val="C00000"/>
                </a:solidFill>
              </a:rPr>
              <a:t>Cliquez sur le mot identique au modèle</a:t>
            </a:r>
          </a:p>
        </p:txBody>
      </p:sp>
    </p:spTree>
    <p:extLst>
      <p:ext uri="{BB962C8B-B14F-4D97-AF65-F5344CB8AC3E}">
        <p14:creationId xmlns:p14="http://schemas.microsoft.com/office/powerpoint/2010/main" val="251850035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83000">
              <a:srgbClr val="0096FF"/>
            </a:gs>
            <a:gs pos="70000">
              <a:srgbClr val="FFFF00"/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6B6DFED8-A353-1791-8C4D-CF742E8DB2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76384" y="72636"/>
            <a:ext cx="9007200" cy="6513743"/>
          </a:xfrm>
          <a:prstGeom prst="rect">
            <a:avLst/>
          </a:prstGeom>
        </p:spPr>
      </p:pic>
      <p:sp>
        <p:nvSpPr>
          <p:cNvPr id="87" name="Rectangle 86"/>
          <p:cNvSpPr/>
          <p:nvPr/>
        </p:nvSpPr>
        <p:spPr>
          <a:xfrm>
            <a:off x="5220925" y="19663"/>
            <a:ext cx="1809135" cy="169114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rgbClr val="7A875C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 err="1">
                <a:solidFill>
                  <a:schemeClr val="tx1"/>
                </a:solidFill>
                <a:latin typeface="Comic Sans MS" panose="030F0702030302020204" pitchFamily="66" charset="0"/>
              </a:rPr>
              <a:t>Nizo</a:t>
            </a:r>
            <a:endParaRPr lang="fr-FR" sz="2400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95" name="Rectangle 94"/>
          <p:cNvSpPr/>
          <p:nvPr/>
        </p:nvSpPr>
        <p:spPr>
          <a:xfrm>
            <a:off x="7030009" y="5142270"/>
            <a:ext cx="1809135" cy="169114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38100">
            <a:solidFill>
              <a:srgbClr val="7A875C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  <a:latin typeface="Comic Sans MS" panose="030F0702030302020204" pitchFamily="66" charset="0"/>
                <a:ea typeface="Script Ecole 2" panose="02000400000000000000" pitchFamily="2" charset="0"/>
              </a:rPr>
              <a:t>Turquoise</a:t>
            </a:r>
          </a:p>
        </p:txBody>
      </p:sp>
      <p:sp>
        <p:nvSpPr>
          <p:cNvPr id="100" name="Rectangle 99"/>
          <p:cNvSpPr/>
          <p:nvPr/>
        </p:nvSpPr>
        <p:spPr>
          <a:xfrm>
            <a:off x="8832059" y="16755"/>
            <a:ext cx="1809135" cy="169114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38100">
            <a:solidFill>
              <a:srgbClr val="7A875C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  <a:latin typeface="Comic Sans MS" panose="030F0702030302020204" pitchFamily="66" charset="0"/>
                <a:ea typeface="Script Ecole 2" panose="02000400000000000000" pitchFamily="2" charset="0"/>
              </a:rPr>
              <a:t>Turquoise</a:t>
            </a:r>
          </a:p>
        </p:txBody>
      </p:sp>
      <p:sp>
        <p:nvSpPr>
          <p:cNvPr id="104" name="Rectangle 103">
            <a:hlinkClick r:id="" action="ppaction://hlinkshowjump?jump=nextslide">
              <a:snd r:embed="rId4" name="voltage.wav"/>
            </a:hlinkClick>
          </p:cNvPr>
          <p:cNvSpPr/>
          <p:nvPr/>
        </p:nvSpPr>
        <p:spPr>
          <a:xfrm>
            <a:off x="5213843" y="3428547"/>
            <a:ext cx="1809135" cy="169114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38100">
            <a:solidFill>
              <a:srgbClr val="7A875C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 err="1">
                <a:solidFill>
                  <a:schemeClr val="tx1"/>
                </a:solidFill>
                <a:latin typeface="Comic Sans MS" panose="030F0702030302020204" pitchFamily="66" charset="0"/>
              </a:rPr>
              <a:t>Nizo</a:t>
            </a:r>
            <a:endParaRPr lang="fr-FR" sz="2400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17640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5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0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4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4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5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6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7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0"/>
                  </p:tgtEl>
                </p:cond>
              </p:nextCondLst>
            </p:seq>
          </p:childTnLst>
        </p:cTn>
      </p:par>
    </p:tnLst>
    <p:bldLst>
      <p:bldP spid="95" grpId="0" animBg="1"/>
      <p:bldP spid="10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83000">
              <a:srgbClr val="0096FF"/>
            </a:gs>
            <a:gs pos="70000">
              <a:srgbClr val="FFFF00"/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5E11C1C9-23EF-2F00-3BE6-3330DA9DD117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1614229" y="72636"/>
            <a:ext cx="9007200" cy="6774085"/>
          </a:xfrm>
          <a:prstGeom prst="rect">
            <a:avLst/>
          </a:prstGeom>
        </p:spPr>
      </p:pic>
      <p:sp>
        <p:nvSpPr>
          <p:cNvPr id="95" name="Rectangle 94">
            <a:hlinkClick r:id="" action="ppaction://hlinkshowjump?jump=nextslide">
              <a:snd r:embed="rId3" name="cashreg.wav"/>
            </a:hlinkClick>
          </p:cNvPr>
          <p:cNvSpPr/>
          <p:nvPr/>
        </p:nvSpPr>
        <p:spPr>
          <a:xfrm>
            <a:off x="7030009" y="5142270"/>
            <a:ext cx="1809135" cy="169114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38100">
            <a:solidFill>
              <a:srgbClr val="7A875C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  <a:latin typeface="Comic Sans MS" panose="030F0702030302020204" pitchFamily="66" charset="0"/>
                <a:ea typeface="Script Ecole 2" panose="02000400000000000000" pitchFamily="2" charset="0"/>
              </a:rPr>
              <a:t>Turquoise</a:t>
            </a:r>
          </a:p>
        </p:txBody>
      </p:sp>
      <p:sp>
        <p:nvSpPr>
          <p:cNvPr id="100" name="Rectangle 99"/>
          <p:cNvSpPr/>
          <p:nvPr/>
        </p:nvSpPr>
        <p:spPr>
          <a:xfrm>
            <a:off x="8832059" y="16755"/>
            <a:ext cx="1809135" cy="169114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rgbClr val="7A875C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  <a:latin typeface="Comic Sans MS" panose="030F0702030302020204" pitchFamily="66" charset="0"/>
                <a:ea typeface="Script Ecole 2" panose="02000400000000000000" pitchFamily="2" charset="0"/>
              </a:rPr>
              <a:t>Turquoise</a:t>
            </a:r>
          </a:p>
        </p:txBody>
      </p:sp>
    </p:spTree>
    <p:extLst>
      <p:ext uri="{BB962C8B-B14F-4D97-AF65-F5344CB8AC3E}">
        <p14:creationId xmlns:p14="http://schemas.microsoft.com/office/powerpoint/2010/main" val="18721586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0"/>
                  </p:tgtEl>
                </p:cond>
              </p:nextCondLst>
            </p:seq>
          </p:childTnLst>
        </p:cTn>
      </p:par>
    </p:tnLst>
    <p:bldLst>
      <p:bldP spid="100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83000">
              <a:srgbClr val="0096FF"/>
            </a:gs>
            <a:gs pos="70000">
              <a:srgbClr val="FFFF00"/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BEB3C798-B74F-36BC-FE2A-C3A752AEEB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122663"/>
            <a:ext cx="9144000" cy="6612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06783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83000">
              <a:srgbClr val="0096FF"/>
            </a:gs>
            <a:gs pos="70000">
              <a:srgbClr val="FFFF00"/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4B4D15C3-03D7-C7C9-F5D0-0B3455AB642C}"/>
              </a:ext>
            </a:extLst>
          </p:cNvPr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1965923" y="72636"/>
            <a:ext cx="8647200" cy="6774085"/>
          </a:xfrm>
          <a:prstGeom prst="rect">
            <a:avLst/>
          </a:prstGeom>
        </p:spPr>
      </p:pic>
      <p:sp>
        <p:nvSpPr>
          <p:cNvPr id="29" name="Rectangle 28"/>
          <p:cNvSpPr/>
          <p:nvPr/>
        </p:nvSpPr>
        <p:spPr>
          <a:xfrm>
            <a:off x="1582985" y="29494"/>
            <a:ext cx="1809135" cy="169114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38100">
            <a:solidFill>
              <a:srgbClr val="7A875C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  <a:latin typeface="Comic Sans MS" panose="030F0702030302020204" pitchFamily="66" charset="0"/>
                <a:ea typeface="Script Ecole 2" panose="02000400000000000000" pitchFamily="2" charset="0"/>
              </a:rPr>
              <a:t>Will</a:t>
            </a:r>
          </a:p>
        </p:txBody>
      </p:sp>
      <p:sp>
        <p:nvSpPr>
          <p:cNvPr id="30" name="Rectangle 29"/>
          <p:cNvSpPr/>
          <p:nvPr/>
        </p:nvSpPr>
        <p:spPr>
          <a:xfrm>
            <a:off x="3392120" y="29494"/>
            <a:ext cx="1809135" cy="169114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38100">
            <a:solidFill>
              <a:srgbClr val="7A875C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  <a:latin typeface="Comic Sans MS" panose="030F0702030302020204" pitchFamily="66" charset="0"/>
              </a:rPr>
              <a:t>Kamel</a:t>
            </a:r>
          </a:p>
        </p:txBody>
      </p:sp>
      <p:sp>
        <p:nvSpPr>
          <p:cNvPr id="32" name="Rectangle 31"/>
          <p:cNvSpPr/>
          <p:nvPr/>
        </p:nvSpPr>
        <p:spPr>
          <a:xfrm>
            <a:off x="7010390" y="29494"/>
            <a:ext cx="1809135" cy="169114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rgbClr val="7A875C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  <a:latin typeface="Comic Sans MS" panose="030F0702030302020204" pitchFamily="66" charset="0"/>
                <a:ea typeface="Script Ecole 2" panose="02000400000000000000" pitchFamily="2" charset="0"/>
              </a:rPr>
              <a:t>Fille</a:t>
            </a:r>
          </a:p>
        </p:txBody>
      </p:sp>
      <p:sp>
        <p:nvSpPr>
          <p:cNvPr id="46" name="Rectangle 45">
            <a:hlinkClick r:id="" action="ppaction://hlinkshowjump?jump=nextslide">
              <a:snd r:embed="rId4" name="voltage.wav"/>
            </a:hlinkClick>
          </p:cNvPr>
          <p:cNvSpPr/>
          <p:nvPr/>
        </p:nvSpPr>
        <p:spPr>
          <a:xfrm>
            <a:off x="8819525" y="5142269"/>
            <a:ext cx="1809135" cy="169114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38100">
            <a:solidFill>
              <a:srgbClr val="7A875C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  <a:latin typeface="Comic Sans MS" panose="030F0702030302020204" pitchFamily="66" charset="0"/>
                <a:ea typeface="Script Ecole 2" panose="02000400000000000000" pitchFamily="2" charset="0"/>
              </a:rPr>
              <a:t>Fille</a:t>
            </a:r>
          </a:p>
          <a:p>
            <a:pPr algn="ctr"/>
            <a:endParaRPr lang="fr-FR" sz="2400" dirty="0"/>
          </a:p>
        </p:txBody>
      </p:sp>
      <p:sp>
        <p:nvSpPr>
          <p:cNvPr id="87" name="Rectangle 86"/>
          <p:cNvSpPr/>
          <p:nvPr/>
        </p:nvSpPr>
        <p:spPr>
          <a:xfrm>
            <a:off x="5220925" y="19663"/>
            <a:ext cx="1809135" cy="169114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38100">
            <a:solidFill>
              <a:srgbClr val="7A875C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 err="1">
                <a:solidFill>
                  <a:schemeClr val="tx1"/>
                </a:solidFill>
                <a:latin typeface="Comic Sans MS" panose="030F0702030302020204" pitchFamily="66" charset="0"/>
              </a:rPr>
              <a:t>Nizo</a:t>
            </a:r>
            <a:endParaRPr lang="fr-FR" sz="2400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88" name="Rectangle 87"/>
          <p:cNvSpPr/>
          <p:nvPr/>
        </p:nvSpPr>
        <p:spPr>
          <a:xfrm>
            <a:off x="1582933" y="1731667"/>
            <a:ext cx="1809135" cy="169114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38100">
            <a:solidFill>
              <a:srgbClr val="7A875C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  <a:latin typeface="Comic Sans MS" panose="030F0702030302020204" pitchFamily="66" charset="0"/>
                <a:ea typeface="Script Ecole 2" panose="02000400000000000000" pitchFamily="2" charset="0"/>
              </a:rPr>
              <a:t>Garçon</a:t>
            </a:r>
          </a:p>
        </p:txBody>
      </p:sp>
      <p:sp>
        <p:nvSpPr>
          <p:cNvPr id="89" name="Rectangle 88"/>
          <p:cNvSpPr/>
          <p:nvPr/>
        </p:nvSpPr>
        <p:spPr>
          <a:xfrm>
            <a:off x="3392068" y="5126622"/>
            <a:ext cx="1809135" cy="169114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38100">
            <a:solidFill>
              <a:srgbClr val="7A875C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  <a:latin typeface="Comic Sans MS" panose="030F0702030302020204" pitchFamily="66" charset="0"/>
                <a:ea typeface="Script Ecole 2" panose="02000400000000000000" pitchFamily="2" charset="0"/>
              </a:rPr>
              <a:t>Xylo</a:t>
            </a:r>
          </a:p>
        </p:txBody>
      </p:sp>
      <p:sp>
        <p:nvSpPr>
          <p:cNvPr id="90" name="Rectangle 89"/>
          <p:cNvSpPr/>
          <p:nvPr/>
        </p:nvSpPr>
        <p:spPr>
          <a:xfrm>
            <a:off x="5220912" y="1725559"/>
            <a:ext cx="1809135" cy="169114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38100">
            <a:solidFill>
              <a:srgbClr val="7A875C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  <a:latin typeface="Comic Sans MS" panose="030F0702030302020204" pitchFamily="66" charset="0"/>
                <a:ea typeface="Script Ecole 2" panose="02000400000000000000" pitchFamily="2" charset="0"/>
              </a:rPr>
              <a:t>Chat</a:t>
            </a:r>
          </a:p>
        </p:txBody>
      </p:sp>
      <p:sp>
        <p:nvSpPr>
          <p:cNvPr id="92" name="Rectangle 91"/>
          <p:cNvSpPr/>
          <p:nvPr/>
        </p:nvSpPr>
        <p:spPr>
          <a:xfrm>
            <a:off x="7039888" y="1750139"/>
            <a:ext cx="1809135" cy="169114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38100">
            <a:solidFill>
              <a:srgbClr val="7A875C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  <a:latin typeface="Comic Sans MS" panose="030F0702030302020204" pitchFamily="66" charset="0"/>
                <a:ea typeface="Script Ecole 2" panose="02000400000000000000" pitchFamily="2" charset="0"/>
              </a:rPr>
              <a:t>Xylo</a:t>
            </a:r>
          </a:p>
        </p:txBody>
      </p:sp>
      <p:sp>
        <p:nvSpPr>
          <p:cNvPr id="93" name="Rectangle 92"/>
          <p:cNvSpPr/>
          <p:nvPr/>
        </p:nvSpPr>
        <p:spPr>
          <a:xfrm>
            <a:off x="3392041" y="3428548"/>
            <a:ext cx="1809135" cy="169114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38100">
            <a:solidFill>
              <a:srgbClr val="7A875C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  <a:latin typeface="Comic Sans MS" panose="030F0702030302020204" pitchFamily="66" charset="0"/>
                <a:ea typeface="Script Ecole 2" panose="02000400000000000000" pitchFamily="2" charset="0"/>
              </a:rPr>
              <a:t>Garçon</a:t>
            </a:r>
          </a:p>
        </p:txBody>
      </p:sp>
      <p:sp>
        <p:nvSpPr>
          <p:cNvPr id="94" name="Rectangle 93"/>
          <p:cNvSpPr/>
          <p:nvPr/>
        </p:nvSpPr>
        <p:spPr>
          <a:xfrm>
            <a:off x="5220899" y="5131536"/>
            <a:ext cx="1809135" cy="169114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38100">
            <a:solidFill>
              <a:srgbClr val="7A875C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  <a:latin typeface="Comic Sans MS" panose="030F0702030302020204" pitchFamily="66" charset="0"/>
                <a:ea typeface="Script Ecole 2" panose="02000400000000000000" pitchFamily="2" charset="0"/>
              </a:rPr>
              <a:t>Kamel</a:t>
            </a:r>
          </a:p>
        </p:txBody>
      </p:sp>
      <p:sp>
        <p:nvSpPr>
          <p:cNvPr id="95" name="Rectangle 94"/>
          <p:cNvSpPr/>
          <p:nvPr/>
        </p:nvSpPr>
        <p:spPr>
          <a:xfrm>
            <a:off x="7030009" y="5142270"/>
            <a:ext cx="1809135" cy="169114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38100">
            <a:solidFill>
              <a:srgbClr val="7A875C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  <a:latin typeface="Comic Sans MS" panose="030F0702030302020204" pitchFamily="66" charset="0"/>
                <a:ea typeface="Script Ecole 2" panose="02000400000000000000" pitchFamily="2" charset="0"/>
              </a:rPr>
              <a:t>Turquoise</a:t>
            </a:r>
          </a:p>
        </p:txBody>
      </p:sp>
      <p:sp>
        <p:nvSpPr>
          <p:cNvPr id="96" name="Rectangle 95"/>
          <p:cNvSpPr/>
          <p:nvPr/>
        </p:nvSpPr>
        <p:spPr>
          <a:xfrm>
            <a:off x="8834261" y="3419166"/>
            <a:ext cx="1809135" cy="169114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38100">
            <a:solidFill>
              <a:srgbClr val="7A875C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  <a:latin typeface="Comic Sans MS" panose="030F0702030302020204" pitchFamily="66" charset="0"/>
                <a:ea typeface="Script Ecole 2" panose="02000400000000000000" pitchFamily="2" charset="0"/>
              </a:rPr>
              <a:t>Sacha </a:t>
            </a:r>
          </a:p>
        </p:txBody>
      </p:sp>
      <p:sp>
        <p:nvSpPr>
          <p:cNvPr id="98" name="Rectangle 97"/>
          <p:cNvSpPr/>
          <p:nvPr/>
        </p:nvSpPr>
        <p:spPr>
          <a:xfrm>
            <a:off x="7022924" y="3435473"/>
            <a:ext cx="1809135" cy="169114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38100">
            <a:solidFill>
              <a:srgbClr val="7A875C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  <a:latin typeface="Comic Sans MS" panose="030F0702030302020204" pitchFamily="66" charset="0"/>
                <a:ea typeface="Script Ecole 2" panose="02000400000000000000" pitchFamily="2" charset="0"/>
              </a:rPr>
              <a:t>Will</a:t>
            </a:r>
          </a:p>
        </p:txBody>
      </p:sp>
      <p:sp>
        <p:nvSpPr>
          <p:cNvPr id="100" name="Rectangle 99"/>
          <p:cNvSpPr/>
          <p:nvPr/>
        </p:nvSpPr>
        <p:spPr>
          <a:xfrm>
            <a:off x="8832059" y="16755"/>
            <a:ext cx="1809135" cy="169114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38100">
            <a:solidFill>
              <a:srgbClr val="7A875C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  <a:latin typeface="Comic Sans MS" panose="030F0702030302020204" pitchFamily="66" charset="0"/>
                <a:ea typeface="Script Ecole 2" panose="02000400000000000000" pitchFamily="2" charset="0"/>
              </a:rPr>
              <a:t>Turquoise</a:t>
            </a:r>
          </a:p>
        </p:txBody>
      </p:sp>
      <p:sp>
        <p:nvSpPr>
          <p:cNvPr id="102" name="Rectangle 101"/>
          <p:cNvSpPr/>
          <p:nvPr/>
        </p:nvSpPr>
        <p:spPr>
          <a:xfrm>
            <a:off x="8829366" y="1730925"/>
            <a:ext cx="1809135" cy="169114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38100">
            <a:solidFill>
              <a:srgbClr val="7A875C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  <a:latin typeface="Comic Sans MS" panose="030F0702030302020204" pitchFamily="66" charset="0"/>
                <a:ea typeface="Script Ecole 2" panose="02000400000000000000" pitchFamily="2" charset="0"/>
              </a:rPr>
              <a:t>Iris</a:t>
            </a:r>
          </a:p>
        </p:txBody>
      </p:sp>
      <p:sp>
        <p:nvSpPr>
          <p:cNvPr id="103" name="Rectangle 102"/>
          <p:cNvSpPr/>
          <p:nvPr/>
        </p:nvSpPr>
        <p:spPr>
          <a:xfrm>
            <a:off x="3387160" y="1723550"/>
            <a:ext cx="1809135" cy="169114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38100">
            <a:solidFill>
              <a:srgbClr val="7A875C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  <a:latin typeface="Comic Sans MS" panose="030F0702030302020204" pitchFamily="66" charset="0"/>
                <a:ea typeface="Script Ecole 2" panose="02000400000000000000" pitchFamily="2" charset="0"/>
              </a:rPr>
              <a:t>Iris</a:t>
            </a:r>
          </a:p>
        </p:txBody>
      </p:sp>
      <p:sp>
        <p:nvSpPr>
          <p:cNvPr id="104" name="Rectangle 103"/>
          <p:cNvSpPr/>
          <p:nvPr/>
        </p:nvSpPr>
        <p:spPr>
          <a:xfrm>
            <a:off x="5213843" y="3428547"/>
            <a:ext cx="1809135" cy="169114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38100">
            <a:solidFill>
              <a:srgbClr val="7A875C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 err="1">
                <a:solidFill>
                  <a:schemeClr val="tx1"/>
                </a:solidFill>
                <a:latin typeface="Comic Sans MS" panose="030F0702030302020204" pitchFamily="66" charset="0"/>
              </a:rPr>
              <a:t>Nizo</a:t>
            </a:r>
            <a:endParaRPr lang="fr-FR" sz="2400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05" name="Rectangle 104"/>
          <p:cNvSpPr/>
          <p:nvPr/>
        </p:nvSpPr>
        <p:spPr>
          <a:xfrm>
            <a:off x="1573058" y="3435473"/>
            <a:ext cx="1809135" cy="169114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38100">
            <a:solidFill>
              <a:srgbClr val="7A875C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  <a:latin typeface="Comic Sans MS" panose="030F0702030302020204" pitchFamily="66" charset="0"/>
                <a:ea typeface="Script Ecole 2" panose="02000400000000000000" pitchFamily="2" charset="0"/>
              </a:rPr>
              <a:t>Sacha </a:t>
            </a:r>
          </a:p>
        </p:txBody>
      </p:sp>
      <p:sp>
        <p:nvSpPr>
          <p:cNvPr id="106" name="Rectangle 105"/>
          <p:cNvSpPr/>
          <p:nvPr/>
        </p:nvSpPr>
        <p:spPr>
          <a:xfrm>
            <a:off x="1553467" y="5137646"/>
            <a:ext cx="1809135" cy="169114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38100">
            <a:solidFill>
              <a:srgbClr val="7A875C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  <a:latin typeface="Comic Sans MS" panose="030F0702030302020204" pitchFamily="66" charset="0"/>
                <a:ea typeface="Script Ecole 2" panose="02000400000000000000" pitchFamily="2" charset="0"/>
              </a:rPr>
              <a:t>Chat</a:t>
            </a:r>
          </a:p>
        </p:txBody>
      </p:sp>
    </p:spTree>
    <p:extLst>
      <p:ext uri="{BB962C8B-B14F-4D97-AF65-F5344CB8AC3E}">
        <p14:creationId xmlns:p14="http://schemas.microsoft.com/office/powerpoint/2010/main" val="30386660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90000"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4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70000"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8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4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2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3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4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25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70000"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7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8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4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0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1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2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33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8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8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4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8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9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40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41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70000"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9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9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4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6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47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48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49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0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9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4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54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55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56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57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2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9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4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2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63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64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65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3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9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4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70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71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72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73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4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9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4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78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79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80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81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5"/>
                  </p:tgtEl>
                </p:cond>
              </p:nextCondLst>
            </p:seq>
            <p:seq concurrent="1" nextAc="seek">
              <p:cTn id="82" restart="whenNotActive" fill="hold" evtFilter="cancelBubble" nodeType="interactiveSeq">
                <p:stCondLst>
                  <p:cond evt="onClick" delay="0">
                    <p:tgtEl>
                      <p:spTgt spid="9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3" fill="hold">
                      <p:stCondLst>
                        <p:cond delay="0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4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6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87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88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89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6"/>
                  </p:tgtEl>
                </p:cond>
              </p:nextCondLst>
            </p:seq>
            <p:seq concurrent="1" nextAc="seek">
              <p:cTn id="90" restart="whenNotActive" fill="hold" evtFilter="cancelBubble" nodeType="interactiveSeq">
                <p:stCondLst>
                  <p:cond evt="onClick" delay="0">
                    <p:tgtEl>
                      <p:spTgt spid="9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1" fill="hold">
                      <p:stCondLst>
                        <p:cond delay="0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4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4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95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96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97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8"/>
                  </p:tgtEl>
                </p:cond>
              </p:nextCondLst>
            </p:seq>
            <p:seq concurrent="1" nextAc="seek">
              <p:cTn id="98" restart="whenNotActive" fill="hold" evtFilter="cancelBubble" nodeType="interactiveSeq">
                <p:stCondLst>
                  <p:cond evt="onClick" delay="0">
                    <p:tgtEl>
                      <p:spTgt spid="10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9" fill="hold">
                      <p:stCondLst>
                        <p:cond delay="0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4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02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3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4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05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0"/>
                  </p:tgtEl>
                </p:cond>
              </p:nextCondLst>
            </p:seq>
            <p:seq concurrent="1" nextAc="seek">
              <p:cTn id="106" restart="whenNotActive" fill="hold" evtFilter="cancelBubble" nodeType="interactiveSeq">
                <p:stCondLst>
                  <p:cond evt="onClick" delay="0">
                    <p:tgtEl>
                      <p:spTgt spid="10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7" fill="hold">
                      <p:stCondLst>
                        <p:cond delay="0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4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10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11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12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13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"/>
                  </p:tgtEl>
                </p:cond>
              </p:nextCondLst>
            </p:seq>
            <p:seq concurrent="1" nextAc="seek">
              <p:cTn id="114" restart="whenNotActive" fill="hold" evtFilter="cancelBubble" nodeType="interactiveSeq">
                <p:stCondLst>
                  <p:cond evt="onClick" delay="0">
                    <p:tgtEl>
                      <p:spTgt spid="10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5" fill="hold">
                      <p:stCondLst>
                        <p:cond delay="0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4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18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19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20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21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"/>
                  </p:tgtEl>
                </p:cond>
              </p:nextCondLst>
            </p:seq>
            <p:seq concurrent="1" nextAc="seek">
              <p:cTn id="122" restart="whenNotActive" fill="hold" evtFilter="cancelBubble" nodeType="interactiveSeq">
                <p:stCondLst>
                  <p:cond evt="onClick" delay="0">
                    <p:tgtEl>
                      <p:spTgt spid="10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3" fill="hold">
                      <p:stCondLst>
                        <p:cond delay="0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4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26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27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28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29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70000">
                                        <p:cTn display="0" masterRel="sameClick">
                                          <p:stCondLst>
                                            <p:cond evt="begin" delay="0">
                                              <p:tn val="1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4"/>
                  </p:tgtEl>
                </p:cond>
              </p:nextCondLst>
            </p:seq>
            <p:seq concurrent="1" nextAc="seek">
              <p:cTn id="130" restart="whenNotActive" fill="hold" evtFilter="cancelBubble" nodeType="interactiveSeq">
                <p:stCondLst>
                  <p:cond evt="onClick" delay="0">
                    <p:tgtEl>
                      <p:spTgt spid="10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1" fill="hold">
                      <p:stCondLst>
                        <p:cond delay="0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24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34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35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36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37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5"/>
                  </p:tgtEl>
                </p:cond>
              </p:nextCondLst>
            </p:seq>
            <p:seq concurrent="1" nextAc="seek">
              <p:cTn id="138" restart="whenNotActive" fill="hold" evtFilter="cancelBubble" nodeType="interactiveSeq">
                <p:stCondLst>
                  <p:cond evt="onClick" delay="0">
                    <p:tgtEl>
                      <p:spTgt spid="10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9" fill="hold">
                      <p:stCondLst>
                        <p:cond delay="0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24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42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43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44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45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70000">
                                        <p:cTn display="0" masterRel="sameClick">
                                          <p:stCondLst>
                                            <p:cond evt="begin" delay="0">
                                              <p:tn val="1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6"/>
                  </p:tgtEl>
                </p:cond>
              </p:nextCondLst>
            </p:seq>
            <p:seq concurrent="1" nextAc="seek">
              <p:cTn id="146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7" fill="hold">
                      <p:stCondLst>
                        <p:cond delay="0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30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50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5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5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5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70000">
                                        <p:cTn display="0" masterRel="sameClick">
                                          <p:stCondLst>
                                            <p:cond evt="begin" delay="0">
                                              <p:tn val="1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</p:childTnLst>
        </p:cTn>
      </p:par>
    </p:tnLst>
    <p:bldLst>
      <p:bldP spid="29" grpId="0" animBg="1"/>
      <p:bldP spid="30" grpId="0" animBg="1"/>
      <p:bldP spid="32" grpId="0" animBg="1"/>
      <p:bldP spid="87" grpId="0" animBg="1"/>
      <p:bldP spid="88" grpId="0" animBg="1"/>
      <p:bldP spid="89" grpId="0" animBg="1"/>
      <p:bldP spid="90" grpId="0" animBg="1"/>
      <p:bldP spid="92" grpId="0" animBg="1"/>
      <p:bldP spid="93" grpId="0" animBg="1"/>
      <p:bldP spid="94" grpId="0" animBg="1"/>
      <p:bldP spid="95" grpId="0" animBg="1"/>
      <p:bldP spid="96" grpId="0" animBg="1"/>
      <p:bldP spid="98" grpId="0" animBg="1"/>
      <p:bldP spid="100" grpId="0" animBg="1"/>
      <p:bldP spid="102" grpId="0" animBg="1"/>
      <p:bldP spid="103" grpId="0" animBg="1"/>
      <p:bldP spid="104" grpId="0" animBg="1"/>
      <p:bldP spid="105" grpId="0" animBg="1"/>
      <p:bldP spid="10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83000">
              <a:srgbClr val="0096FF"/>
            </a:gs>
            <a:gs pos="70000">
              <a:srgbClr val="FFFF00"/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D9CD1F4E-88D7-9089-0E5F-F6108376F0C6}"/>
              </a:ext>
            </a:extLst>
          </p:cNvPr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1642362" y="72636"/>
            <a:ext cx="9007200" cy="6774085"/>
          </a:xfrm>
          <a:prstGeom prst="rect">
            <a:avLst/>
          </a:prstGeom>
        </p:spPr>
      </p:pic>
      <p:sp>
        <p:nvSpPr>
          <p:cNvPr id="29" name="Rectangle 28"/>
          <p:cNvSpPr/>
          <p:nvPr/>
        </p:nvSpPr>
        <p:spPr>
          <a:xfrm>
            <a:off x="1582985" y="29494"/>
            <a:ext cx="1809135" cy="169114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38100">
            <a:solidFill>
              <a:srgbClr val="7A875C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  <a:latin typeface="Comic Sans MS" panose="030F0702030302020204" pitchFamily="66" charset="0"/>
                <a:ea typeface="Script Ecole 2" panose="02000400000000000000" pitchFamily="2" charset="0"/>
              </a:rPr>
              <a:t>Will</a:t>
            </a:r>
          </a:p>
        </p:txBody>
      </p:sp>
      <p:sp>
        <p:nvSpPr>
          <p:cNvPr id="30" name="Rectangle 29"/>
          <p:cNvSpPr/>
          <p:nvPr/>
        </p:nvSpPr>
        <p:spPr>
          <a:xfrm>
            <a:off x="3392120" y="29494"/>
            <a:ext cx="1809135" cy="169114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38100">
            <a:solidFill>
              <a:srgbClr val="7A875C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  <a:latin typeface="Comic Sans MS" panose="030F0702030302020204" pitchFamily="66" charset="0"/>
              </a:rPr>
              <a:t>Kamel</a:t>
            </a:r>
          </a:p>
        </p:txBody>
      </p:sp>
      <p:sp>
        <p:nvSpPr>
          <p:cNvPr id="87" name="Rectangle 86"/>
          <p:cNvSpPr/>
          <p:nvPr/>
        </p:nvSpPr>
        <p:spPr>
          <a:xfrm>
            <a:off x="5220925" y="19663"/>
            <a:ext cx="1809135" cy="169114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38100">
            <a:solidFill>
              <a:srgbClr val="7A875C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 err="1">
                <a:solidFill>
                  <a:schemeClr val="tx1"/>
                </a:solidFill>
                <a:latin typeface="Comic Sans MS" panose="030F0702030302020204" pitchFamily="66" charset="0"/>
              </a:rPr>
              <a:t>Nizo</a:t>
            </a:r>
            <a:endParaRPr lang="fr-FR" sz="2400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88" name="Rectangle 87"/>
          <p:cNvSpPr/>
          <p:nvPr/>
        </p:nvSpPr>
        <p:spPr>
          <a:xfrm>
            <a:off x="1582933" y="1731667"/>
            <a:ext cx="1809135" cy="169114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rgbClr val="7A875C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  <a:latin typeface="Comic Sans MS" panose="030F0702030302020204" pitchFamily="66" charset="0"/>
                <a:ea typeface="Script Ecole 2" panose="02000400000000000000" pitchFamily="2" charset="0"/>
              </a:rPr>
              <a:t>Garçon</a:t>
            </a:r>
          </a:p>
        </p:txBody>
      </p:sp>
      <p:sp>
        <p:nvSpPr>
          <p:cNvPr id="89" name="Rectangle 88"/>
          <p:cNvSpPr/>
          <p:nvPr/>
        </p:nvSpPr>
        <p:spPr>
          <a:xfrm>
            <a:off x="3392068" y="5126622"/>
            <a:ext cx="1809135" cy="169114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38100">
            <a:solidFill>
              <a:srgbClr val="7A875C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  <a:latin typeface="Comic Sans MS" panose="030F0702030302020204" pitchFamily="66" charset="0"/>
                <a:ea typeface="Script Ecole 2" panose="02000400000000000000" pitchFamily="2" charset="0"/>
              </a:rPr>
              <a:t>Xylo</a:t>
            </a:r>
          </a:p>
        </p:txBody>
      </p:sp>
      <p:sp>
        <p:nvSpPr>
          <p:cNvPr id="90" name="Rectangle 89"/>
          <p:cNvSpPr/>
          <p:nvPr/>
        </p:nvSpPr>
        <p:spPr>
          <a:xfrm>
            <a:off x="5220912" y="1725559"/>
            <a:ext cx="1809135" cy="169114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38100">
            <a:solidFill>
              <a:srgbClr val="7A875C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  <a:latin typeface="Comic Sans MS" panose="030F0702030302020204" pitchFamily="66" charset="0"/>
                <a:ea typeface="Script Ecole 2" panose="02000400000000000000" pitchFamily="2" charset="0"/>
              </a:rPr>
              <a:t>Chat</a:t>
            </a:r>
          </a:p>
        </p:txBody>
      </p:sp>
      <p:sp>
        <p:nvSpPr>
          <p:cNvPr id="92" name="Rectangle 91"/>
          <p:cNvSpPr/>
          <p:nvPr/>
        </p:nvSpPr>
        <p:spPr>
          <a:xfrm>
            <a:off x="7039888" y="1750139"/>
            <a:ext cx="1809135" cy="169114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38100">
            <a:solidFill>
              <a:srgbClr val="7A875C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  <a:latin typeface="Comic Sans MS" panose="030F0702030302020204" pitchFamily="66" charset="0"/>
                <a:ea typeface="Script Ecole 2" panose="02000400000000000000" pitchFamily="2" charset="0"/>
              </a:rPr>
              <a:t>Xylo</a:t>
            </a:r>
          </a:p>
        </p:txBody>
      </p:sp>
      <p:sp>
        <p:nvSpPr>
          <p:cNvPr id="93" name="Rectangle 92">
            <a:hlinkClick r:id="" action="ppaction://hlinkshowjump?jump=nextslide">
              <a:snd r:embed="rId4" name="voltage.wav"/>
            </a:hlinkClick>
          </p:cNvPr>
          <p:cNvSpPr/>
          <p:nvPr/>
        </p:nvSpPr>
        <p:spPr>
          <a:xfrm>
            <a:off x="3392041" y="3428548"/>
            <a:ext cx="1809135" cy="169114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38100">
            <a:solidFill>
              <a:srgbClr val="7A875C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  <a:latin typeface="Comic Sans MS" panose="030F0702030302020204" pitchFamily="66" charset="0"/>
                <a:ea typeface="Script Ecole 2" panose="02000400000000000000" pitchFamily="2" charset="0"/>
              </a:rPr>
              <a:t>Garçon</a:t>
            </a:r>
          </a:p>
        </p:txBody>
      </p:sp>
      <p:sp>
        <p:nvSpPr>
          <p:cNvPr id="94" name="Rectangle 93"/>
          <p:cNvSpPr/>
          <p:nvPr/>
        </p:nvSpPr>
        <p:spPr>
          <a:xfrm>
            <a:off x="5220899" y="5131536"/>
            <a:ext cx="1809135" cy="169114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38100">
            <a:solidFill>
              <a:srgbClr val="7A875C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  <a:latin typeface="Comic Sans MS" panose="030F0702030302020204" pitchFamily="66" charset="0"/>
                <a:ea typeface="Script Ecole 2" panose="02000400000000000000" pitchFamily="2" charset="0"/>
              </a:rPr>
              <a:t>Kamel</a:t>
            </a:r>
          </a:p>
        </p:txBody>
      </p:sp>
      <p:sp>
        <p:nvSpPr>
          <p:cNvPr id="95" name="Rectangle 94"/>
          <p:cNvSpPr/>
          <p:nvPr/>
        </p:nvSpPr>
        <p:spPr>
          <a:xfrm>
            <a:off x="7030009" y="5142270"/>
            <a:ext cx="1809135" cy="169114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38100">
            <a:solidFill>
              <a:srgbClr val="7A875C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  <a:latin typeface="Comic Sans MS" panose="030F0702030302020204" pitchFamily="66" charset="0"/>
                <a:ea typeface="Script Ecole 2" panose="02000400000000000000" pitchFamily="2" charset="0"/>
              </a:rPr>
              <a:t>Turquoise</a:t>
            </a:r>
          </a:p>
        </p:txBody>
      </p:sp>
      <p:sp>
        <p:nvSpPr>
          <p:cNvPr id="96" name="Rectangle 95"/>
          <p:cNvSpPr/>
          <p:nvPr/>
        </p:nvSpPr>
        <p:spPr>
          <a:xfrm>
            <a:off x="8834261" y="3419166"/>
            <a:ext cx="1809135" cy="169114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38100">
            <a:solidFill>
              <a:srgbClr val="7A875C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  <a:latin typeface="Comic Sans MS" panose="030F0702030302020204" pitchFamily="66" charset="0"/>
                <a:ea typeface="Script Ecole 2" panose="02000400000000000000" pitchFamily="2" charset="0"/>
              </a:rPr>
              <a:t>Sacha </a:t>
            </a:r>
          </a:p>
        </p:txBody>
      </p:sp>
      <p:sp>
        <p:nvSpPr>
          <p:cNvPr id="98" name="Rectangle 97"/>
          <p:cNvSpPr/>
          <p:nvPr/>
        </p:nvSpPr>
        <p:spPr>
          <a:xfrm>
            <a:off x="7022924" y="3435473"/>
            <a:ext cx="1809135" cy="169114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38100">
            <a:solidFill>
              <a:srgbClr val="7A875C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  <a:latin typeface="Comic Sans MS" panose="030F0702030302020204" pitchFamily="66" charset="0"/>
                <a:ea typeface="Script Ecole 2" panose="02000400000000000000" pitchFamily="2" charset="0"/>
              </a:rPr>
              <a:t>Will</a:t>
            </a:r>
          </a:p>
        </p:txBody>
      </p:sp>
      <p:sp>
        <p:nvSpPr>
          <p:cNvPr id="100" name="Rectangle 99"/>
          <p:cNvSpPr/>
          <p:nvPr/>
        </p:nvSpPr>
        <p:spPr>
          <a:xfrm>
            <a:off x="8832059" y="16755"/>
            <a:ext cx="1809135" cy="169114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38100">
            <a:solidFill>
              <a:srgbClr val="7A875C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  <a:latin typeface="Comic Sans MS" panose="030F0702030302020204" pitchFamily="66" charset="0"/>
                <a:ea typeface="Script Ecole 2" panose="02000400000000000000" pitchFamily="2" charset="0"/>
              </a:rPr>
              <a:t>Turquoise</a:t>
            </a:r>
          </a:p>
        </p:txBody>
      </p:sp>
      <p:sp>
        <p:nvSpPr>
          <p:cNvPr id="102" name="Rectangle 101"/>
          <p:cNvSpPr/>
          <p:nvPr/>
        </p:nvSpPr>
        <p:spPr>
          <a:xfrm>
            <a:off x="8829366" y="1730925"/>
            <a:ext cx="1809135" cy="169114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38100">
            <a:solidFill>
              <a:srgbClr val="7A875C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  <a:latin typeface="Comic Sans MS" panose="030F0702030302020204" pitchFamily="66" charset="0"/>
                <a:ea typeface="Script Ecole 2" panose="02000400000000000000" pitchFamily="2" charset="0"/>
              </a:rPr>
              <a:t>Iris</a:t>
            </a:r>
          </a:p>
        </p:txBody>
      </p:sp>
      <p:sp>
        <p:nvSpPr>
          <p:cNvPr id="103" name="Rectangle 102"/>
          <p:cNvSpPr/>
          <p:nvPr/>
        </p:nvSpPr>
        <p:spPr>
          <a:xfrm>
            <a:off x="3387160" y="1723550"/>
            <a:ext cx="1809135" cy="169114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38100">
            <a:solidFill>
              <a:srgbClr val="7A875C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  <a:latin typeface="Comic Sans MS" panose="030F0702030302020204" pitchFamily="66" charset="0"/>
                <a:ea typeface="Script Ecole 2" panose="02000400000000000000" pitchFamily="2" charset="0"/>
              </a:rPr>
              <a:t>Iris</a:t>
            </a:r>
          </a:p>
        </p:txBody>
      </p:sp>
      <p:sp>
        <p:nvSpPr>
          <p:cNvPr id="104" name="Rectangle 103"/>
          <p:cNvSpPr/>
          <p:nvPr/>
        </p:nvSpPr>
        <p:spPr>
          <a:xfrm>
            <a:off x="5213843" y="3428547"/>
            <a:ext cx="1809135" cy="169114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38100">
            <a:solidFill>
              <a:srgbClr val="7A875C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 err="1">
                <a:solidFill>
                  <a:schemeClr val="tx1"/>
                </a:solidFill>
                <a:latin typeface="Comic Sans MS" panose="030F0702030302020204" pitchFamily="66" charset="0"/>
              </a:rPr>
              <a:t>Nizo</a:t>
            </a:r>
            <a:endParaRPr lang="fr-FR" sz="2400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05" name="Rectangle 104"/>
          <p:cNvSpPr/>
          <p:nvPr/>
        </p:nvSpPr>
        <p:spPr>
          <a:xfrm>
            <a:off x="1573058" y="3435473"/>
            <a:ext cx="1809135" cy="169114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38100">
            <a:solidFill>
              <a:srgbClr val="7A875C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  <a:latin typeface="Comic Sans MS" panose="030F0702030302020204" pitchFamily="66" charset="0"/>
                <a:ea typeface="Script Ecole 2" panose="02000400000000000000" pitchFamily="2" charset="0"/>
              </a:rPr>
              <a:t>Sacha </a:t>
            </a:r>
          </a:p>
        </p:txBody>
      </p:sp>
      <p:sp>
        <p:nvSpPr>
          <p:cNvPr id="106" name="Rectangle 105"/>
          <p:cNvSpPr/>
          <p:nvPr/>
        </p:nvSpPr>
        <p:spPr>
          <a:xfrm>
            <a:off x="1553467" y="5137646"/>
            <a:ext cx="1809135" cy="169114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38100">
            <a:solidFill>
              <a:srgbClr val="7A875C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  <a:latin typeface="Comic Sans MS" panose="030F0702030302020204" pitchFamily="66" charset="0"/>
                <a:ea typeface="Script Ecole 2" panose="02000400000000000000" pitchFamily="2" charset="0"/>
              </a:rPr>
              <a:t>Chat</a:t>
            </a:r>
          </a:p>
        </p:txBody>
      </p:sp>
    </p:spTree>
    <p:extLst>
      <p:ext uri="{BB962C8B-B14F-4D97-AF65-F5344CB8AC3E}">
        <p14:creationId xmlns:p14="http://schemas.microsoft.com/office/powerpoint/2010/main" val="12167059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70000"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4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90000"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4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2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70000"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8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4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0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1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2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33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70000"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7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8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4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8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9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40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41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70000"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9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9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4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6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47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48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49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0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9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4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54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55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56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57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2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9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4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2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63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64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65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4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9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4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70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71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72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73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5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9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4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78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79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80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81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6"/>
                  </p:tgtEl>
                </p:cond>
              </p:nextCondLst>
            </p:seq>
            <p:seq concurrent="1" nextAc="seek">
              <p:cTn id="82" restart="whenNotActive" fill="hold" evtFilter="cancelBubble" nodeType="interactiveSeq">
                <p:stCondLst>
                  <p:cond evt="onClick" delay="0">
                    <p:tgtEl>
                      <p:spTgt spid="9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3" fill="hold">
                      <p:stCondLst>
                        <p:cond delay="0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4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6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87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88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89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8"/>
                  </p:tgtEl>
                </p:cond>
              </p:nextCondLst>
            </p:seq>
            <p:seq concurrent="1" nextAc="seek">
              <p:cTn id="90" restart="whenNotActive" fill="hold" evtFilter="cancelBubble" nodeType="interactiveSeq">
                <p:stCondLst>
                  <p:cond evt="onClick" delay="0">
                    <p:tgtEl>
                      <p:spTgt spid="10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1" fill="hold">
                      <p:stCondLst>
                        <p:cond delay="0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4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4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95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96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97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0"/>
                  </p:tgtEl>
                </p:cond>
              </p:nextCondLst>
            </p:seq>
            <p:seq concurrent="1" nextAc="seek">
              <p:cTn id="98" restart="whenNotActive" fill="hold" evtFilter="cancelBubble" nodeType="interactiveSeq">
                <p:stCondLst>
                  <p:cond evt="onClick" delay="0">
                    <p:tgtEl>
                      <p:spTgt spid="10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9" fill="hold">
                      <p:stCondLst>
                        <p:cond delay="0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4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02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3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4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05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"/>
                  </p:tgtEl>
                </p:cond>
              </p:nextCondLst>
            </p:seq>
            <p:seq concurrent="1" nextAc="seek">
              <p:cTn id="106" restart="whenNotActive" fill="hold" evtFilter="cancelBubble" nodeType="interactiveSeq">
                <p:stCondLst>
                  <p:cond evt="onClick" delay="0">
                    <p:tgtEl>
                      <p:spTgt spid="10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7" fill="hold">
                      <p:stCondLst>
                        <p:cond delay="0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4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10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11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12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13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"/>
                  </p:tgtEl>
                </p:cond>
              </p:nextCondLst>
            </p:seq>
            <p:seq concurrent="1" nextAc="seek">
              <p:cTn id="114" restart="whenNotActive" fill="hold" evtFilter="cancelBubble" nodeType="interactiveSeq">
                <p:stCondLst>
                  <p:cond evt="onClick" delay="0">
                    <p:tgtEl>
                      <p:spTgt spid="10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5" fill="hold">
                      <p:stCondLst>
                        <p:cond delay="0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4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18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19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20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21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70000"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4"/>
                  </p:tgtEl>
                </p:cond>
              </p:nextCondLst>
            </p:seq>
            <p:seq concurrent="1" nextAc="seek">
              <p:cTn id="122" restart="whenNotActive" fill="hold" evtFilter="cancelBubble" nodeType="interactiveSeq">
                <p:stCondLst>
                  <p:cond evt="onClick" delay="0">
                    <p:tgtEl>
                      <p:spTgt spid="10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3" fill="hold">
                      <p:stCondLst>
                        <p:cond delay="0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4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26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27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28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29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5"/>
                  </p:tgtEl>
                </p:cond>
              </p:nextCondLst>
            </p:seq>
            <p:seq concurrent="1" nextAc="seek">
              <p:cTn id="130" restart="whenNotActive" fill="hold" evtFilter="cancelBubble" nodeType="interactiveSeq">
                <p:stCondLst>
                  <p:cond evt="onClick" delay="0">
                    <p:tgtEl>
                      <p:spTgt spid="10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1" fill="hold">
                      <p:stCondLst>
                        <p:cond delay="0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24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34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35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36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37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70000">
                                        <p:cTn display="0" masterRel="sameClick">
                                          <p:stCondLst>
                                            <p:cond evt="begin" delay="0">
                                              <p:tn val="1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6"/>
                  </p:tgtEl>
                </p:cond>
              </p:nextCondLst>
            </p:seq>
          </p:childTnLst>
        </p:cTn>
      </p:par>
    </p:tnLst>
    <p:bldLst>
      <p:bldP spid="29" grpId="0" animBg="1"/>
      <p:bldP spid="30" grpId="0" animBg="1"/>
      <p:bldP spid="87" grpId="0" animBg="1"/>
      <p:bldP spid="89" grpId="0" animBg="1"/>
      <p:bldP spid="89" grpId="1" animBg="1"/>
      <p:bldP spid="90" grpId="0" animBg="1"/>
      <p:bldP spid="92" grpId="0" animBg="1"/>
      <p:bldP spid="94" grpId="0" animBg="1"/>
      <p:bldP spid="95" grpId="0" animBg="1"/>
      <p:bldP spid="96" grpId="0" animBg="1"/>
      <p:bldP spid="98" grpId="0" animBg="1"/>
      <p:bldP spid="100" grpId="0" animBg="1"/>
      <p:bldP spid="102" grpId="0" animBg="1"/>
      <p:bldP spid="103" grpId="0" animBg="1"/>
      <p:bldP spid="104" grpId="0" animBg="1"/>
      <p:bldP spid="105" grpId="0" animBg="1"/>
      <p:bldP spid="10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83000">
              <a:srgbClr val="0096FF"/>
            </a:gs>
            <a:gs pos="70000">
              <a:srgbClr val="FFFF00"/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464B484B-D225-719F-3AC1-08A4E707B6F5}"/>
              </a:ext>
            </a:extLst>
          </p:cNvPr>
          <p:cNvPicPr preferRelativeResize="0"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1628299" y="72636"/>
            <a:ext cx="9007200" cy="6774085"/>
          </a:xfrm>
          <a:prstGeom prst="rect">
            <a:avLst/>
          </a:prstGeom>
        </p:spPr>
      </p:pic>
      <p:sp>
        <p:nvSpPr>
          <p:cNvPr id="29" name="Rectangle 28"/>
          <p:cNvSpPr/>
          <p:nvPr/>
        </p:nvSpPr>
        <p:spPr>
          <a:xfrm>
            <a:off x="1582985" y="29494"/>
            <a:ext cx="1809135" cy="169114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38100">
            <a:solidFill>
              <a:srgbClr val="7A875C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  <a:latin typeface="Comic Sans MS" panose="030F0702030302020204" pitchFamily="66" charset="0"/>
                <a:ea typeface="Script Ecole 2" panose="02000400000000000000" pitchFamily="2" charset="0"/>
              </a:rPr>
              <a:t>Will</a:t>
            </a:r>
          </a:p>
        </p:txBody>
      </p:sp>
      <p:sp>
        <p:nvSpPr>
          <p:cNvPr id="30" name="Rectangle 29"/>
          <p:cNvSpPr/>
          <p:nvPr/>
        </p:nvSpPr>
        <p:spPr>
          <a:xfrm>
            <a:off x="3392120" y="29494"/>
            <a:ext cx="1809135" cy="169114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38100">
            <a:solidFill>
              <a:srgbClr val="7A875C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  <a:latin typeface="Comic Sans MS" panose="030F0702030302020204" pitchFamily="66" charset="0"/>
              </a:rPr>
              <a:t>Kamel</a:t>
            </a:r>
          </a:p>
        </p:txBody>
      </p:sp>
      <p:sp>
        <p:nvSpPr>
          <p:cNvPr id="87" name="Rectangle 86"/>
          <p:cNvSpPr/>
          <p:nvPr/>
        </p:nvSpPr>
        <p:spPr>
          <a:xfrm>
            <a:off x="5220925" y="19663"/>
            <a:ext cx="1809135" cy="169114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38100">
            <a:solidFill>
              <a:srgbClr val="7A875C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 err="1">
                <a:solidFill>
                  <a:schemeClr val="tx1"/>
                </a:solidFill>
                <a:latin typeface="Comic Sans MS" panose="030F0702030302020204" pitchFamily="66" charset="0"/>
              </a:rPr>
              <a:t>Nizo</a:t>
            </a:r>
            <a:endParaRPr lang="fr-FR" sz="2400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89" name="Rectangle 88"/>
          <p:cNvSpPr/>
          <p:nvPr/>
        </p:nvSpPr>
        <p:spPr>
          <a:xfrm>
            <a:off x="3392068" y="5126622"/>
            <a:ext cx="1809135" cy="169114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38100">
            <a:solidFill>
              <a:srgbClr val="7A875C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  <a:latin typeface="Comic Sans MS" panose="030F0702030302020204" pitchFamily="66" charset="0"/>
                <a:ea typeface="Script Ecole 2" panose="02000400000000000000" pitchFamily="2" charset="0"/>
              </a:rPr>
              <a:t>Xylo</a:t>
            </a:r>
          </a:p>
        </p:txBody>
      </p:sp>
      <p:sp>
        <p:nvSpPr>
          <p:cNvPr id="90" name="Rectangle 89"/>
          <p:cNvSpPr/>
          <p:nvPr/>
        </p:nvSpPr>
        <p:spPr>
          <a:xfrm>
            <a:off x="5220912" y="1725559"/>
            <a:ext cx="1809135" cy="169114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rgbClr val="7A875C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  <a:latin typeface="Comic Sans MS" panose="030F0702030302020204" pitchFamily="66" charset="0"/>
                <a:ea typeface="Script Ecole 2" panose="02000400000000000000" pitchFamily="2" charset="0"/>
              </a:rPr>
              <a:t>Chat</a:t>
            </a:r>
          </a:p>
        </p:txBody>
      </p:sp>
      <p:sp>
        <p:nvSpPr>
          <p:cNvPr id="92" name="Rectangle 91"/>
          <p:cNvSpPr/>
          <p:nvPr/>
        </p:nvSpPr>
        <p:spPr>
          <a:xfrm>
            <a:off x="7039888" y="1750139"/>
            <a:ext cx="1809135" cy="169114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38100">
            <a:solidFill>
              <a:srgbClr val="7A875C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  <a:latin typeface="Comic Sans MS" panose="030F0702030302020204" pitchFamily="66" charset="0"/>
                <a:ea typeface="Script Ecole 2" panose="02000400000000000000" pitchFamily="2" charset="0"/>
              </a:rPr>
              <a:t>Xylo</a:t>
            </a:r>
          </a:p>
        </p:txBody>
      </p:sp>
      <p:sp>
        <p:nvSpPr>
          <p:cNvPr id="94" name="Rectangle 93"/>
          <p:cNvSpPr/>
          <p:nvPr/>
        </p:nvSpPr>
        <p:spPr>
          <a:xfrm>
            <a:off x="5220899" y="5131536"/>
            <a:ext cx="1809135" cy="169114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38100">
            <a:solidFill>
              <a:srgbClr val="7A875C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  <a:latin typeface="Comic Sans MS" panose="030F0702030302020204" pitchFamily="66" charset="0"/>
                <a:ea typeface="Script Ecole 2" panose="02000400000000000000" pitchFamily="2" charset="0"/>
              </a:rPr>
              <a:t>Kamel</a:t>
            </a:r>
          </a:p>
        </p:txBody>
      </p:sp>
      <p:sp>
        <p:nvSpPr>
          <p:cNvPr id="95" name="Rectangle 94"/>
          <p:cNvSpPr/>
          <p:nvPr/>
        </p:nvSpPr>
        <p:spPr>
          <a:xfrm>
            <a:off x="7030009" y="5142270"/>
            <a:ext cx="1809135" cy="169114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38100">
            <a:solidFill>
              <a:srgbClr val="7A875C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  <a:latin typeface="Comic Sans MS" panose="030F0702030302020204" pitchFamily="66" charset="0"/>
                <a:ea typeface="Script Ecole 2" panose="02000400000000000000" pitchFamily="2" charset="0"/>
              </a:rPr>
              <a:t>Turquoise</a:t>
            </a:r>
          </a:p>
        </p:txBody>
      </p:sp>
      <p:sp>
        <p:nvSpPr>
          <p:cNvPr id="96" name="Rectangle 95"/>
          <p:cNvSpPr/>
          <p:nvPr/>
        </p:nvSpPr>
        <p:spPr>
          <a:xfrm>
            <a:off x="8834261" y="3419166"/>
            <a:ext cx="1809135" cy="169114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38100">
            <a:solidFill>
              <a:srgbClr val="7A875C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  <a:latin typeface="Comic Sans MS" panose="030F0702030302020204" pitchFamily="66" charset="0"/>
                <a:ea typeface="Script Ecole 2" panose="02000400000000000000" pitchFamily="2" charset="0"/>
              </a:rPr>
              <a:t>Sacha </a:t>
            </a:r>
          </a:p>
        </p:txBody>
      </p:sp>
      <p:sp>
        <p:nvSpPr>
          <p:cNvPr id="98" name="Rectangle 97"/>
          <p:cNvSpPr/>
          <p:nvPr/>
        </p:nvSpPr>
        <p:spPr>
          <a:xfrm>
            <a:off x="7022924" y="3435473"/>
            <a:ext cx="1809135" cy="169114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38100">
            <a:solidFill>
              <a:srgbClr val="7A875C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  <a:latin typeface="Comic Sans MS" panose="030F0702030302020204" pitchFamily="66" charset="0"/>
                <a:ea typeface="Script Ecole 2" panose="02000400000000000000" pitchFamily="2" charset="0"/>
              </a:rPr>
              <a:t>Will</a:t>
            </a:r>
          </a:p>
        </p:txBody>
      </p:sp>
      <p:sp>
        <p:nvSpPr>
          <p:cNvPr id="100" name="Rectangle 99"/>
          <p:cNvSpPr/>
          <p:nvPr/>
        </p:nvSpPr>
        <p:spPr>
          <a:xfrm>
            <a:off x="8832059" y="16755"/>
            <a:ext cx="1809135" cy="169114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38100">
            <a:solidFill>
              <a:srgbClr val="7A875C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  <a:latin typeface="Comic Sans MS" panose="030F0702030302020204" pitchFamily="66" charset="0"/>
                <a:ea typeface="Script Ecole 2" panose="02000400000000000000" pitchFamily="2" charset="0"/>
              </a:rPr>
              <a:t>Turquoise</a:t>
            </a:r>
          </a:p>
        </p:txBody>
      </p:sp>
      <p:sp>
        <p:nvSpPr>
          <p:cNvPr id="102" name="Rectangle 101"/>
          <p:cNvSpPr/>
          <p:nvPr/>
        </p:nvSpPr>
        <p:spPr>
          <a:xfrm>
            <a:off x="8829366" y="1730925"/>
            <a:ext cx="1809135" cy="169114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38100">
            <a:solidFill>
              <a:srgbClr val="7A875C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  <a:latin typeface="Comic Sans MS" panose="030F0702030302020204" pitchFamily="66" charset="0"/>
                <a:ea typeface="Script Ecole 2" panose="02000400000000000000" pitchFamily="2" charset="0"/>
              </a:rPr>
              <a:t>Iris</a:t>
            </a:r>
          </a:p>
        </p:txBody>
      </p:sp>
      <p:sp>
        <p:nvSpPr>
          <p:cNvPr id="103" name="Rectangle 102"/>
          <p:cNvSpPr/>
          <p:nvPr/>
        </p:nvSpPr>
        <p:spPr>
          <a:xfrm>
            <a:off x="3387160" y="1723550"/>
            <a:ext cx="1809135" cy="169114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38100">
            <a:solidFill>
              <a:srgbClr val="7A875C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  <a:latin typeface="Comic Sans MS" panose="030F0702030302020204" pitchFamily="66" charset="0"/>
                <a:ea typeface="Script Ecole 2" panose="02000400000000000000" pitchFamily="2" charset="0"/>
              </a:rPr>
              <a:t>Iris</a:t>
            </a:r>
          </a:p>
        </p:txBody>
      </p:sp>
      <p:sp>
        <p:nvSpPr>
          <p:cNvPr id="104" name="Rectangle 103"/>
          <p:cNvSpPr/>
          <p:nvPr/>
        </p:nvSpPr>
        <p:spPr>
          <a:xfrm>
            <a:off x="5213843" y="3428547"/>
            <a:ext cx="1809135" cy="169114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38100">
            <a:solidFill>
              <a:srgbClr val="7A875C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 err="1">
                <a:solidFill>
                  <a:schemeClr val="tx1"/>
                </a:solidFill>
                <a:latin typeface="Comic Sans MS" panose="030F0702030302020204" pitchFamily="66" charset="0"/>
              </a:rPr>
              <a:t>Nizo</a:t>
            </a:r>
            <a:endParaRPr lang="fr-FR" sz="2400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05" name="Rectangle 104"/>
          <p:cNvSpPr/>
          <p:nvPr/>
        </p:nvSpPr>
        <p:spPr>
          <a:xfrm>
            <a:off x="1573058" y="3435473"/>
            <a:ext cx="1809135" cy="169114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38100">
            <a:solidFill>
              <a:srgbClr val="7A875C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  <a:latin typeface="Comic Sans MS" panose="030F0702030302020204" pitchFamily="66" charset="0"/>
                <a:ea typeface="Script Ecole 2" panose="02000400000000000000" pitchFamily="2" charset="0"/>
              </a:rPr>
              <a:t>Sacha </a:t>
            </a:r>
          </a:p>
        </p:txBody>
      </p:sp>
      <p:sp>
        <p:nvSpPr>
          <p:cNvPr id="106" name="Rectangle 105">
            <a:hlinkClick r:id="" action="ppaction://hlinkshowjump?jump=nextslide">
              <a:snd r:embed="rId4" name="voltage.wav"/>
            </a:hlinkClick>
          </p:cNvPr>
          <p:cNvSpPr/>
          <p:nvPr/>
        </p:nvSpPr>
        <p:spPr>
          <a:xfrm>
            <a:off x="1553467" y="5137646"/>
            <a:ext cx="1809135" cy="169114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38100">
            <a:solidFill>
              <a:srgbClr val="7A875C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  <a:latin typeface="Comic Sans MS" panose="030F0702030302020204" pitchFamily="66" charset="0"/>
                <a:ea typeface="Script Ecole 2" panose="02000400000000000000" pitchFamily="2" charset="0"/>
              </a:rPr>
              <a:t>Chat</a:t>
            </a:r>
          </a:p>
        </p:txBody>
      </p:sp>
    </p:spTree>
    <p:extLst>
      <p:ext uri="{BB962C8B-B14F-4D97-AF65-F5344CB8AC3E}">
        <p14:creationId xmlns:p14="http://schemas.microsoft.com/office/powerpoint/2010/main" val="16631423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70000"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4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90000"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4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2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70000"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8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4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0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1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2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33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70000"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7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8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4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8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9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40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41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70000"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9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9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4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6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47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48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49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2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9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4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54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55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56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57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4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9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4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2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63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64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65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5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9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4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70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71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72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73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6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9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4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78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79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80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81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8"/>
                  </p:tgtEl>
                </p:cond>
              </p:nextCondLst>
            </p:seq>
            <p:seq concurrent="1" nextAc="seek">
              <p:cTn id="82" restart="whenNotActive" fill="hold" evtFilter="cancelBubble" nodeType="interactiveSeq">
                <p:stCondLst>
                  <p:cond evt="onClick" delay="0">
                    <p:tgtEl>
                      <p:spTgt spid="10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3" fill="hold">
                      <p:stCondLst>
                        <p:cond delay="0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4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6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87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88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89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0"/>
                  </p:tgtEl>
                </p:cond>
              </p:nextCondLst>
            </p:seq>
            <p:seq concurrent="1" nextAc="seek">
              <p:cTn id="90" restart="whenNotActive" fill="hold" evtFilter="cancelBubble" nodeType="interactiveSeq">
                <p:stCondLst>
                  <p:cond evt="onClick" delay="0">
                    <p:tgtEl>
                      <p:spTgt spid="10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1" fill="hold">
                      <p:stCondLst>
                        <p:cond delay="0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4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4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95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96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97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"/>
                  </p:tgtEl>
                </p:cond>
              </p:nextCondLst>
            </p:seq>
            <p:seq concurrent="1" nextAc="seek">
              <p:cTn id="98" restart="whenNotActive" fill="hold" evtFilter="cancelBubble" nodeType="interactiveSeq">
                <p:stCondLst>
                  <p:cond evt="onClick" delay="0">
                    <p:tgtEl>
                      <p:spTgt spid="10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9" fill="hold">
                      <p:stCondLst>
                        <p:cond delay="0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4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02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3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4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05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"/>
                  </p:tgtEl>
                </p:cond>
              </p:nextCondLst>
            </p:seq>
            <p:seq concurrent="1" nextAc="seek">
              <p:cTn id="106" restart="whenNotActive" fill="hold" evtFilter="cancelBubble" nodeType="interactiveSeq">
                <p:stCondLst>
                  <p:cond evt="onClick" delay="0">
                    <p:tgtEl>
                      <p:spTgt spid="10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7" fill="hold">
                      <p:stCondLst>
                        <p:cond delay="0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4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10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11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12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13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70000"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4"/>
                  </p:tgtEl>
                </p:cond>
              </p:nextCondLst>
            </p:seq>
            <p:seq concurrent="1" nextAc="seek">
              <p:cTn id="114" restart="whenNotActive" fill="hold" evtFilter="cancelBubble" nodeType="interactiveSeq">
                <p:stCondLst>
                  <p:cond evt="onClick" delay="0">
                    <p:tgtEl>
                      <p:spTgt spid="10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5" fill="hold">
                      <p:stCondLst>
                        <p:cond delay="0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4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18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19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20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21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5"/>
                  </p:tgtEl>
                </p:cond>
              </p:nextCondLst>
            </p:seq>
            <p:seq concurrent="1" nextAc="seek">
              <p:cTn id="122" restart="whenNotActive" fill="hold" evtFilter="cancelBubble" nodeType="interactiveSeq">
                <p:stCondLst>
                  <p:cond evt="onClick" delay="0">
                    <p:tgtEl>
                      <p:spTgt spid="9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3" fill="hold">
                      <p:stCondLst>
                        <p:cond delay="0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30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26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27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28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29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70000">
                                        <p:cTn display="0" masterRel="sameClick">
                                          <p:stCondLst>
                                            <p:cond evt="begin" delay="0">
                                              <p:tn val="1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0"/>
                  </p:tgtEl>
                </p:cond>
              </p:nextCondLst>
            </p:seq>
          </p:childTnLst>
        </p:cTn>
      </p:par>
    </p:tnLst>
    <p:bldLst>
      <p:bldP spid="29" grpId="0" animBg="1"/>
      <p:bldP spid="30" grpId="0" animBg="1"/>
      <p:bldP spid="87" grpId="0" animBg="1"/>
      <p:bldP spid="89" grpId="0" animBg="1"/>
      <p:bldP spid="89" grpId="1" animBg="1"/>
      <p:bldP spid="90" grpId="0" animBg="1"/>
      <p:bldP spid="92" grpId="0" animBg="1"/>
      <p:bldP spid="94" grpId="0" animBg="1"/>
      <p:bldP spid="95" grpId="0" animBg="1"/>
      <p:bldP spid="96" grpId="0" animBg="1"/>
      <p:bldP spid="98" grpId="0" animBg="1"/>
      <p:bldP spid="100" grpId="0" animBg="1"/>
      <p:bldP spid="102" grpId="0" animBg="1"/>
      <p:bldP spid="103" grpId="0" animBg="1"/>
      <p:bldP spid="104" grpId="0" animBg="1"/>
      <p:bldP spid="10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83000">
              <a:srgbClr val="0096FF"/>
            </a:gs>
            <a:gs pos="70000">
              <a:srgbClr val="FFFF00"/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24EBDDAA-0264-0E09-7E4D-E44D4440FB7A}"/>
              </a:ext>
            </a:extLst>
          </p:cNvPr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1642367" y="58568"/>
            <a:ext cx="9007200" cy="6774085"/>
          </a:xfrm>
          <a:prstGeom prst="rect">
            <a:avLst/>
          </a:prstGeom>
        </p:spPr>
      </p:pic>
      <p:sp>
        <p:nvSpPr>
          <p:cNvPr id="29" name="Rectangle 28"/>
          <p:cNvSpPr/>
          <p:nvPr/>
        </p:nvSpPr>
        <p:spPr>
          <a:xfrm>
            <a:off x="1582985" y="29494"/>
            <a:ext cx="1809135" cy="169114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38100">
            <a:solidFill>
              <a:srgbClr val="7A875C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  <a:latin typeface="Comic Sans MS" panose="030F0702030302020204" pitchFamily="66" charset="0"/>
                <a:ea typeface="Script Ecole 2" panose="02000400000000000000" pitchFamily="2" charset="0"/>
              </a:rPr>
              <a:t>Will</a:t>
            </a:r>
          </a:p>
        </p:txBody>
      </p:sp>
      <p:sp>
        <p:nvSpPr>
          <p:cNvPr id="30" name="Rectangle 29"/>
          <p:cNvSpPr/>
          <p:nvPr/>
        </p:nvSpPr>
        <p:spPr>
          <a:xfrm>
            <a:off x="3392120" y="29494"/>
            <a:ext cx="1809135" cy="169114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38100">
            <a:solidFill>
              <a:srgbClr val="7A875C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  <a:latin typeface="Comic Sans MS" panose="030F0702030302020204" pitchFamily="66" charset="0"/>
              </a:rPr>
              <a:t>Kamel</a:t>
            </a:r>
          </a:p>
        </p:txBody>
      </p:sp>
      <p:sp>
        <p:nvSpPr>
          <p:cNvPr id="87" name="Rectangle 86"/>
          <p:cNvSpPr/>
          <p:nvPr/>
        </p:nvSpPr>
        <p:spPr>
          <a:xfrm>
            <a:off x="5220925" y="19663"/>
            <a:ext cx="1809135" cy="169114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38100">
            <a:solidFill>
              <a:srgbClr val="7A875C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 err="1">
                <a:solidFill>
                  <a:schemeClr val="tx1"/>
                </a:solidFill>
                <a:latin typeface="Comic Sans MS" panose="030F0702030302020204" pitchFamily="66" charset="0"/>
              </a:rPr>
              <a:t>Nizo</a:t>
            </a:r>
            <a:endParaRPr lang="fr-FR" sz="2400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89" name="Rectangle 88"/>
          <p:cNvSpPr/>
          <p:nvPr/>
        </p:nvSpPr>
        <p:spPr>
          <a:xfrm>
            <a:off x="3392068" y="5126622"/>
            <a:ext cx="1809135" cy="169114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rgbClr val="7A875C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  <a:latin typeface="Comic Sans MS" panose="030F0702030302020204" pitchFamily="66" charset="0"/>
                <a:ea typeface="Script Ecole 2" panose="02000400000000000000" pitchFamily="2" charset="0"/>
              </a:rPr>
              <a:t>Xylo</a:t>
            </a:r>
          </a:p>
        </p:txBody>
      </p:sp>
      <p:sp>
        <p:nvSpPr>
          <p:cNvPr id="92" name="Rectangle 91">
            <a:hlinkClick r:id="" action="ppaction://hlinkshowjump?jump=nextslide">
              <a:snd r:embed="rId4" name="voltage.wav"/>
            </a:hlinkClick>
          </p:cNvPr>
          <p:cNvSpPr/>
          <p:nvPr/>
        </p:nvSpPr>
        <p:spPr>
          <a:xfrm>
            <a:off x="7039888" y="1750139"/>
            <a:ext cx="1809135" cy="169114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38100">
            <a:solidFill>
              <a:srgbClr val="7A875C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  <a:latin typeface="Comic Sans MS" panose="030F0702030302020204" pitchFamily="66" charset="0"/>
                <a:ea typeface="Script Ecole 2" panose="02000400000000000000" pitchFamily="2" charset="0"/>
              </a:rPr>
              <a:t>Xylo</a:t>
            </a:r>
          </a:p>
        </p:txBody>
      </p:sp>
      <p:sp>
        <p:nvSpPr>
          <p:cNvPr id="94" name="Rectangle 93"/>
          <p:cNvSpPr/>
          <p:nvPr/>
        </p:nvSpPr>
        <p:spPr>
          <a:xfrm>
            <a:off x="5220899" y="5131536"/>
            <a:ext cx="1809135" cy="169114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38100">
            <a:solidFill>
              <a:srgbClr val="7A875C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  <a:latin typeface="Comic Sans MS" panose="030F0702030302020204" pitchFamily="66" charset="0"/>
                <a:ea typeface="Script Ecole 2" panose="02000400000000000000" pitchFamily="2" charset="0"/>
              </a:rPr>
              <a:t>Kamel</a:t>
            </a:r>
          </a:p>
        </p:txBody>
      </p:sp>
      <p:sp>
        <p:nvSpPr>
          <p:cNvPr id="95" name="Rectangle 94"/>
          <p:cNvSpPr/>
          <p:nvPr/>
        </p:nvSpPr>
        <p:spPr>
          <a:xfrm>
            <a:off x="7030009" y="5142270"/>
            <a:ext cx="1809135" cy="169114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38100">
            <a:solidFill>
              <a:srgbClr val="7A875C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  <a:latin typeface="Comic Sans MS" panose="030F0702030302020204" pitchFamily="66" charset="0"/>
                <a:ea typeface="Script Ecole 2" panose="02000400000000000000" pitchFamily="2" charset="0"/>
              </a:rPr>
              <a:t>Turquoise</a:t>
            </a:r>
          </a:p>
        </p:txBody>
      </p:sp>
      <p:sp>
        <p:nvSpPr>
          <p:cNvPr id="96" name="Rectangle 95"/>
          <p:cNvSpPr/>
          <p:nvPr/>
        </p:nvSpPr>
        <p:spPr>
          <a:xfrm>
            <a:off x="8834261" y="3419166"/>
            <a:ext cx="1809135" cy="169114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38100">
            <a:solidFill>
              <a:srgbClr val="7A875C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  <a:latin typeface="Comic Sans MS" panose="030F0702030302020204" pitchFamily="66" charset="0"/>
                <a:ea typeface="Script Ecole 2" panose="02000400000000000000" pitchFamily="2" charset="0"/>
              </a:rPr>
              <a:t>Sacha </a:t>
            </a:r>
          </a:p>
        </p:txBody>
      </p:sp>
      <p:sp>
        <p:nvSpPr>
          <p:cNvPr id="98" name="Rectangle 97"/>
          <p:cNvSpPr/>
          <p:nvPr/>
        </p:nvSpPr>
        <p:spPr>
          <a:xfrm>
            <a:off x="7022924" y="3435473"/>
            <a:ext cx="1809135" cy="169114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38100">
            <a:solidFill>
              <a:srgbClr val="7A875C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  <a:latin typeface="Comic Sans MS" panose="030F0702030302020204" pitchFamily="66" charset="0"/>
                <a:ea typeface="Script Ecole 2" panose="02000400000000000000" pitchFamily="2" charset="0"/>
              </a:rPr>
              <a:t>Will</a:t>
            </a:r>
          </a:p>
        </p:txBody>
      </p:sp>
      <p:sp>
        <p:nvSpPr>
          <p:cNvPr id="100" name="Rectangle 99"/>
          <p:cNvSpPr/>
          <p:nvPr/>
        </p:nvSpPr>
        <p:spPr>
          <a:xfrm>
            <a:off x="8832059" y="16755"/>
            <a:ext cx="1809135" cy="169114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38100">
            <a:solidFill>
              <a:srgbClr val="7A875C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  <a:latin typeface="Comic Sans MS" panose="030F0702030302020204" pitchFamily="66" charset="0"/>
                <a:ea typeface="Script Ecole 2" panose="02000400000000000000" pitchFamily="2" charset="0"/>
              </a:rPr>
              <a:t>Turquoise</a:t>
            </a:r>
          </a:p>
        </p:txBody>
      </p:sp>
      <p:sp>
        <p:nvSpPr>
          <p:cNvPr id="102" name="Rectangle 101"/>
          <p:cNvSpPr/>
          <p:nvPr/>
        </p:nvSpPr>
        <p:spPr>
          <a:xfrm>
            <a:off x="8829366" y="1730925"/>
            <a:ext cx="1809135" cy="169114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38100">
            <a:solidFill>
              <a:srgbClr val="7A875C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  <a:latin typeface="Comic Sans MS" panose="030F0702030302020204" pitchFamily="66" charset="0"/>
                <a:ea typeface="Script Ecole 2" panose="02000400000000000000" pitchFamily="2" charset="0"/>
              </a:rPr>
              <a:t>Iris</a:t>
            </a:r>
          </a:p>
        </p:txBody>
      </p:sp>
      <p:sp>
        <p:nvSpPr>
          <p:cNvPr id="103" name="Rectangle 102"/>
          <p:cNvSpPr/>
          <p:nvPr/>
        </p:nvSpPr>
        <p:spPr>
          <a:xfrm>
            <a:off x="3387160" y="1723550"/>
            <a:ext cx="1809135" cy="169114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38100">
            <a:solidFill>
              <a:srgbClr val="7A875C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  <a:latin typeface="Comic Sans MS" panose="030F0702030302020204" pitchFamily="66" charset="0"/>
                <a:ea typeface="Script Ecole 2" panose="02000400000000000000" pitchFamily="2" charset="0"/>
              </a:rPr>
              <a:t>Iris</a:t>
            </a:r>
          </a:p>
        </p:txBody>
      </p:sp>
      <p:sp>
        <p:nvSpPr>
          <p:cNvPr id="104" name="Rectangle 103"/>
          <p:cNvSpPr/>
          <p:nvPr/>
        </p:nvSpPr>
        <p:spPr>
          <a:xfrm>
            <a:off x="5213843" y="3428547"/>
            <a:ext cx="1809135" cy="169114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38100">
            <a:solidFill>
              <a:srgbClr val="7A875C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 err="1">
                <a:solidFill>
                  <a:schemeClr val="tx1"/>
                </a:solidFill>
                <a:latin typeface="Comic Sans MS" panose="030F0702030302020204" pitchFamily="66" charset="0"/>
              </a:rPr>
              <a:t>Nizo</a:t>
            </a:r>
            <a:endParaRPr lang="fr-FR" sz="2400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05" name="Rectangle 104"/>
          <p:cNvSpPr/>
          <p:nvPr/>
        </p:nvSpPr>
        <p:spPr>
          <a:xfrm>
            <a:off x="1573058" y="3435473"/>
            <a:ext cx="1809135" cy="169114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38100">
            <a:solidFill>
              <a:srgbClr val="7A875C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  <a:latin typeface="Comic Sans MS" panose="030F0702030302020204" pitchFamily="66" charset="0"/>
                <a:ea typeface="Script Ecole 2" panose="02000400000000000000" pitchFamily="2" charset="0"/>
              </a:rPr>
              <a:t>Sacha </a:t>
            </a:r>
          </a:p>
        </p:txBody>
      </p:sp>
    </p:spTree>
    <p:extLst>
      <p:ext uri="{BB962C8B-B14F-4D97-AF65-F5344CB8AC3E}">
        <p14:creationId xmlns:p14="http://schemas.microsoft.com/office/powerpoint/2010/main" val="4672901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90000"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4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70000"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8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4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2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3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4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25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70000"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7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9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4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0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1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2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33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4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9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4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8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9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40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41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5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9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4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6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47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48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49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6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9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4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54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55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56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57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8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10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4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2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63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64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65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0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10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4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70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71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72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73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10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4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78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79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80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81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"/>
                  </p:tgtEl>
                </p:cond>
              </p:nextCondLst>
            </p:seq>
            <p:seq concurrent="1" nextAc="seek">
              <p:cTn id="82" restart="whenNotActive" fill="hold" evtFilter="cancelBubble" nodeType="interactiveSeq">
                <p:stCondLst>
                  <p:cond evt="onClick" delay="0">
                    <p:tgtEl>
                      <p:spTgt spid="10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3" fill="hold">
                      <p:stCondLst>
                        <p:cond delay="0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4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6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87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88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89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70000"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4"/>
                  </p:tgtEl>
                </p:cond>
              </p:nextCondLst>
            </p:seq>
            <p:seq concurrent="1" nextAc="seek">
              <p:cTn id="90" restart="whenNotActive" fill="hold" evtFilter="cancelBubble" nodeType="interactiveSeq">
                <p:stCondLst>
                  <p:cond evt="onClick" delay="0">
                    <p:tgtEl>
                      <p:spTgt spid="10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1" fill="hold">
                      <p:stCondLst>
                        <p:cond delay="0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4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4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95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96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97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5"/>
                  </p:tgtEl>
                </p:cond>
              </p:nextCondLst>
            </p:seq>
          </p:childTnLst>
        </p:cTn>
      </p:par>
    </p:tnLst>
    <p:bldLst>
      <p:bldP spid="29" grpId="0" animBg="1"/>
      <p:bldP spid="30" grpId="0" animBg="1"/>
      <p:bldP spid="87" grpId="0" animBg="1"/>
      <p:bldP spid="94" grpId="0" animBg="1"/>
      <p:bldP spid="95" grpId="0" animBg="1"/>
      <p:bldP spid="96" grpId="0" animBg="1"/>
      <p:bldP spid="98" grpId="0" animBg="1"/>
      <p:bldP spid="100" grpId="0" animBg="1"/>
      <p:bldP spid="102" grpId="0" animBg="1"/>
      <p:bldP spid="103" grpId="0" animBg="1"/>
      <p:bldP spid="104" grpId="0" animBg="1"/>
      <p:bldP spid="10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83000">
              <a:srgbClr val="0096FF"/>
            </a:gs>
            <a:gs pos="70000">
              <a:srgbClr val="FFFF00"/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A25A52AA-953A-E7A4-0EBD-5B0F3D22BA22}"/>
              </a:ext>
            </a:extLst>
          </p:cNvPr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1628299" y="72636"/>
            <a:ext cx="9007200" cy="6774085"/>
          </a:xfrm>
          <a:prstGeom prst="rect">
            <a:avLst/>
          </a:prstGeom>
        </p:spPr>
      </p:pic>
      <p:sp>
        <p:nvSpPr>
          <p:cNvPr id="29" name="Rectangle 28"/>
          <p:cNvSpPr/>
          <p:nvPr/>
        </p:nvSpPr>
        <p:spPr>
          <a:xfrm>
            <a:off x="1582985" y="29494"/>
            <a:ext cx="1809135" cy="169114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38100">
            <a:solidFill>
              <a:srgbClr val="7A875C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  <a:latin typeface="Comic Sans MS" panose="030F0702030302020204" pitchFamily="66" charset="0"/>
                <a:ea typeface="Script Ecole 2" panose="02000400000000000000" pitchFamily="2" charset="0"/>
              </a:rPr>
              <a:t>Will</a:t>
            </a:r>
          </a:p>
        </p:txBody>
      </p:sp>
      <p:sp>
        <p:nvSpPr>
          <p:cNvPr id="30" name="Rectangle 29"/>
          <p:cNvSpPr/>
          <p:nvPr/>
        </p:nvSpPr>
        <p:spPr>
          <a:xfrm>
            <a:off x="3392120" y="29494"/>
            <a:ext cx="1809135" cy="169114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38100">
            <a:solidFill>
              <a:srgbClr val="7A875C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  <a:latin typeface="Comic Sans MS" panose="030F0702030302020204" pitchFamily="66" charset="0"/>
              </a:rPr>
              <a:t>Kamel</a:t>
            </a:r>
          </a:p>
        </p:txBody>
      </p:sp>
      <p:sp>
        <p:nvSpPr>
          <p:cNvPr id="87" name="Rectangle 86"/>
          <p:cNvSpPr/>
          <p:nvPr/>
        </p:nvSpPr>
        <p:spPr>
          <a:xfrm>
            <a:off x="5220925" y="19663"/>
            <a:ext cx="1809135" cy="169114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38100">
            <a:solidFill>
              <a:srgbClr val="7A875C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 err="1">
                <a:solidFill>
                  <a:schemeClr val="tx1"/>
                </a:solidFill>
                <a:latin typeface="Comic Sans MS" panose="030F0702030302020204" pitchFamily="66" charset="0"/>
              </a:rPr>
              <a:t>Nizo</a:t>
            </a:r>
            <a:endParaRPr lang="fr-FR" sz="2400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94" name="Rectangle 93"/>
          <p:cNvSpPr/>
          <p:nvPr/>
        </p:nvSpPr>
        <p:spPr>
          <a:xfrm>
            <a:off x="5220899" y="5131536"/>
            <a:ext cx="1809135" cy="169114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38100">
            <a:solidFill>
              <a:srgbClr val="7A875C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  <a:latin typeface="Comic Sans MS" panose="030F0702030302020204" pitchFamily="66" charset="0"/>
                <a:ea typeface="Script Ecole 2" panose="02000400000000000000" pitchFamily="2" charset="0"/>
              </a:rPr>
              <a:t>Kamel</a:t>
            </a:r>
          </a:p>
        </p:txBody>
      </p:sp>
      <p:sp>
        <p:nvSpPr>
          <p:cNvPr id="95" name="Rectangle 94"/>
          <p:cNvSpPr/>
          <p:nvPr/>
        </p:nvSpPr>
        <p:spPr>
          <a:xfrm>
            <a:off x="7030009" y="5142270"/>
            <a:ext cx="1809135" cy="169114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38100">
            <a:solidFill>
              <a:srgbClr val="7A875C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  <a:latin typeface="Comic Sans MS" panose="030F0702030302020204" pitchFamily="66" charset="0"/>
                <a:ea typeface="Script Ecole 2" panose="02000400000000000000" pitchFamily="2" charset="0"/>
              </a:rPr>
              <a:t>Turquoise</a:t>
            </a:r>
          </a:p>
        </p:txBody>
      </p:sp>
      <p:sp>
        <p:nvSpPr>
          <p:cNvPr id="96" name="Rectangle 95">
            <a:hlinkClick r:id="" action="ppaction://hlinkshowjump?jump=nextslide">
              <a:snd r:embed="rId4" name="voltage.wav"/>
            </a:hlinkClick>
          </p:cNvPr>
          <p:cNvSpPr/>
          <p:nvPr/>
        </p:nvSpPr>
        <p:spPr>
          <a:xfrm>
            <a:off x="8834261" y="3419166"/>
            <a:ext cx="1809135" cy="169114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38100">
            <a:solidFill>
              <a:srgbClr val="7A875C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  <a:latin typeface="Comic Sans MS" panose="030F0702030302020204" pitchFamily="66" charset="0"/>
                <a:ea typeface="Script Ecole 2" panose="02000400000000000000" pitchFamily="2" charset="0"/>
              </a:rPr>
              <a:t>Sacha </a:t>
            </a:r>
          </a:p>
        </p:txBody>
      </p:sp>
      <p:sp>
        <p:nvSpPr>
          <p:cNvPr id="98" name="Rectangle 97"/>
          <p:cNvSpPr/>
          <p:nvPr/>
        </p:nvSpPr>
        <p:spPr>
          <a:xfrm>
            <a:off x="7022924" y="3435473"/>
            <a:ext cx="1809135" cy="169114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38100">
            <a:solidFill>
              <a:srgbClr val="7A875C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  <a:latin typeface="Comic Sans MS" panose="030F0702030302020204" pitchFamily="66" charset="0"/>
                <a:ea typeface="Script Ecole 2" panose="02000400000000000000" pitchFamily="2" charset="0"/>
              </a:rPr>
              <a:t>Will</a:t>
            </a:r>
          </a:p>
        </p:txBody>
      </p:sp>
      <p:sp>
        <p:nvSpPr>
          <p:cNvPr id="100" name="Rectangle 99"/>
          <p:cNvSpPr/>
          <p:nvPr/>
        </p:nvSpPr>
        <p:spPr>
          <a:xfrm>
            <a:off x="8832059" y="16755"/>
            <a:ext cx="1809135" cy="169114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38100">
            <a:solidFill>
              <a:srgbClr val="7A875C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  <a:latin typeface="Comic Sans MS" panose="030F0702030302020204" pitchFamily="66" charset="0"/>
                <a:ea typeface="Script Ecole 2" panose="02000400000000000000" pitchFamily="2" charset="0"/>
              </a:rPr>
              <a:t>Turquoise</a:t>
            </a:r>
          </a:p>
        </p:txBody>
      </p:sp>
      <p:sp>
        <p:nvSpPr>
          <p:cNvPr id="102" name="Rectangle 101"/>
          <p:cNvSpPr/>
          <p:nvPr/>
        </p:nvSpPr>
        <p:spPr>
          <a:xfrm>
            <a:off x="8829366" y="1730925"/>
            <a:ext cx="1809135" cy="169114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38100">
            <a:solidFill>
              <a:srgbClr val="7A875C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  <a:latin typeface="Comic Sans MS" panose="030F0702030302020204" pitchFamily="66" charset="0"/>
                <a:ea typeface="Script Ecole 2" panose="02000400000000000000" pitchFamily="2" charset="0"/>
              </a:rPr>
              <a:t>Iris</a:t>
            </a:r>
          </a:p>
        </p:txBody>
      </p:sp>
      <p:sp>
        <p:nvSpPr>
          <p:cNvPr id="103" name="Rectangle 102"/>
          <p:cNvSpPr/>
          <p:nvPr/>
        </p:nvSpPr>
        <p:spPr>
          <a:xfrm>
            <a:off x="3387160" y="1723550"/>
            <a:ext cx="1809135" cy="169114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38100">
            <a:solidFill>
              <a:srgbClr val="7A875C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  <a:latin typeface="Comic Sans MS" panose="030F0702030302020204" pitchFamily="66" charset="0"/>
                <a:ea typeface="Script Ecole 2" panose="02000400000000000000" pitchFamily="2" charset="0"/>
              </a:rPr>
              <a:t>Iris</a:t>
            </a:r>
          </a:p>
        </p:txBody>
      </p:sp>
      <p:sp>
        <p:nvSpPr>
          <p:cNvPr id="104" name="Rectangle 103"/>
          <p:cNvSpPr/>
          <p:nvPr/>
        </p:nvSpPr>
        <p:spPr>
          <a:xfrm>
            <a:off x="5213843" y="3428547"/>
            <a:ext cx="1809135" cy="169114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38100">
            <a:solidFill>
              <a:srgbClr val="7A875C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 err="1">
                <a:solidFill>
                  <a:schemeClr val="tx1"/>
                </a:solidFill>
                <a:latin typeface="Comic Sans MS" panose="030F0702030302020204" pitchFamily="66" charset="0"/>
              </a:rPr>
              <a:t>Nizo</a:t>
            </a:r>
            <a:endParaRPr lang="fr-FR" sz="2400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05" name="Rectangle 104"/>
          <p:cNvSpPr/>
          <p:nvPr/>
        </p:nvSpPr>
        <p:spPr>
          <a:xfrm>
            <a:off x="1573058" y="3435473"/>
            <a:ext cx="1809135" cy="169114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rgbClr val="7A875C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  <a:latin typeface="Comic Sans MS" panose="030F0702030302020204" pitchFamily="66" charset="0"/>
                <a:ea typeface="Script Ecole 2" panose="02000400000000000000" pitchFamily="2" charset="0"/>
              </a:rPr>
              <a:t>Sacha </a:t>
            </a:r>
          </a:p>
        </p:txBody>
      </p:sp>
    </p:spTree>
    <p:extLst>
      <p:ext uri="{BB962C8B-B14F-4D97-AF65-F5344CB8AC3E}">
        <p14:creationId xmlns:p14="http://schemas.microsoft.com/office/powerpoint/2010/main" val="5883150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90000"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4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70000"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8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4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2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3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4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25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70000"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7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9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4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0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1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2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33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4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9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4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8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9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40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41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5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9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4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6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47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48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49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8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10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4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54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55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56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57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0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10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4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2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63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64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65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10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4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70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71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72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73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10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4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78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79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80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81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70000"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4"/>
                  </p:tgtEl>
                </p:cond>
              </p:nextCondLst>
            </p:seq>
            <p:seq concurrent="1" nextAc="seek">
              <p:cTn id="82" restart="whenNotActive" fill="hold" evtFilter="cancelBubble" nodeType="interactiveSeq">
                <p:stCondLst>
                  <p:cond evt="onClick" delay="0">
                    <p:tgtEl>
                      <p:spTgt spid="10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3" fill="hold">
                      <p:stCondLst>
                        <p:cond delay="0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30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6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87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88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89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70000"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5"/>
                  </p:tgtEl>
                </p:cond>
              </p:nextCondLst>
            </p:seq>
          </p:childTnLst>
        </p:cTn>
      </p:par>
    </p:tnLst>
    <p:bldLst>
      <p:bldP spid="29" grpId="0" animBg="1"/>
      <p:bldP spid="30" grpId="0" animBg="1"/>
      <p:bldP spid="87" grpId="0" animBg="1"/>
      <p:bldP spid="94" grpId="0" animBg="1"/>
      <p:bldP spid="95" grpId="0" animBg="1"/>
      <p:bldP spid="98" grpId="0" animBg="1"/>
      <p:bldP spid="100" grpId="0" animBg="1"/>
      <p:bldP spid="102" grpId="0" animBg="1"/>
      <p:bldP spid="103" grpId="0" animBg="1"/>
      <p:bldP spid="104" grpId="0" animBg="1"/>
      <p:bldP spid="10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83000">
              <a:srgbClr val="0096FF"/>
            </a:gs>
            <a:gs pos="70000">
              <a:srgbClr val="FFFF00"/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4AB6CA84-5D38-850A-8DD8-A7A49DC4E821}"/>
              </a:ext>
            </a:extLst>
          </p:cNvPr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1656432" y="58568"/>
            <a:ext cx="9007200" cy="6774085"/>
          </a:xfrm>
          <a:prstGeom prst="rect">
            <a:avLst/>
          </a:prstGeom>
        </p:spPr>
      </p:pic>
      <p:sp>
        <p:nvSpPr>
          <p:cNvPr id="29" name="Rectangle 28">
            <a:hlinkClick r:id="" action="ppaction://hlinkshowjump?jump=nextslide">
              <a:snd r:embed="rId4" name="voltage.wav"/>
            </a:hlinkClick>
          </p:cNvPr>
          <p:cNvSpPr/>
          <p:nvPr/>
        </p:nvSpPr>
        <p:spPr>
          <a:xfrm>
            <a:off x="1597052" y="29494"/>
            <a:ext cx="1809135" cy="169114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38100">
            <a:solidFill>
              <a:srgbClr val="7A875C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  <a:latin typeface="Comic Sans MS" panose="030F0702030302020204" pitchFamily="66" charset="0"/>
                <a:ea typeface="Script Ecole 2" panose="02000400000000000000" pitchFamily="2" charset="0"/>
              </a:rPr>
              <a:t>Will</a:t>
            </a:r>
          </a:p>
        </p:txBody>
      </p:sp>
      <p:sp>
        <p:nvSpPr>
          <p:cNvPr id="30" name="Rectangle 29"/>
          <p:cNvSpPr/>
          <p:nvPr/>
        </p:nvSpPr>
        <p:spPr>
          <a:xfrm>
            <a:off x="3406187" y="29494"/>
            <a:ext cx="1809135" cy="169114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38100">
            <a:solidFill>
              <a:srgbClr val="7A875C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  <a:latin typeface="Comic Sans MS" panose="030F0702030302020204" pitchFamily="66" charset="0"/>
              </a:rPr>
              <a:t>Kamel</a:t>
            </a:r>
          </a:p>
        </p:txBody>
      </p:sp>
      <p:sp>
        <p:nvSpPr>
          <p:cNvPr id="87" name="Rectangle 86"/>
          <p:cNvSpPr/>
          <p:nvPr/>
        </p:nvSpPr>
        <p:spPr>
          <a:xfrm>
            <a:off x="5234992" y="19663"/>
            <a:ext cx="1809135" cy="169114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38100">
            <a:solidFill>
              <a:srgbClr val="7A875C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 err="1">
                <a:solidFill>
                  <a:schemeClr val="tx1"/>
                </a:solidFill>
                <a:latin typeface="Comic Sans MS" panose="030F0702030302020204" pitchFamily="66" charset="0"/>
              </a:rPr>
              <a:t>Nizo</a:t>
            </a:r>
            <a:endParaRPr lang="fr-FR" sz="2400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94" name="Rectangle 93"/>
          <p:cNvSpPr/>
          <p:nvPr/>
        </p:nvSpPr>
        <p:spPr>
          <a:xfrm>
            <a:off x="5234966" y="5131536"/>
            <a:ext cx="1809135" cy="169114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38100">
            <a:solidFill>
              <a:srgbClr val="7A875C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  <a:latin typeface="Comic Sans MS" panose="030F0702030302020204" pitchFamily="66" charset="0"/>
                <a:ea typeface="Script Ecole 2" panose="02000400000000000000" pitchFamily="2" charset="0"/>
              </a:rPr>
              <a:t>Kamel</a:t>
            </a:r>
          </a:p>
        </p:txBody>
      </p:sp>
      <p:sp>
        <p:nvSpPr>
          <p:cNvPr id="95" name="Rectangle 94"/>
          <p:cNvSpPr/>
          <p:nvPr/>
        </p:nvSpPr>
        <p:spPr>
          <a:xfrm>
            <a:off x="7044076" y="5142270"/>
            <a:ext cx="1809135" cy="169114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38100">
            <a:solidFill>
              <a:srgbClr val="7A875C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  <a:latin typeface="Comic Sans MS" panose="030F0702030302020204" pitchFamily="66" charset="0"/>
                <a:ea typeface="Script Ecole 2" panose="02000400000000000000" pitchFamily="2" charset="0"/>
              </a:rPr>
              <a:t>Turquoise</a:t>
            </a:r>
          </a:p>
        </p:txBody>
      </p:sp>
      <p:sp>
        <p:nvSpPr>
          <p:cNvPr id="98" name="Rectangle 97"/>
          <p:cNvSpPr/>
          <p:nvPr/>
        </p:nvSpPr>
        <p:spPr>
          <a:xfrm>
            <a:off x="7036991" y="3435473"/>
            <a:ext cx="1809135" cy="169114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rgbClr val="7A875C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  <a:latin typeface="Comic Sans MS" panose="030F0702030302020204" pitchFamily="66" charset="0"/>
                <a:ea typeface="Script Ecole 2" panose="02000400000000000000" pitchFamily="2" charset="0"/>
              </a:rPr>
              <a:t>Will</a:t>
            </a:r>
          </a:p>
        </p:txBody>
      </p:sp>
      <p:sp>
        <p:nvSpPr>
          <p:cNvPr id="100" name="Rectangle 99"/>
          <p:cNvSpPr/>
          <p:nvPr/>
        </p:nvSpPr>
        <p:spPr>
          <a:xfrm>
            <a:off x="8846126" y="16755"/>
            <a:ext cx="1809135" cy="169114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38100">
            <a:solidFill>
              <a:srgbClr val="7A875C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  <a:latin typeface="Comic Sans MS" panose="030F0702030302020204" pitchFamily="66" charset="0"/>
                <a:ea typeface="Script Ecole 2" panose="02000400000000000000" pitchFamily="2" charset="0"/>
              </a:rPr>
              <a:t>Turquoise</a:t>
            </a:r>
          </a:p>
        </p:txBody>
      </p:sp>
      <p:sp>
        <p:nvSpPr>
          <p:cNvPr id="102" name="Rectangle 101"/>
          <p:cNvSpPr/>
          <p:nvPr/>
        </p:nvSpPr>
        <p:spPr>
          <a:xfrm>
            <a:off x="8843433" y="1730925"/>
            <a:ext cx="1809135" cy="169114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38100">
            <a:solidFill>
              <a:srgbClr val="7A875C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  <a:latin typeface="Comic Sans MS" panose="030F0702030302020204" pitchFamily="66" charset="0"/>
                <a:ea typeface="Script Ecole 2" panose="02000400000000000000" pitchFamily="2" charset="0"/>
              </a:rPr>
              <a:t>Iris</a:t>
            </a:r>
          </a:p>
        </p:txBody>
      </p:sp>
      <p:sp>
        <p:nvSpPr>
          <p:cNvPr id="103" name="Rectangle 102"/>
          <p:cNvSpPr/>
          <p:nvPr/>
        </p:nvSpPr>
        <p:spPr>
          <a:xfrm>
            <a:off x="3401227" y="1723550"/>
            <a:ext cx="1809135" cy="169114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38100">
            <a:solidFill>
              <a:srgbClr val="7A875C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  <a:latin typeface="Comic Sans MS" panose="030F0702030302020204" pitchFamily="66" charset="0"/>
                <a:ea typeface="Script Ecole 2" panose="02000400000000000000" pitchFamily="2" charset="0"/>
              </a:rPr>
              <a:t>Iris</a:t>
            </a:r>
          </a:p>
        </p:txBody>
      </p:sp>
      <p:sp>
        <p:nvSpPr>
          <p:cNvPr id="104" name="Rectangle 103"/>
          <p:cNvSpPr/>
          <p:nvPr/>
        </p:nvSpPr>
        <p:spPr>
          <a:xfrm>
            <a:off x="5227910" y="3428547"/>
            <a:ext cx="1809135" cy="169114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38100">
            <a:solidFill>
              <a:srgbClr val="7A875C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 err="1">
                <a:solidFill>
                  <a:schemeClr val="tx1"/>
                </a:solidFill>
                <a:latin typeface="Comic Sans MS" panose="030F0702030302020204" pitchFamily="66" charset="0"/>
              </a:rPr>
              <a:t>Nizo</a:t>
            </a:r>
            <a:endParaRPr lang="fr-FR" sz="2400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88768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70000"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8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4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4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5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6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7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70000"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7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9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4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2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3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4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25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4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9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4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0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1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2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33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5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10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4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8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9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40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41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0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10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4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6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47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48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49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10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4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54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55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56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57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10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4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2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63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64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65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70000"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4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9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30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70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71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72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73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70000"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8"/>
                  </p:tgtEl>
                </p:cond>
              </p:nextCondLst>
            </p:seq>
          </p:childTnLst>
        </p:cTn>
      </p:par>
    </p:tnLst>
    <p:bldLst>
      <p:bldP spid="30" grpId="0" animBg="1"/>
      <p:bldP spid="87" grpId="0" animBg="1"/>
      <p:bldP spid="94" grpId="0" animBg="1"/>
      <p:bldP spid="95" grpId="0" animBg="1"/>
      <p:bldP spid="98" grpId="0" animBg="1"/>
      <p:bldP spid="100" grpId="0" animBg="1"/>
      <p:bldP spid="102" grpId="0" animBg="1"/>
      <p:bldP spid="103" grpId="0" animBg="1"/>
      <p:bldP spid="10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83000">
              <a:srgbClr val="0096FF"/>
            </a:gs>
            <a:gs pos="70000">
              <a:srgbClr val="FFFF00"/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747FEB32-6475-073E-B768-79BE3D6739A2}"/>
              </a:ext>
            </a:extLst>
          </p:cNvPr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1656431" y="44499"/>
            <a:ext cx="9007200" cy="6775200"/>
          </a:xfrm>
          <a:prstGeom prst="rect">
            <a:avLst/>
          </a:prstGeom>
        </p:spPr>
      </p:pic>
      <p:sp>
        <p:nvSpPr>
          <p:cNvPr id="30" name="Rectangle 29"/>
          <p:cNvSpPr/>
          <p:nvPr/>
        </p:nvSpPr>
        <p:spPr>
          <a:xfrm>
            <a:off x="3392120" y="29494"/>
            <a:ext cx="1809135" cy="169114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38100">
            <a:solidFill>
              <a:srgbClr val="7A875C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  <a:latin typeface="Comic Sans MS" panose="030F0702030302020204" pitchFamily="66" charset="0"/>
              </a:rPr>
              <a:t>Kamel</a:t>
            </a:r>
          </a:p>
        </p:txBody>
      </p:sp>
      <p:sp>
        <p:nvSpPr>
          <p:cNvPr id="87" name="Rectangle 86"/>
          <p:cNvSpPr/>
          <p:nvPr/>
        </p:nvSpPr>
        <p:spPr>
          <a:xfrm>
            <a:off x="5220925" y="19663"/>
            <a:ext cx="1809135" cy="169114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38100">
            <a:solidFill>
              <a:srgbClr val="7A875C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 err="1">
                <a:solidFill>
                  <a:schemeClr val="tx1"/>
                </a:solidFill>
                <a:latin typeface="Comic Sans MS" panose="030F0702030302020204" pitchFamily="66" charset="0"/>
              </a:rPr>
              <a:t>Nizo</a:t>
            </a:r>
            <a:endParaRPr lang="fr-FR" sz="2400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94" name="Rectangle 93"/>
          <p:cNvSpPr/>
          <p:nvPr/>
        </p:nvSpPr>
        <p:spPr>
          <a:xfrm>
            <a:off x="5220899" y="5131536"/>
            <a:ext cx="1809135" cy="169114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38100">
            <a:solidFill>
              <a:srgbClr val="7A875C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  <a:latin typeface="Comic Sans MS" panose="030F0702030302020204" pitchFamily="66" charset="0"/>
                <a:ea typeface="Script Ecole 2" panose="02000400000000000000" pitchFamily="2" charset="0"/>
              </a:rPr>
              <a:t>Kame</a:t>
            </a:r>
            <a:r>
              <a:rPr lang="fr-FR" sz="2400" dirty="0">
                <a:solidFill>
                  <a:schemeClr val="tx1"/>
                </a:solidFill>
                <a:latin typeface="Comic Sans MS" panose="030F0702030302020204" pitchFamily="66" charset="0"/>
                <a:ea typeface="Script Ecole 2" panose="02000400000000000000" pitchFamily="2" charset="0"/>
              </a:rPr>
              <a:t>l</a:t>
            </a:r>
            <a:endParaRPr lang="fr-FR" sz="2400" b="1" dirty="0">
              <a:solidFill>
                <a:schemeClr val="tx1"/>
              </a:solidFill>
              <a:latin typeface="Comic Sans MS" panose="030F0702030302020204" pitchFamily="66" charset="0"/>
              <a:ea typeface="Script Ecole 2" panose="02000400000000000000" pitchFamily="2" charset="0"/>
            </a:endParaRPr>
          </a:p>
        </p:txBody>
      </p:sp>
      <p:sp>
        <p:nvSpPr>
          <p:cNvPr id="95" name="Rectangle 94"/>
          <p:cNvSpPr/>
          <p:nvPr/>
        </p:nvSpPr>
        <p:spPr>
          <a:xfrm>
            <a:off x="7030009" y="5142270"/>
            <a:ext cx="1809135" cy="169114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38100">
            <a:solidFill>
              <a:srgbClr val="7A875C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  <a:latin typeface="Comic Sans MS" panose="030F0702030302020204" pitchFamily="66" charset="0"/>
                <a:ea typeface="Script Ecole 2" panose="02000400000000000000" pitchFamily="2" charset="0"/>
              </a:rPr>
              <a:t>Turquoise</a:t>
            </a:r>
          </a:p>
        </p:txBody>
      </p:sp>
      <p:sp>
        <p:nvSpPr>
          <p:cNvPr id="100" name="Rectangle 99"/>
          <p:cNvSpPr/>
          <p:nvPr/>
        </p:nvSpPr>
        <p:spPr>
          <a:xfrm>
            <a:off x="8832059" y="16755"/>
            <a:ext cx="1809135" cy="169114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38100">
            <a:solidFill>
              <a:srgbClr val="7A875C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  <a:latin typeface="Comic Sans MS" panose="030F0702030302020204" pitchFamily="66" charset="0"/>
                <a:ea typeface="Script Ecole 2" panose="02000400000000000000" pitchFamily="2" charset="0"/>
              </a:rPr>
              <a:t>Turquoise</a:t>
            </a:r>
          </a:p>
        </p:txBody>
      </p:sp>
      <p:sp>
        <p:nvSpPr>
          <p:cNvPr id="102" name="Rectangle 101"/>
          <p:cNvSpPr/>
          <p:nvPr/>
        </p:nvSpPr>
        <p:spPr>
          <a:xfrm>
            <a:off x="8829366" y="1730925"/>
            <a:ext cx="1809135" cy="169114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rgbClr val="7A875C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  <a:latin typeface="Comic Sans MS" panose="030F0702030302020204" pitchFamily="66" charset="0"/>
                <a:ea typeface="Script Ecole 2" panose="02000400000000000000" pitchFamily="2" charset="0"/>
              </a:rPr>
              <a:t>Iris</a:t>
            </a:r>
          </a:p>
        </p:txBody>
      </p:sp>
      <p:sp>
        <p:nvSpPr>
          <p:cNvPr id="103" name="Rectangle 102">
            <a:hlinkClick r:id="" action="ppaction://hlinkshowjump?jump=nextslide">
              <a:snd r:embed="rId4" name="voltage.wav"/>
            </a:hlinkClick>
          </p:cNvPr>
          <p:cNvSpPr/>
          <p:nvPr/>
        </p:nvSpPr>
        <p:spPr>
          <a:xfrm>
            <a:off x="3387160" y="1723550"/>
            <a:ext cx="1809135" cy="169114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38100">
            <a:solidFill>
              <a:srgbClr val="7A875C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  <a:latin typeface="Comic Sans MS" panose="030F0702030302020204" pitchFamily="66" charset="0"/>
                <a:ea typeface="Script Ecole 2" panose="02000400000000000000" pitchFamily="2" charset="0"/>
              </a:rPr>
              <a:t>Iris</a:t>
            </a:r>
          </a:p>
        </p:txBody>
      </p:sp>
      <p:sp>
        <p:nvSpPr>
          <p:cNvPr id="104" name="Rectangle 103"/>
          <p:cNvSpPr/>
          <p:nvPr/>
        </p:nvSpPr>
        <p:spPr>
          <a:xfrm>
            <a:off x="5213843" y="3428547"/>
            <a:ext cx="1809135" cy="169114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38100">
            <a:solidFill>
              <a:srgbClr val="7A875C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 err="1">
                <a:solidFill>
                  <a:schemeClr val="tx1"/>
                </a:solidFill>
                <a:latin typeface="Comic Sans MS" panose="030F0702030302020204" pitchFamily="66" charset="0"/>
              </a:rPr>
              <a:t>Nizo</a:t>
            </a:r>
            <a:endParaRPr lang="fr-FR" sz="2400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76125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70000"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8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4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4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5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6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7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70000"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7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9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4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2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3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4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25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4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9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4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0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1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2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33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5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10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4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8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9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40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41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0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10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0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6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47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48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49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70000"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10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4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54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55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56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57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70000"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4"/>
                  </p:tgtEl>
                </p:cond>
              </p:nextCondLst>
            </p:seq>
          </p:childTnLst>
        </p:cTn>
      </p:par>
    </p:tnLst>
    <p:bldLst>
      <p:bldP spid="30" grpId="0" animBg="1"/>
      <p:bldP spid="87" grpId="0" animBg="1"/>
      <p:bldP spid="94" grpId="0" animBg="1"/>
      <p:bldP spid="95" grpId="0" animBg="1"/>
      <p:bldP spid="100" grpId="0" animBg="1"/>
      <p:bldP spid="102" grpId="0" animBg="1"/>
      <p:bldP spid="10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83000">
              <a:srgbClr val="0096FF"/>
            </a:gs>
            <a:gs pos="70000">
              <a:srgbClr val="FFFF00"/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3B79AB9A-369C-C568-2998-7CE16A7EAB31}"/>
              </a:ext>
            </a:extLst>
          </p:cNvPr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1628297" y="44500"/>
            <a:ext cx="9007200" cy="6774085"/>
          </a:xfrm>
          <a:prstGeom prst="rect">
            <a:avLst/>
          </a:prstGeom>
        </p:spPr>
      </p:pic>
      <p:sp>
        <p:nvSpPr>
          <p:cNvPr id="30" name="Rectangle 29">
            <a:hlinkClick r:id="" action="ppaction://hlinkshowjump?jump=nextslide">
              <a:snd r:embed="rId4" name="voltage.wav"/>
            </a:hlinkClick>
          </p:cNvPr>
          <p:cNvSpPr/>
          <p:nvPr/>
        </p:nvSpPr>
        <p:spPr>
          <a:xfrm>
            <a:off x="3392120" y="29494"/>
            <a:ext cx="1809135" cy="169114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38100">
            <a:solidFill>
              <a:srgbClr val="7A875C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  <a:latin typeface="Comic Sans MS" panose="030F0702030302020204" pitchFamily="66" charset="0"/>
              </a:rPr>
              <a:t>Kamel</a:t>
            </a:r>
          </a:p>
        </p:txBody>
      </p:sp>
      <p:sp>
        <p:nvSpPr>
          <p:cNvPr id="87" name="Rectangle 86"/>
          <p:cNvSpPr/>
          <p:nvPr/>
        </p:nvSpPr>
        <p:spPr>
          <a:xfrm>
            <a:off x="5220925" y="19663"/>
            <a:ext cx="1809135" cy="169114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38100">
            <a:solidFill>
              <a:srgbClr val="7A875C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 err="1">
                <a:solidFill>
                  <a:schemeClr val="tx1"/>
                </a:solidFill>
                <a:latin typeface="Comic Sans MS" panose="030F0702030302020204" pitchFamily="66" charset="0"/>
              </a:rPr>
              <a:t>Nizo</a:t>
            </a:r>
            <a:endParaRPr lang="fr-FR" sz="2400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94" name="Rectangle 93"/>
          <p:cNvSpPr/>
          <p:nvPr/>
        </p:nvSpPr>
        <p:spPr>
          <a:xfrm>
            <a:off x="5220899" y="5131536"/>
            <a:ext cx="1809135" cy="169114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rgbClr val="7A875C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  <a:latin typeface="Comic Sans MS" panose="030F0702030302020204" pitchFamily="66" charset="0"/>
                <a:ea typeface="Script Ecole 2" panose="02000400000000000000" pitchFamily="2" charset="0"/>
              </a:rPr>
              <a:t>Kamel</a:t>
            </a:r>
          </a:p>
        </p:txBody>
      </p:sp>
      <p:sp>
        <p:nvSpPr>
          <p:cNvPr id="95" name="Rectangle 94"/>
          <p:cNvSpPr/>
          <p:nvPr/>
        </p:nvSpPr>
        <p:spPr>
          <a:xfrm>
            <a:off x="7030009" y="5142270"/>
            <a:ext cx="1809135" cy="169114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38100">
            <a:solidFill>
              <a:srgbClr val="7A875C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  <a:latin typeface="Comic Sans MS" panose="030F0702030302020204" pitchFamily="66" charset="0"/>
                <a:ea typeface="Script Ecole 2" panose="02000400000000000000" pitchFamily="2" charset="0"/>
              </a:rPr>
              <a:t>Turquoise</a:t>
            </a:r>
          </a:p>
        </p:txBody>
      </p:sp>
      <p:sp>
        <p:nvSpPr>
          <p:cNvPr id="100" name="Rectangle 99"/>
          <p:cNvSpPr/>
          <p:nvPr/>
        </p:nvSpPr>
        <p:spPr>
          <a:xfrm>
            <a:off x="8832059" y="16755"/>
            <a:ext cx="1809135" cy="169114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38100">
            <a:solidFill>
              <a:srgbClr val="7A875C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  <a:latin typeface="Comic Sans MS" panose="030F0702030302020204" pitchFamily="66" charset="0"/>
                <a:ea typeface="Script Ecole 2" panose="02000400000000000000" pitchFamily="2" charset="0"/>
              </a:rPr>
              <a:t>Turquoise</a:t>
            </a:r>
          </a:p>
        </p:txBody>
      </p:sp>
      <p:sp>
        <p:nvSpPr>
          <p:cNvPr id="104" name="Rectangle 103"/>
          <p:cNvSpPr/>
          <p:nvPr/>
        </p:nvSpPr>
        <p:spPr>
          <a:xfrm>
            <a:off x="5213843" y="3428547"/>
            <a:ext cx="1809135" cy="169114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38100">
            <a:solidFill>
              <a:srgbClr val="7A875C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 err="1">
                <a:solidFill>
                  <a:schemeClr val="tx1"/>
                </a:solidFill>
                <a:latin typeface="Comic Sans MS" panose="030F0702030302020204" pitchFamily="66" charset="0"/>
              </a:rPr>
              <a:t>Nizo</a:t>
            </a:r>
            <a:endParaRPr lang="fr-FR" sz="2400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87874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70000"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7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9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4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4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5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6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7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5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0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4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2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3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4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25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0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0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4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0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1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2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33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70000"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4"/>
                  </p:tgtEl>
                </p:cond>
              </p:nextCondLst>
            </p:seq>
          </p:childTnLst>
        </p:cTn>
      </p:par>
    </p:tnLst>
    <p:bldLst>
      <p:bldP spid="87" grpId="0" animBg="1"/>
      <p:bldP spid="95" grpId="0" animBg="1"/>
      <p:bldP spid="100" grpId="0" animBg="1"/>
      <p:bldP spid="104" grpId="0" animBg="1"/>
    </p:bld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322</TotalTime>
  <Words>124</Words>
  <Application>Microsoft Macintosh PowerPoint</Application>
  <PresentationFormat>Grand écran</PresentationFormat>
  <Paragraphs>113</Paragraphs>
  <Slides>12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12</vt:i4>
      </vt:variant>
    </vt:vector>
  </HeadingPairs>
  <TitlesOfParts>
    <vt:vector size="17" baseType="lpstr">
      <vt:lpstr>Arial</vt:lpstr>
      <vt:lpstr>Calibri</vt:lpstr>
      <vt:lpstr>Calibri Light</vt:lpstr>
      <vt:lpstr>Comic Sans MS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>INS HEA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Anne VANBRUGGHE</dc:creator>
  <cp:lastModifiedBy>Jennifer Carmichael</cp:lastModifiedBy>
  <cp:revision>30</cp:revision>
  <dcterms:created xsi:type="dcterms:W3CDTF">2023-01-20T12:50:45Z</dcterms:created>
  <dcterms:modified xsi:type="dcterms:W3CDTF">2024-10-01T14:31:55Z</dcterms:modified>
</cp:coreProperties>
</file>