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5" r:id="rId2"/>
    <p:sldId id="274" r:id="rId3"/>
    <p:sldId id="256" r:id="rId4"/>
    <p:sldId id="259" r:id="rId5"/>
    <p:sldId id="257" r:id="rId6"/>
    <p:sldId id="262" r:id="rId7"/>
    <p:sldId id="270" r:id="rId8"/>
    <p:sldId id="271" r:id="rId9"/>
    <p:sldId id="272" r:id="rId10"/>
    <p:sldId id="273" r:id="rId11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8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20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15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6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66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38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8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7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69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10114-B42C-4524-BFEC-40C1AAE81914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31C-0E3D-4D92-92AC-178A27875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jpe"/><Relationship Id="rId7" Type="http://schemas.openxmlformats.org/officeDocument/2006/relationships/image" Target="../media/image88.png"/><Relationship Id="rId12" Type="http://schemas.openxmlformats.org/officeDocument/2006/relationships/image" Target="../media/image93.jpe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"/><Relationship Id="rId2" Type="http://schemas.openxmlformats.org/officeDocument/2006/relationships/image" Target="../media/image57.jpe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"/><Relationship Id="rId7" Type="http://schemas.openxmlformats.org/officeDocument/2006/relationships/image" Target="../media/image77.jpe"/><Relationship Id="rId12" Type="http://schemas.openxmlformats.org/officeDocument/2006/relationships/image" Target="../media/image82.jpeg"/><Relationship Id="rId2" Type="http://schemas.openxmlformats.org/officeDocument/2006/relationships/image" Target="../media/image72.jpe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jpe"/><Relationship Id="rId9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89572" y="2764908"/>
            <a:ext cx="3039185" cy="119181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smtClean="0">
                <a:latin typeface="Garamond" panose="02020404030301010803" pitchFamily="18" charset="0"/>
              </a:rPr>
              <a:t>Jeu des </a:t>
            </a:r>
            <a:r>
              <a:rPr lang="fr-FR" sz="3200" dirty="0" smtClean="0">
                <a:latin typeface="Garamond" panose="02020404030301010803" pitchFamily="18" charset="0"/>
              </a:rPr>
              <a:t>7 familles</a:t>
            </a:r>
          </a:p>
          <a:p>
            <a:pPr algn="ctr"/>
            <a:r>
              <a:rPr lang="fr-FR" sz="3200" dirty="0">
                <a:latin typeface="Garamond" panose="02020404030301010803" pitchFamily="18" charset="0"/>
              </a:rPr>
              <a:t>d</a:t>
            </a:r>
            <a:r>
              <a:rPr lang="fr-FR" sz="3200" dirty="0" smtClean="0">
                <a:latin typeface="Garamond" panose="02020404030301010803" pitchFamily="18" charset="0"/>
              </a:rPr>
              <a:t>u </a:t>
            </a:r>
            <a:r>
              <a:rPr lang="fr-FR" sz="32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DE</a:t>
            </a:r>
            <a:endParaRPr lang="fr-FR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0" y="68038"/>
            <a:ext cx="2678984" cy="215520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29" y="68038"/>
            <a:ext cx="2715127" cy="218314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176" y="4672178"/>
            <a:ext cx="2621814" cy="210358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1" y="4602201"/>
            <a:ext cx="2719513" cy="218314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778" y="4685372"/>
            <a:ext cx="2621323" cy="209038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641" y="4672178"/>
            <a:ext cx="2666352" cy="206665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7823" y="135185"/>
            <a:ext cx="2666352" cy="214567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4829" y="88042"/>
            <a:ext cx="2639272" cy="21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L’œuf de poule</a:t>
            </a:r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L’œuf de pigeon 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L’œuf de serpent</a:t>
            </a:r>
            <a:endParaRPr lang="fr-FR" sz="1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L’œuf de caille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L’œuf de crocodile 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L’œuf d’autruche  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294630" y="2105356"/>
            <a:ext cx="201850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F</a:t>
            </a:r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amille 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œuf 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L’œuf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poule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L’œuf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pigeon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L’ 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œuf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 serpent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L’œuf </a:t>
            </a:r>
            <a:r>
              <a:rPr lang="fr-FR" sz="1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crocodile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L’œuf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d’autruche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L’œuf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 caille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19346" r="19273"/>
          <a:stretch/>
        </p:blipFill>
        <p:spPr>
          <a:xfrm>
            <a:off x="766975" y="1484493"/>
            <a:ext cx="1149526" cy="124172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64" y="1546901"/>
            <a:ext cx="1578680" cy="124172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l="23855" r="24747"/>
          <a:stretch/>
        </p:blipFill>
        <p:spPr>
          <a:xfrm>
            <a:off x="1841594" y="1793284"/>
            <a:ext cx="726142" cy="94528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686" y="1729544"/>
            <a:ext cx="851367" cy="7516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527" y="1685241"/>
            <a:ext cx="1083561" cy="96504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088" y="1864466"/>
            <a:ext cx="891276" cy="66759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41" y="4886668"/>
            <a:ext cx="1007820" cy="11415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334" y="5267942"/>
            <a:ext cx="877408" cy="49299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581" y="4900812"/>
            <a:ext cx="1331710" cy="115505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6892" y="4886668"/>
            <a:ext cx="641968" cy="92690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423121"/>
            <a:ext cx="1619250" cy="161925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3"/>
          <a:srcRect b="1749"/>
          <a:stretch/>
        </p:blipFill>
        <p:spPr>
          <a:xfrm>
            <a:off x="7404060" y="4900812"/>
            <a:ext cx="622381" cy="68424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6" r="19273"/>
          <a:stretch/>
        </p:blipFill>
        <p:spPr>
          <a:xfrm>
            <a:off x="137427" y="324949"/>
            <a:ext cx="435989" cy="47095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5" r="24747"/>
          <a:stretch/>
        </p:blipFill>
        <p:spPr>
          <a:xfrm>
            <a:off x="363999" y="195855"/>
            <a:ext cx="364243" cy="47416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" y="390647"/>
            <a:ext cx="619517" cy="48728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0" y="268298"/>
            <a:ext cx="368110" cy="32498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509" y="206500"/>
            <a:ext cx="425202" cy="37869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188" y="500964"/>
            <a:ext cx="377463" cy="28273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129" y="409019"/>
            <a:ext cx="316636" cy="35865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7914" y="409019"/>
            <a:ext cx="451781" cy="39185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61" y="259433"/>
            <a:ext cx="651525" cy="65152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0627" y="180672"/>
            <a:ext cx="420946" cy="236518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689" y="123633"/>
            <a:ext cx="325275" cy="46964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9"/>
          <a:stretch/>
        </p:blipFill>
        <p:spPr>
          <a:xfrm>
            <a:off x="2419290" y="231804"/>
            <a:ext cx="337248" cy="370771"/>
          </a:xfrm>
          <a:prstGeom prst="rect">
            <a:avLst/>
          </a:prstGeom>
        </p:spPr>
      </p:pic>
      <p:cxnSp>
        <p:nvCxnSpPr>
          <p:cNvPr id="43" name="Connecteur droit 42"/>
          <p:cNvCxnSpPr/>
          <p:nvPr/>
        </p:nvCxnSpPr>
        <p:spPr>
          <a:xfrm>
            <a:off x="123413" y="113457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85493" y="-6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6" r="19273"/>
          <a:stretch/>
        </p:blipFill>
        <p:spPr>
          <a:xfrm>
            <a:off x="2914945" y="316406"/>
            <a:ext cx="435989" cy="47095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5" r="24747"/>
          <a:stretch/>
        </p:blipFill>
        <p:spPr>
          <a:xfrm>
            <a:off x="3141517" y="187312"/>
            <a:ext cx="364243" cy="474166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02" y="382104"/>
            <a:ext cx="619517" cy="48728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918" y="259755"/>
            <a:ext cx="368110" cy="32498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027" y="197957"/>
            <a:ext cx="425202" cy="378696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706" y="492421"/>
            <a:ext cx="377463" cy="28273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647" y="400476"/>
            <a:ext cx="316636" cy="35865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5432" y="400476"/>
            <a:ext cx="451781" cy="391851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79" y="250890"/>
            <a:ext cx="651525" cy="65152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8145" y="172129"/>
            <a:ext cx="420946" cy="236518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3207" y="115090"/>
            <a:ext cx="325275" cy="46964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9"/>
          <a:stretch/>
        </p:blipFill>
        <p:spPr>
          <a:xfrm>
            <a:off x="5196808" y="223261"/>
            <a:ext cx="337248" cy="370771"/>
          </a:xfrm>
          <a:prstGeom prst="rect">
            <a:avLst/>
          </a:prstGeom>
        </p:spPr>
      </p:pic>
      <p:cxnSp>
        <p:nvCxnSpPr>
          <p:cNvPr id="57" name="Connecteur droit 56"/>
          <p:cNvCxnSpPr/>
          <p:nvPr/>
        </p:nvCxnSpPr>
        <p:spPr>
          <a:xfrm>
            <a:off x="2900931" y="1126036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589010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6" r="19273"/>
          <a:stretch/>
        </p:blipFill>
        <p:spPr>
          <a:xfrm>
            <a:off x="5719557" y="324949"/>
            <a:ext cx="435989" cy="470959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5" r="24747"/>
          <a:stretch/>
        </p:blipFill>
        <p:spPr>
          <a:xfrm>
            <a:off x="5946129" y="195855"/>
            <a:ext cx="364243" cy="47416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14" y="390647"/>
            <a:ext cx="619517" cy="487288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1530" y="268298"/>
            <a:ext cx="368110" cy="324984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639" y="206500"/>
            <a:ext cx="425202" cy="378696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318" y="500964"/>
            <a:ext cx="377463" cy="28273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8259" y="409019"/>
            <a:ext cx="316636" cy="358654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0044" y="409019"/>
            <a:ext cx="451781" cy="391851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91" y="259433"/>
            <a:ext cx="651525" cy="651525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757" y="180672"/>
            <a:ext cx="420946" cy="236518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7819" y="123633"/>
            <a:ext cx="325275" cy="469649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9"/>
          <a:stretch/>
        </p:blipFill>
        <p:spPr>
          <a:xfrm>
            <a:off x="8001420" y="231804"/>
            <a:ext cx="337248" cy="370771"/>
          </a:xfrm>
          <a:prstGeom prst="rect">
            <a:avLst/>
          </a:prstGeom>
        </p:spPr>
      </p:pic>
      <p:cxnSp>
        <p:nvCxnSpPr>
          <p:cNvPr id="71" name="Connecteur droit 70"/>
          <p:cNvCxnSpPr/>
          <p:nvPr/>
        </p:nvCxnSpPr>
        <p:spPr>
          <a:xfrm>
            <a:off x="5705543" y="113457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34066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6" r="19273"/>
          <a:stretch/>
        </p:blipFill>
        <p:spPr>
          <a:xfrm>
            <a:off x="137427" y="3723682"/>
            <a:ext cx="435989" cy="470959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5" r="24747"/>
          <a:stretch/>
        </p:blipFill>
        <p:spPr>
          <a:xfrm>
            <a:off x="363999" y="3594588"/>
            <a:ext cx="364243" cy="474166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" y="3789380"/>
            <a:ext cx="619517" cy="487288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0" y="3667031"/>
            <a:ext cx="368110" cy="324984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509" y="3605233"/>
            <a:ext cx="425202" cy="378696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188" y="3899697"/>
            <a:ext cx="377463" cy="282733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129" y="3807752"/>
            <a:ext cx="316636" cy="358654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7914" y="3807752"/>
            <a:ext cx="451781" cy="391851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61" y="3658166"/>
            <a:ext cx="651525" cy="651525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0627" y="3579405"/>
            <a:ext cx="420946" cy="236518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689" y="3522366"/>
            <a:ext cx="325275" cy="469649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9"/>
          <a:stretch/>
        </p:blipFill>
        <p:spPr>
          <a:xfrm>
            <a:off x="2419290" y="3630537"/>
            <a:ext cx="337248" cy="370771"/>
          </a:xfrm>
          <a:prstGeom prst="rect">
            <a:avLst/>
          </a:prstGeom>
        </p:spPr>
      </p:pic>
      <p:cxnSp>
        <p:nvCxnSpPr>
          <p:cNvPr id="85" name="Connecteur droit 84"/>
          <p:cNvCxnSpPr/>
          <p:nvPr/>
        </p:nvCxnSpPr>
        <p:spPr>
          <a:xfrm>
            <a:off x="123413" y="453331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5913" y="3406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6" r="19273"/>
          <a:stretch/>
        </p:blipFill>
        <p:spPr>
          <a:xfrm>
            <a:off x="2905365" y="3723549"/>
            <a:ext cx="435989" cy="470959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5" r="24747"/>
          <a:stretch/>
        </p:blipFill>
        <p:spPr>
          <a:xfrm>
            <a:off x="3131937" y="3594455"/>
            <a:ext cx="364243" cy="474166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22" y="3789247"/>
            <a:ext cx="619517" cy="487288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338" y="3666898"/>
            <a:ext cx="368110" cy="324984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447" y="3605100"/>
            <a:ext cx="425202" cy="378696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126" y="3899564"/>
            <a:ext cx="377463" cy="282733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067" y="3807619"/>
            <a:ext cx="316636" cy="358654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5852" y="3807619"/>
            <a:ext cx="451781" cy="391851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99" y="3658033"/>
            <a:ext cx="651525" cy="651525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8565" y="3579272"/>
            <a:ext cx="420946" cy="236518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627" y="3522233"/>
            <a:ext cx="325275" cy="469649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9"/>
          <a:stretch/>
        </p:blipFill>
        <p:spPr>
          <a:xfrm>
            <a:off x="5187228" y="3630404"/>
            <a:ext cx="337248" cy="370771"/>
          </a:xfrm>
          <a:prstGeom prst="rect">
            <a:avLst/>
          </a:prstGeom>
        </p:spPr>
      </p:pic>
      <p:cxnSp>
        <p:nvCxnSpPr>
          <p:cNvPr id="99" name="Connecteur droit 98"/>
          <p:cNvCxnSpPr/>
          <p:nvPr/>
        </p:nvCxnSpPr>
        <p:spPr>
          <a:xfrm>
            <a:off x="2891351" y="453317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5865472" y="33945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6" r="19273"/>
          <a:stretch/>
        </p:blipFill>
        <p:spPr>
          <a:xfrm>
            <a:off x="5694924" y="3711533"/>
            <a:ext cx="435989" cy="470959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55" r="24747"/>
          <a:stretch/>
        </p:blipFill>
        <p:spPr>
          <a:xfrm>
            <a:off x="5921496" y="3582439"/>
            <a:ext cx="364243" cy="474166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81" y="3777231"/>
            <a:ext cx="619517" cy="487288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97" y="3654882"/>
            <a:ext cx="368110" cy="324984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006" y="3593084"/>
            <a:ext cx="425202" cy="378696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685" y="3887548"/>
            <a:ext cx="377463" cy="282733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626" y="3795603"/>
            <a:ext cx="316636" cy="358654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5411" y="3795603"/>
            <a:ext cx="451781" cy="391851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58" y="3646017"/>
            <a:ext cx="651525" cy="651525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8124" y="3567256"/>
            <a:ext cx="420946" cy="236518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186" y="3510217"/>
            <a:ext cx="325275" cy="469649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9"/>
          <a:stretch/>
        </p:blipFill>
        <p:spPr>
          <a:xfrm>
            <a:off x="7976787" y="3618388"/>
            <a:ext cx="337248" cy="370771"/>
          </a:xfrm>
          <a:prstGeom prst="rect">
            <a:avLst/>
          </a:prstGeom>
        </p:spPr>
      </p:pic>
      <p:cxnSp>
        <p:nvCxnSpPr>
          <p:cNvPr id="113" name="Connecteur droit 112"/>
          <p:cNvCxnSpPr/>
          <p:nvPr/>
        </p:nvCxnSpPr>
        <p:spPr>
          <a:xfrm>
            <a:off x="5680910" y="4521163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flipV="1">
            <a:off x="357704" y="80033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 flipV="1">
            <a:off x="3620856" y="77515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flipV="1">
            <a:off x="6937798" y="80033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flipV="1">
            <a:off x="1812861" y="4194508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flipV="1">
            <a:off x="4999589" y="4194508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flipV="1">
            <a:off x="8079345" y="4182297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6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70575" y="2371061"/>
            <a:ext cx="1513526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j</a:t>
            </a:r>
            <a:r>
              <a:rPr lang="fr-FR" sz="2400" dirty="0" smtClean="0">
                <a:latin typeface="Garamond" panose="02020404030301010803" pitchFamily="18" charset="0"/>
              </a:rPr>
              <a:t>e voudrais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72029" y="2371272"/>
            <a:ext cx="2466046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Dans la famille ….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54342" y="2371061"/>
            <a:ext cx="2351665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l</a:t>
            </a:r>
            <a:r>
              <a:rPr lang="fr-FR" sz="2400" dirty="0" smtClean="0">
                <a:latin typeface="Garamond" panose="02020404030301010803" pitchFamily="18" charset="0"/>
              </a:rPr>
              <a:t>e ………………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2792" y="3711389"/>
            <a:ext cx="1628398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Donne-moi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3199" y="3711389"/>
            <a:ext cx="2351665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l</a:t>
            </a:r>
            <a:r>
              <a:rPr lang="fr-FR" sz="2400" dirty="0" smtClean="0">
                <a:latin typeface="Garamond" panose="02020404030301010803" pitchFamily="18" charset="0"/>
              </a:rPr>
              <a:t>e ………………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96873" y="3711389"/>
            <a:ext cx="2109832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de la famille ….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876248" y="2371061"/>
            <a:ext cx="1430457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s</a:t>
            </a:r>
            <a:r>
              <a:rPr lang="fr-FR" sz="2400" dirty="0" smtClean="0">
                <a:latin typeface="Garamond" panose="02020404030301010803" pitchFamily="18" charset="0"/>
              </a:rPr>
              <a:t>’il te plaît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56330" y="3711389"/>
            <a:ext cx="1430457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s</a:t>
            </a:r>
            <a:r>
              <a:rPr lang="fr-FR" sz="2400" dirty="0" smtClean="0">
                <a:latin typeface="Garamond" panose="02020404030301010803" pitchFamily="18" charset="0"/>
              </a:rPr>
              <a:t>’il te plaît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10871" y="4563037"/>
            <a:ext cx="1147661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Peux-tu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43894" y="4563037"/>
            <a:ext cx="1430457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s</a:t>
            </a:r>
            <a:r>
              <a:rPr lang="fr-FR" sz="2400" dirty="0" smtClean="0">
                <a:latin typeface="Garamond" panose="02020404030301010803" pitchFamily="18" charset="0"/>
              </a:rPr>
              <a:t>’il te plaît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59713" y="4563037"/>
            <a:ext cx="1526128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m</a:t>
            </a:r>
            <a:r>
              <a:rPr lang="fr-FR" sz="2400" dirty="0" smtClean="0">
                <a:latin typeface="Garamond" panose="02020404030301010803" pitchFamily="18" charset="0"/>
              </a:rPr>
              <a:t>e donner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71203" y="4563037"/>
            <a:ext cx="2351665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l</a:t>
            </a:r>
            <a:r>
              <a:rPr lang="fr-FR" sz="2400" dirty="0" smtClean="0">
                <a:latin typeface="Garamond" panose="02020404030301010803" pitchFamily="18" charset="0"/>
              </a:rPr>
              <a:t>e ………………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06330" y="4563037"/>
            <a:ext cx="2109832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de la famille ….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84701" y="5307106"/>
            <a:ext cx="2466046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Dans la famille ….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25860" y="5307106"/>
            <a:ext cx="1347981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i</a:t>
            </a:r>
            <a:r>
              <a:rPr lang="fr-FR" sz="2400" dirty="0" smtClean="0">
                <a:latin typeface="Garamond" panose="02020404030301010803" pitchFamily="18" charset="0"/>
              </a:rPr>
              <a:t>l me faut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48954" y="5307106"/>
            <a:ext cx="2351665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l</a:t>
            </a:r>
            <a:r>
              <a:rPr lang="fr-FR" sz="2400" dirty="0" smtClean="0">
                <a:latin typeface="Garamond" panose="02020404030301010803" pitchFamily="18" charset="0"/>
              </a:rPr>
              <a:t>e ………………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70860" y="5307106"/>
            <a:ext cx="1430457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s</a:t>
            </a:r>
            <a:r>
              <a:rPr lang="fr-FR" sz="2400" dirty="0" smtClean="0">
                <a:latin typeface="Garamond" panose="02020404030301010803" pitchFamily="18" charset="0"/>
              </a:rPr>
              <a:t>’il te plaît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84701" y="5903365"/>
            <a:ext cx="1802638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J’ai besoin de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86978" y="5903365"/>
            <a:ext cx="1756886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……………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43503" y="5903365"/>
            <a:ext cx="2109832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de la famille ….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52974" y="5903365"/>
            <a:ext cx="1430457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s</a:t>
            </a:r>
            <a:r>
              <a:rPr lang="fr-FR" sz="2400" dirty="0" smtClean="0">
                <a:latin typeface="Garamond" panose="02020404030301010803" pitchFamily="18" charset="0"/>
              </a:rPr>
              <a:t>’il te plaît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83024" y="3007134"/>
            <a:ext cx="1998458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j’aimerais avoir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84478" y="3007345"/>
            <a:ext cx="2466046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Dans la famille ….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968815" y="3007134"/>
            <a:ext cx="2351665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l</a:t>
            </a:r>
            <a:r>
              <a:rPr lang="fr-FR" sz="2400" dirty="0" smtClean="0">
                <a:latin typeface="Garamond" panose="02020404030301010803" pitchFamily="18" charset="0"/>
              </a:rPr>
              <a:t>e ………………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390721" y="3007134"/>
            <a:ext cx="1430457" cy="51077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s</a:t>
            </a:r>
            <a:r>
              <a:rPr lang="fr-FR" sz="2400" dirty="0" smtClean="0">
                <a:latin typeface="Garamond" panose="02020404030301010803" pitchFamily="18" charset="0"/>
              </a:rPr>
              <a:t>’il te plaît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77775" y="478153"/>
            <a:ext cx="8532180" cy="919401"/>
          </a:xfrm>
          <a:prstGeom prst="roundRect">
            <a:avLst/>
          </a:prstGeom>
          <a:noFill/>
          <a:ln w="28575"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Varier les familles et les formulations de demande, selon l’ objectif </a:t>
            </a:r>
          </a:p>
          <a:p>
            <a:pPr algn="ctr"/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une fois les formes stabilisées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5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6062" y="154546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ballon de foot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85755" y="154545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</a:t>
            </a:r>
            <a:r>
              <a:rPr lang="fr-FR" sz="1600" dirty="0">
                <a:solidFill>
                  <a:schemeClr val="tx1"/>
                </a:solidFill>
              </a:rPr>
              <a:t>b</a:t>
            </a:r>
            <a:r>
              <a:rPr lang="fr-FR" sz="1600" dirty="0" smtClean="0">
                <a:solidFill>
                  <a:schemeClr val="tx1"/>
                </a:solidFill>
              </a:rPr>
              <a:t>allon de volley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778323" y="154545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ballon de baudruche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65554" y="348048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ballon de basket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6062" y="3535250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ballon de plage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85755" y="3535249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ballon de rugby </a:t>
            </a:r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05738" y="2264766"/>
            <a:ext cx="263828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La famille </a:t>
            </a:r>
            <a:r>
              <a:rPr lang="fr-FR" sz="2800" dirty="0" smtClean="0">
                <a:solidFill>
                  <a:srgbClr val="FF0000"/>
                </a:solidFill>
              </a:rPr>
              <a:t>ballon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ballon</a:t>
            </a:r>
            <a:r>
              <a:rPr lang="fr-FR" sz="1600" dirty="0" smtClean="0"/>
              <a:t> de foot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ballon</a:t>
            </a:r>
            <a:r>
              <a:rPr lang="fr-FR" sz="1600" dirty="0" smtClean="0"/>
              <a:t> de volley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ballon</a:t>
            </a:r>
            <a:r>
              <a:rPr lang="fr-FR" sz="1600" dirty="0" smtClean="0"/>
              <a:t> de baudruche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ballon</a:t>
            </a:r>
            <a:r>
              <a:rPr lang="fr-FR" sz="1600" dirty="0" smtClean="0"/>
              <a:t> de basket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ballon</a:t>
            </a:r>
            <a:r>
              <a:rPr lang="fr-FR" sz="1600" dirty="0" smtClean="0"/>
              <a:t> de plage</a:t>
            </a:r>
          </a:p>
          <a:p>
            <a:pPr algn="ctr"/>
            <a:r>
              <a:rPr lang="fr-FR" sz="1600" dirty="0" smtClean="0"/>
              <a:t>Le</a:t>
            </a:r>
            <a:r>
              <a:rPr lang="fr-FR" sz="1600" dirty="0" smtClean="0">
                <a:solidFill>
                  <a:srgbClr val="FF0000"/>
                </a:solidFill>
              </a:rPr>
              <a:t> ballon </a:t>
            </a:r>
            <a:r>
              <a:rPr lang="fr-FR" sz="1600" dirty="0" smtClean="0"/>
              <a:t>de rugby</a:t>
            </a:r>
            <a:endParaRPr lang="fr-FR" sz="1600" dirty="0"/>
          </a:p>
        </p:txBody>
      </p:sp>
      <p:pic>
        <p:nvPicPr>
          <p:cNvPr id="1028" name="Picture 4" descr="Résultat de recherche d'images pour &quot;ball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97" y="1330697"/>
            <a:ext cx="1284025" cy="12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ball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537">
            <a:off x="3748002" y="4656105"/>
            <a:ext cx="1216554" cy="12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ésultat de recherche d'images pour &quot;ballon&quot;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2" y="331402"/>
            <a:ext cx="362668" cy="3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oogle.fr/url?source=imglanding&amp;ct=img&amp;q=http://www.officialpsds.com/images/thumbs/hi-resolution-ballon-psd87199.png&amp;sa=X&amp;ei=qwtnVeDkOML7UIrKgpgD&amp;ved=0CAkQ8wc4hAE&amp;usg=AFQjCNHvUYRdVtjZrxIop-XHoXxVOb4Qf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31" y="1257953"/>
            <a:ext cx="910525" cy="15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oogle.fr/url?source=imglanding&amp;ct=img&amp;q=http://www.officialpsds.com/images/thumbs/hi-resolution-ballon-psd87199.png&amp;sa=X&amp;ei=qwtnVeDkOML7UIrKgpgD&amp;ved=0CAkQ8wc4hAE&amp;usg=AFQjCNHvUYRdVtjZrxIop-XHoXxVOb4Qf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01" y="346347"/>
            <a:ext cx="310787" cy="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ésultat de recherche d'images pour &quot;ballon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81" y="4616057"/>
            <a:ext cx="1362041" cy="13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ésultat de recherche d'images pour &quot;ballon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5" y="1384837"/>
            <a:ext cx="1274806" cy="12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Résultat de recherche d'images pour &quot;ballon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6" y="341730"/>
            <a:ext cx="342898" cy="3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Résultat de recherche d'images pour &quot;ball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91" y="318868"/>
            <a:ext cx="388359" cy="3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Résultat de recherche d'images pour &quot;ballo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537">
            <a:off x="2418060" y="371552"/>
            <a:ext cx="315549" cy="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ésultat de recherche d'images pour &quot;ballon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2" y="4645740"/>
            <a:ext cx="1501016" cy="15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Résultat de recherche d'images pour &quot;ballon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77" y="331402"/>
            <a:ext cx="380173" cy="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Résultat de recherche d'images pour &quot;ballon&quot;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28" y="343625"/>
            <a:ext cx="362668" cy="3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http://www.google.fr/url?source=imglanding&amp;ct=img&amp;q=http://www.officialpsds.com/images/thumbs/hi-resolution-ballon-psd87199.png&amp;sa=X&amp;ei=qwtnVeDkOML7UIrKgpgD&amp;ved=0CAkQ8wc4hAE&amp;usg=AFQjCNHvUYRdVtjZrxIop-XHoXxVOb4Qf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57" y="319933"/>
            <a:ext cx="310787" cy="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Résultat de recherche d'images pour &quot;ballon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52" y="353953"/>
            <a:ext cx="342898" cy="3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Résultat de recherche d'images pour &quot;ball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47" y="331091"/>
            <a:ext cx="388359" cy="3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Résultat de recherche d'images pour &quot;ballo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537">
            <a:off x="5162016" y="383775"/>
            <a:ext cx="315549" cy="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8" descr="Résultat de recherche d'images pour &quot;ballon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33" y="343625"/>
            <a:ext cx="380173" cy="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Résultat de recherche d'images pour &quot;ballon&quot;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04" y="369227"/>
            <a:ext cx="362668" cy="3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 descr="http://www.google.fr/url?source=imglanding&amp;ct=img&amp;q=http://www.officialpsds.com/images/thumbs/hi-resolution-ballon-psd87199.png&amp;sa=X&amp;ei=qwtnVeDkOML7UIrKgpgD&amp;ved=0CAkQ8wc4hAE&amp;usg=AFQjCNHvUYRdVtjZrxIop-XHoXxVOb4Qf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33" y="384172"/>
            <a:ext cx="310787" cy="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Résultat de recherche d'images pour &quot;ballon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28" y="379555"/>
            <a:ext cx="342898" cy="3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Résultat de recherche d'images pour &quot;ball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23" y="356693"/>
            <a:ext cx="388359" cy="3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Résultat de recherche d'images pour &quot;ballo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537">
            <a:off x="7957192" y="409377"/>
            <a:ext cx="315549" cy="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8" descr="Résultat de recherche d'images pour &quot;ballon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09" y="369227"/>
            <a:ext cx="380173" cy="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Résultat de recherche d'images pour &quot;ballon&quot;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12" y="3707701"/>
            <a:ext cx="362668" cy="3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2" descr="http://www.google.fr/url?source=imglanding&amp;ct=img&amp;q=http://www.officialpsds.com/images/thumbs/hi-resolution-ballon-psd87199.png&amp;sa=X&amp;ei=qwtnVeDkOML7UIrKgpgD&amp;ved=0CAkQ8wc4hAE&amp;usg=AFQjCNHvUYRdVtjZrxIop-XHoXxVOb4Qf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41" y="3722646"/>
            <a:ext cx="310787" cy="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Résultat de recherche d'images pour &quot;ballon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36" y="3718029"/>
            <a:ext cx="342898" cy="3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4" descr="Résultat de recherche d'images pour &quot;ball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31" y="3695167"/>
            <a:ext cx="388359" cy="3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Résultat de recherche d'images pour &quot;ballo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537">
            <a:off x="7945200" y="3747851"/>
            <a:ext cx="315549" cy="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8" descr="Résultat de recherche d'images pour &quot;ballon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17" y="3707701"/>
            <a:ext cx="380173" cy="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Résultat de recherche d'images pour &quot;ballon&quot;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0" y="3748314"/>
            <a:ext cx="362668" cy="3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2" descr="http://www.google.fr/url?source=imglanding&amp;ct=img&amp;q=http://www.officialpsds.com/images/thumbs/hi-resolution-ballon-psd87199.png&amp;sa=X&amp;ei=qwtnVeDkOML7UIrKgpgD&amp;ved=0CAkQ8wc4hAE&amp;usg=AFQjCNHvUYRdVtjZrxIop-XHoXxVOb4Qf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39" y="3763259"/>
            <a:ext cx="310787" cy="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 descr="Résultat de recherche d'images pour &quot;ballon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" y="3758642"/>
            <a:ext cx="342898" cy="3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Résultat de recherche d'images pour &quot;ball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29" y="3735780"/>
            <a:ext cx="388359" cy="3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Résultat de recherche d'images pour &quot;ballo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537">
            <a:off x="2403198" y="3788464"/>
            <a:ext cx="315549" cy="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8" descr="Résultat de recherche d'images pour &quot;ballon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15" y="3748314"/>
            <a:ext cx="380173" cy="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Résultat de recherche d'images pour &quot;ballon&quot;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01" y="3760848"/>
            <a:ext cx="362668" cy="3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2" descr="http://www.google.fr/url?source=imglanding&amp;ct=img&amp;q=http://www.officialpsds.com/images/thumbs/hi-resolution-ballon-psd87199.png&amp;sa=X&amp;ei=qwtnVeDkOML7UIrKgpgD&amp;ved=0CAkQ8wc4hAE&amp;usg=AFQjCNHvUYRdVtjZrxIop-XHoXxVOb4Qf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30" y="3775793"/>
            <a:ext cx="310787" cy="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6" descr="Résultat de recherche d'images pour &quot;ballon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25" y="3771176"/>
            <a:ext cx="342898" cy="3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 descr="Résultat de recherche d'images pour &quot;ballo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20" y="3748314"/>
            <a:ext cx="388359" cy="3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Résultat de recherche d'images pour &quot;ballon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537">
            <a:off x="5185789" y="3800998"/>
            <a:ext cx="315549" cy="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8" descr="Résultat de recherche d'images pour &quot;ballon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06" y="3760848"/>
            <a:ext cx="380173" cy="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 flipV="1">
            <a:off x="528034" y="735938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V="1">
            <a:off x="3669067" y="74851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6836536" y="77311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V="1">
            <a:off x="7238042" y="4128727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V="1">
            <a:off x="2071353" y="416538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V="1">
            <a:off x="5368344" y="416538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08599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2984678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5778323" y="1135651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5778323" y="4448720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206062" y="449119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984678" y="449119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1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6062" y="154546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lit de bébé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85755" y="154545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lit de poupée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778323" y="154545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lit d’enfant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44979" y="3535249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lit d’une personne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6062" y="3535250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lit de deux personnes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85755" y="3535249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lit de camp </a:t>
            </a:r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220475" y="2321905"/>
            <a:ext cx="234692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La famille </a:t>
            </a:r>
            <a:r>
              <a:rPr lang="fr-FR" sz="2800" dirty="0" smtClean="0">
                <a:solidFill>
                  <a:srgbClr val="FF0000"/>
                </a:solidFill>
              </a:rPr>
              <a:t>lit 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 </a:t>
            </a:r>
            <a:r>
              <a:rPr lang="fr-FR" sz="1600" dirty="0">
                <a:solidFill>
                  <a:srgbClr val="FF0000"/>
                </a:solidFill>
              </a:rPr>
              <a:t>l</a:t>
            </a:r>
            <a:r>
              <a:rPr lang="fr-FR" sz="1600" dirty="0" smtClean="0">
                <a:solidFill>
                  <a:srgbClr val="FF0000"/>
                </a:solidFill>
              </a:rPr>
              <a:t>it</a:t>
            </a:r>
            <a:r>
              <a:rPr lang="fr-FR" sz="1600" dirty="0" smtClean="0"/>
              <a:t> de bébé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lit</a:t>
            </a:r>
            <a:r>
              <a:rPr lang="fr-FR" sz="1600" dirty="0" smtClean="0"/>
              <a:t> de poupée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lit</a:t>
            </a:r>
            <a:r>
              <a:rPr lang="fr-FR" sz="1600" dirty="0" smtClean="0"/>
              <a:t> d’enfant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lit</a:t>
            </a:r>
            <a:r>
              <a:rPr lang="fr-FR" sz="1600" dirty="0" smtClean="0"/>
              <a:t> d’une personne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lit</a:t>
            </a:r>
            <a:r>
              <a:rPr lang="fr-FR" sz="1600" dirty="0" smtClean="0"/>
              <a:t> de deux personnes</a:t>
            </a:r>
          </a:p>
          <a:p>
            <a:pPr algn="ctr"/>
            <a:r>
              <a:rPr lang="fr-FR" sz="1600" dirty="0" smtClean="0"/>
              <a:t>Le</a:t>
            </a:r>
            <a:r>
              <a:rPr lang="fr-FR" sz="1600" dirty="0" smtClean="0">
                <a:solidFill>
                  <a:srgbClr val="FF0000"/>
                </a:solidFill>
              </a:rPr>
              <a:t> lit </a:t>
            </a:r>
            <a:r>
              <a:rPr lang="fr-FR" sz="1600" dirty="0" smtClean="0"/>
              <a:t>de camp</a:t>
            </a:r>
            <a:endParaRPr lang="fr-FR" sz="1600" dirty="0"/>
          </a:p>
        </p:txBody>
      </p:sp>
      <p:cxnSp>
        <p:nvCxnSpPr>
          <p:cNvPr id="108" name="Connecteur droit avec flèche 107"/>
          <p:cNvCxnSpPr/>
          <p:nvPr/>
        </p:nvCxnSpPr>
        <p:spPr>
          <a:xfrm flipV="1">
            <a:off x="3720583" y="74851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V="1">
            <a:off x="7397773" y="4196371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V="1">
            <a:off x="2213022" y="416538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V="1">
            <a:off x="5432739" y="416538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08599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2984678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5778323" y="1135651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5757748" y="4503485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206062" y="449119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984678" y="449119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google.fr/url?source=imglanding&amp;ct=img&amp;q=http://media.conforama.fr/Medias/200000/80000/5000/900/00/G_285908_A.jpg&amp;sa=X&amp;ei=SCxnVYi6J8v_UtmsgOgG&amp;ved=0CAkQ8wc4DQ&amp;usg=AFQjCNH1gvhfHYyZkoKyMxjHS04WLMlz3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1362569"/>
            <a:ext cx="2010729" cy="150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google.fr/url?source=imglanding&amp;ct=img&amp;q=http://media.conforama.fr/Medias/200000/80000/5000/900/00/G_285908_A.jpg&amp;sa=X&amp;ei=SCxnVYi6J8v_UtmsgOgG&amp;ved=0CAkQ8wc4DQ&amp;usg=AFQjCNH1gvhfHYyZkoKyMxjHS04WLMlz3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709" r="16162" b="13472"/>
          <a:stretch/>
        </p:blipFill>
        <p:spPr bwMode="auto">
          <a:xfrm>
            <a:off x="244698" y="489396"/>
            <a:ext cx="449897" cy="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 flipV="1">
            <a:off x="528034" y="813212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http://www.google.fr/url?source=imglanding&amp;ct=img&amp;q=http://www.univers-poupees.com/produits/mal0060/mal0060_zoom.jpg&amp;sa=X&amp;ei=Pi1nVdTVO8zbUYr0geAN&amp;ved=0CAkQ8wc4-QM&amp;usg=AFQjCNHv0KK8FISxnFGKrHRHVoC_aImq7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991" r="5840" b="10792"/>
          <a:stretch/>
        </p:blipFill>
        <p:spPr bwMode="auto">
          <a:xfrm>
            <a:off x="3569330" y="1330980"/>
            <a:ext cx="1545465" cy="157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oogle.fr/url?source=imglanding&amp;ct=img&amp;q=http://i2.cdscdn.com/pdt2/8/4/9/1/700x700/pin4035769018849/rw/lit-d-enfant-roi-arthur-m.jpg&amp;sa=X&amp;ei=Ai5nVfbVFMblUse6gIAO&amp;ved=0CAkQ8wc&amp;usg=AFQjCNGXWXG9R15CTgxB7YK6AhgctSMWRQ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5530" r="11390" b="23955"/>
          <a:stretch/>
        </p:blipFill>
        <p:spPr bwMode="auto">
          <a:xfrm>
            <a:off x="6112093" y="1330980"/>
            <a:ext cx="2087789" cy="13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google.fr/url?source=imglanding&amp;ct=img&amp;q=http://i2.cdscdn.com/pdt2/8/4/9/1/700x700/pin4035769018849/rw/lit-d-enfant-roi-arthur-m.jpg&amp;sa=X&amp;ei=Ai5nVfbVFMblUse6gIAO&amp;ved=0CAkQ8wc&amp;usg=AFQjCNGXWXG9R15CTgxB7YK6AhgctSMWRQ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5530" r="11390" b="23955"/>
          <a:stretch/>
        </p:blipFill>
        <p:spPr bwMode="auto">
          <a:xfrm>
            <a:off x="1045037" y="448367"/>
            <a:ext cx="575029" cy="3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Connecteur droit avec flèche 108"/>
          <p:cNvCxnSpPr/>
          <p:nvPr/>
        </p:nvCxnSpPr>
        <p:spPr>
          <a:xfrm flipV="1">
            <a:off x="6952447" y="77311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4" descr="http://www.google.fr/url?source=imglanding&amp;ct=img&amp;q=http://www.univers-poupees.com/produits/mal0060/mal0060_zoom.jpg&amp;sa=X&amp;ei=Pi1nVdTVO8zbUYr0geAN&amp;ved=0CAkQ8wc4-QM&amp;usg=AFQjCNHv0KK8FISxnFGKrHRHVoC_aImq7Q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991" r="5840" b="10792"/>
          <a:stretch/>
        </p:blipFill>
        <p:spPr bwMode="auto">
          <a:xfrm>
            <a:off x="740402" y="489396"/>
            <a:ext cx="473470" cy="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lit d'une personn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13" y="4599386"/>
            <a:ext cx="1616455" cy="1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ésultat de recherche d'images pour &quot;lit d'une personne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20" y="422433"/>
            <a:ext cx="489035" cy="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Résultat de recherche d'images pour &quot;lit de deux person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4" name="Picture 12" descr="http://www.google.fr/url?source=imglanding&amp;ct=img&amp;q=http://image.but.fr/is/image/but/5945827008660_Q?$produit_niv3_m$&amp;sa=X&amp;ei=EDBnVeuDH8X4UsfIgEA&amp;ved=0CAkQ8wc&amp;usg=AFQjCNExhNW7poB--aTyxz9_zZrvpEjtc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664" r="4184" b="8616"/>
          <a:stretch/>
        </p:blipFill>
        <p:spPr bwMode="auto">
          <a:xfrm>
            <a:off x="734095" y="4752305"/>
            <a:ext cx="1725769" cy="12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www.google.fr/url?source=imglanding&amp;ct=img&amp;q=http://image.but.fr/is/image/but/5945827008660_Q?$produit_niv3_m$&amp;sa=X&amp;ei=EDBnVeuDH8X4UsfIgEA&amp;ved=0CAkQ8wc&amp;usg=AFQjCNExhNW7poB--aTyxz9_zZrvpEjtc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664" r="4184" b="8616"/>
          <a:stretch/>
        </p:blipFill>
        <p:spPr bwMode="auto">
          <a:xfrm>
            <a:off x="2038471" y="425001"/>
            <a:ext cx="449692" cy="3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google.fr/url?source=imglanding&amp;ct=img&amp;q=http://ecx.images-amazon.com/images/I/312Oi9F9r%2BL._SX300_.jpg&amp;sa=X&amp;ei=mjBnVZblAsXeUeG7gXA&amp;ved=0CAkQ8wc4Dg&amp;usg=AFQjCNEBNecz-BJFnTCAMLexohoeW1KxN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99" y="4742398"/>
            <a:ext cx="1937112" cy="12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://www.google.fr/url?source=imglanding&amp;ct=img&amp;q=http://ecx.images-amazon.com/images/I/312Oi9F9r%2BL._SX300_.jpg&amp;sa=X&amp;ei=mjBnVZblAsXeUeG7gXA&amp;ved=0CAkQ8wc4Dg&amp;usg=AFQjCNEBNecz-BJFnTCAMLexohoeW1KxN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28" y="659720"/>
            <a:ext cx="520701" cy="3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google.fr/url?source=imglanding&amp;ct=img&amp;q=http://media.conforama.fr/Medias/200000/80000/5000/900/00/G_285908_A.jpg&amp;sa=X&amp;ei=SCxnVYi6J8v_UtmsgOgG&amp;ved=0CAkQ8wc4DQ&amp;usg=AFQjCNH1gvhfHYyZkoKyMxjHS04WLMlz3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709" r="16162" b="13472"/>
          <a:stretch/>
        </p:blipFill>
        <p:spPr bwMode="auto">
          <a:xfrm>
            <a:off x="3077994" y="354205"/>
            <a:ext cx="449897" cy="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google.fr/url?source=imglanding&amp;ct=img&amp;q=http://i2.cdscdn.com/pdt2/8/4/9/1/700x700/pin4035769018849/rw/lit-d-enfant-roi-arthur-m.jpg&amp;sa=X&amp;ei=Ai5nVfbVFMblUse6gIAO&amp;ved=0CAkQ8wc&amp;usg=AFQjCNGXWXG9R15CTgxB7YK6AhgctSMWRQ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5530" r="11390" b="23955"/>
          <a:stretch/>
        </p:blipFill>
        <p:spPr bwMode="auto">
          <a:xfrm>
            <a:off x="3878333" y="313176"/>
            <a:ext cx="575029" cy="3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google.fr/url?source=imglanding&amp;ct=img&amp;q=http://www.univers-poupees.com/produits/mal0060/mal0060_zoom.jpg&amp;sa=X&amp;ei=Pi1nVdTVO8zbUYr0geAN&amp;ved=0CAkQ8wc4-QM&amp;usg=AFQjCNHv0KK8FISxnFGKrHRHVoC_aImq7Q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991" r="5840" b="10792"/>
          <a:stretch/>
        </p:blipFill>
        <p:spPr bwMode="auto">
          <a:xfrm>
            <a:off x="3573698" y="354205"/>
            <a:ext cx="473470" cy="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ésultat de recherche d'images pour &quot;lit d'une personne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16" y="287242"/>
            <a:ext cx="489035" cy="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www.google.fr/url?source=imglanding&amp;ct=img&amp;q=http://image.but.fr/is/image/but/5945827008660_Q?$produit_niv3_m$&amp;sa=X&amp;ei=EDBnVeuDH8X4UsfIgEA&amp;ved=0CAkQ8wc&amp;usg=AFQjCNExhNW7poB--aTyxz9_zZrvpEjtc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664" r="4184" b="8616"/>
          <a:stretch/>
        </p:blipFill>
        <p:spPr bwMode="auto">
          <a:xfrm>
            <a:off x="4871767" y="289810"/>
            <a:ext cx="449692" cy="3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http://www.google.fr/url?source=imglanding&amp;ct=img&amp;q=http://ecx.images-amazon.com/images/I/312Oi9F9r%2BL._SX300_.jpg&amp;sa=X&amp;ei=mjBnVZblAsXeUeG7gXA&amp;ved=0CAkQ8wc4Dg&amp;usg=AFQjCNEBNecz-BJFnTCAMLexohoeW1KxN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24" y="524529"/>
            <a:ext cx="520701" cy="3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google.fr/url?source=imglanding&amp;ct=img&amp;q=http://media.conforama.fr/Medias/200000/80000/5000/900/00/G_285908_A.jpg&amp;sa=X&amp;ei=SCxnVYi6J8v_UtmsgOgG&amp;ved=0CAkQ8wc4DQ&amp;usg=AFQjCNH1gvhfHYyZkoKyMxjHS04WLMlz3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709" r="16162" b="13472"/>
          <a:stretch/>
        </p:blipFill>
        <p:spPr bwMode="auto">
          <a:xfrm>
            <a:off x="5884233" y="384982"/>
            <a:ext cx="449897" cy="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google.fr/url?source=imglanding&amp;ct=img&amp;q=http://i2.cdscdn.com/pdt2/8/4/9/1/700x700/pin4035769018849/rw/lit-d-enfant-roi-arthur-m.jpg&amp;sa=X&amp;ei=Ai5nVfbVFMblUse6gIAO&amp;ved=0CAkQ8wc&amp;usg=AFQjCNGXWXG9R15CTgxB7YK6AhgctSMWRQ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5530" r="11390" b="23955"/>
          <a:stretch/>
        </p:blipFill>
        <p:spPr bwMode="auto">
          <a:xfrm>
            <a:off x="6684572" y="343953"/>
            <a:ext cx="575029" cy="3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google.fr/url?source=imglanding&amp;ct=img&amp;q=http://www.univers-poupees.com/produits/mal0060/mal0060_zoom.jpg&amp;sa=X&amp;ei=Pi1nVdTVO8zbUYr0geAN&amp;ved=0CAkQ8wc4-QM&amp;usg=AFQjCNHv0KK8FISxnFGKrHRHVoC_aImq7Q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991" r="5840" b="10792"/>
          <a:stretch/>
        </p:blipFill>
        <p:spPr bwMode="auto">
          <a:xfrm>
            <a:off x="6379937" y="384982"/>
            <a:ext cx="473470" cy="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Résultat de recherche d'images pour &quot;lit d'une personne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55" y="318019"/>
            <a:ext cx="489035" cy="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www.google.fr/url?source=imglanding&amp;ct=img&amp;q=http://image.but.fr/is/image/but/5945827008660_Q?$produit_niv3_m$&amp;sa=X&amp;ei=EDBnVeuDH8X4UsfIgEA&amp;ved=0CAkQ8wc&amp;usg=AFQjCNExhNW7poB--aTyxz9_zZrvpEjtc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664" r="4184" b="8616"/>
          <a:stretch/>
        </p:blipFill>
        <p:spPr bwMode="auto">
          <a:xfrm>
            <a:off x="7678006" y="320587"/>
            <a:ext cx="449692" cy="3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http://www.google.fr/url?source=imglanding&amp;ct=img&amp;q=http://ecx.images-amazon.com/images/I/312Oi9F9r%2BL._SX300_.jpg&amp;sa=X&amp;ei=mjBnVZblAsXeUeG7gXA&amp;ved=0CAkQ8wc4Dg&amp;usg=AFQjCNEBNecz-BJFnTCAMLexohoeW1KxN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63" y="555306"/>
            <a:ext cx="520701" cy="3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google.fr/url?source=imglanding&amp;ct=img&amp;q=http://media.conforama.fr/Medias/200000/80000/5000/900/00/G_285908_A.jpg&amp;sa=X&amp;ei=SCxnVYi6J8v_UtmsgOgG&amp;ved=0CAkQ8wc4DQ&amp;usg=AFQjCNH1gvhfHYyZkoKyMxjHS04WLMlz3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709" r="16162" b="13472"/>
          <a:stretch/>
        </p:blipFill>
        <p:spPr bwMode="auto">
          <a:xfrm>
            <a:off x="5823310" y="3790353"/>
            <a:ext cx="449897" cy="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://www.google.fr/url?source=imglanding&amp;ct=img&amp;q=http://i2.cdscdn.com/pdt2/8/4/9/1/700x700/pin4035769018849/rw/lit-d-enfant-roi-arthur-m.jpg&amp;sa=X&amp;ei=Ai5nVfbVFMblUse6gIAO&amp;ved=0CAkQ8wc&amp;usg=AFQjCNGXWXG9R15CTgxB7YK6AhgctSMWRQ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5530" r="11390" b="23955"/>
          <a:stretch/>
        </p:blipFill>
        <p:spPr bwMode="auto">
          <a:xfrm>
            <a:off x="6623649" y="3749324"/>
            <a:ext cx="575029" cy="3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google.fr/url?source=imglanding&amp;ct=img&amp;q=http://www.univers-poupees.com/produits/mal0060/mal0060_zoom.jpg&amp;sa=X&amp;ei=Pi1nVdTVO8zbUYr0geAN&amp;ved=0CAkQ8wc4-QM&amp;usg=AFQjCNHv0KK8FISxnFGKrHRHVoC_aImq7Q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991" r="5840" b="10792"/>
          <a:stretch/>
        </p:blipFill>
        <p:spPr bwMode="auto">
          <a:xfrm>
            <a:off x="6319014" y="3790353"/>
            <a:ext cx="473470" cy="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ésultat de recherche d'images pour &quot;lit d'une personne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32" y="3723390"/>
            <a:ext cx="489035" cy="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://www.google.fr/url?source=imglanding&amp;ct=img&amp;q=http://image.but.fr/is/image/but/5945827008660_Q?$produit_niv3_m$&amp;sa=X&amp;ei=EDBnVeuDH8X4UsfIgEA&amp;ved=0CAkQ8wc&amp;usg=AFQjCNExhNW7poB--aTyxz9_zZrvpEjtc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664" r="4184" b="8616"/>
          <a:stretch/>
        </p:blipFill>
        <p:spPr bwMode="auto">
          <a:xfrm>
            <a:off x="7617083" y="3725958"/>
            <a:ext cx="449692" cy="3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http://www.google.fr/url?source=imglanding&amp;ct=img&amp;q=http://ecx.images-amazon.com/images/I/312Oi9F9r%2BL._SX300_.jpg&amp;sa=X&amp;ei=mjBnVZblAsXeUeG7gXA&amp;ved=0CAkQ8wc4Dg&amp;usg=AFQjCNEBNecz-BJFnTCAMLexohoeW1KxN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40" y="3960677"/>
            <a:ext cx="520701" cy="3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google.fr/url?source=imglanding&amp;ct=img&amp;q=http://media.conforama.fr/Medias/200000/80000/5000/900/00/G_285908_A.jpg&amp;sa=X&amp;ei=SCxnVYi6J8v_UtmsgOgG&amp;ved=0CAkQ8wc4DQ&amp;usg=AFQjCNH1gvhfHYyZkoKyMxjHS04WLMlz3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709" r="16162" b="13472"/>
          <a:stretch/>
        </p:blipFill>
        <p:spPr bwMode="auto">
          <a:xfrm>
            <a:off x="284198" y="3832671"/>
            <a:ext cx="449897" cy="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www.google.fr/url?source=imglanding&amp;ct=img&amp;q=http://i2.cdscdn.com/pdt2/8/4/9/1/700x700/pin4035769018849/rw/lit-d-enfant-roi-arthur-m.jpg&amp;sa=X&amp;ei=Ai5nVfbVFMblUse6gIAO&amp;ved=0CAkQ8wc&amp;usg=AFQjCNGXWXG9R15CTgxB7YK6AhgctSMWRQ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5530" r="11390" b="23955"/>
          <a:stretch/>
        </p:blipFill>
        <p:spPr bwMode="auto">
          <a:xfrm>
            <a:off x="1084537" y="3791642"/>
            <a:ext cx="575029" cy="3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google.fr/url?source=imglanding&amp;ct=img&amp;q=http://www.univers-poupees.com/produits/mal0060/mal0060_zoom.jpg&amp;sa=X&amp;ei=Pi1nVdTVO8zbUYr0geAN&amp;ved=0CAkQ8wc4-QM&amp;usg=AFQjCNHv0KK8FISxnFGKrHRHVoC_aImq7Q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991" r="5840" b="10792"/>
          <a:stretch/>
        </p:blipFill>
        <p:spPr bwMode="auto">
          <a:xfrm>
            <a:off x="779902" y="3832671"/>
            <a:ext cx="473470" cy="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ésultat de recherche d'images pour &quot;lit d'une personne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20" y="3765708"/>
            <a:ext cx="489035" cy="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://www.google.fr/url?source=imglanding&amp;ct=img&amp;q=http://image.but.fr/is/image/but/5945827008660_Q?$produit_niv3_m$&amp;sa=X&amp;ei=EDBnVeuDH8X4UsfIgEA&amp;ved=0CAkQ8wc&amp;usg=AFQjCNExhNW7poB--aTyxz9_zZrvpEjtc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664" r="4184" b="8616"/>
          <a:stretch/>
        </p:blipFill>
        <p:spPr bwMode="auto">
          <a:xfrm>
            <a:off x="2077971" y="3768276"/>
            <a:ext cx="449692" cy="3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 descr="http://www.google.fr/url?source=imglanding&amp;ct=img&amp;q=http://ecx.images-amazon.com/images/I/312Oi9F9r%2BL._SX300_.jpg&amp;sa=X&amp;ei=mjBnVZblAsXeUeG7gXA&amp;ved=0CAkQ8wc4Dg&amp;usg=AFQjCNEBNecz-BJFnTCAMLexohoeW1KxN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28" y="4002995"/>
            <a:ext cx="520701" cy="3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google.fr/url?source=imglanding&amp;ct=img&amp;q=http://media.conforama.fr/Medias/200000/80000/5000/900/00/G_285908_A.jpg&amp;sa=X&amp;ei=SCxnVYi6J8v_UtmsgOgG&amp;ved=0CAkQ8wc4DQ&amp;usg=AFQjCNH1gvhfHYyZkoKyMxjHS04WLMlz3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709" r="16162" b="13472"/>
          <a:stretch/>
        </p:blipFill>
        <p:spPr bwMode="auto">
          <a:xfrm>
            <a:off x="3087524" y="3744488"/>
            <a:ext cx="449897" cy="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://www.google.fr/url?source=imglanding&amp;ct=img&amp;q=http://i2.cdscdn.com/pdt2/8/4/9/1/700x700/pin4035769018849/rw/lit-d-enfant-roi-arthur-m.jpg&amp;sa=X&amp;ei=Ai5nVfbVFMblUse6gIAO&amp;ved=0CAkQ8wc&amp;usg=AFQjCNGXWXG9R15CTgxB7YK6AhgctSMWRQ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5530" r="11390" b="23955"/>
          <a:stretch/>
        </p:blipFill>
        <p:spPr bwMode="auto">
          <a:xfrm>
            <a:off x="3887863" y="3703459"/>
            <a:ext cx="575029" cy="3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www.google.fr/url?source=imglanding&amp;ct=img&amp;q=http://www.univers-poupees.com/produits/mal0060/mal0060_zoom.jpg&amp;sa=X&amp;ei=Pi1nVdTVO8zbUYr0geAN&amp;ved=0CAkQ8wc4-QM&amp;usg=AFQjCNHv0KK8FISxnFGKrHRHVoC_aImq7Q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991" r="5840" b="10792"/>
          <a:stretch/>
        </p:blipFill>
        <p:spPr bwMode="auto">
          <a:xfrm>
            <a:off x="3583228" y="3744488"/>
            <a:ext cx="473470" cy="4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ésultat de recherche d'images pour &quot;lit d'une personne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46" y="3677525"/>
            <a:ext cx="489035" cy="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http://www.google.fr/url?source=imglanding&amp;ct=img&amp;q=http://image.but.fr/is/image/but/5945827008660_Q?$produit_niv3_m$&amp;sa=X&amp;ei=EDBnVeuDH8X4UsfIgEA&amp;ved=0CAkQ8wc&amp;usg=AFQjCNExhNW7poB--aTyxz9_zZrvpEjtcw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5664" r="4184" b="8616"/>
          <a:stretch/>
        </p:blipFill>
        <p:spPr bwMode="auto">
          <a:xfrm>
            <a:off x="4881297" y="3680093"/>
            <a:ext cx="449692" cy="3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http://www.google.fr/url?source=imglanding&amp;ct=img&amp;q=http://ecx.images-amazon.com/images/I/312Oi9F9r%2BL._SX300_.jpg&amp;sa=X&amp;ei=mjBnVZblAsXeUeG7gXA&amp;ved=0CAkQ8wc4Dg&amp;usg=AFQjCNEBNecz-BJFnTCAMLexohoeW1KxN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54" y="3914812"/>
            <a:ext cx="520701" cy="3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6062" y="154546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cahier de texte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85755" y="154545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cahier de brouillon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778323" y="154545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cahier de recettes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46873" y="3472887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cahier d’écriture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6062" y="3490425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cahier de dessin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85755" y="3490424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cahier de musique </a:t>
            </a:r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073199" y="2404920"/>
            <a:ext cx="263052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La famille </a:t>
            </a:r>
            <a:r>
              <a:rPr lang="fr-FR" sz="2800" dirty="0" smtClean="0">
                <a:solidFill>
                  <a:srgbClr val="FF0000"/>
                </a:solidFill>
              </a:rPr>
              <a:t>cahier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cahier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de</a:t>
            </a:r>
            <a:r>
              <a:rPr lang="fr-FR" sz="1600" dirty="0" smtClean="0"/>
              <a:t> texte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cahier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de</a:t>
            </a:r>
            <a:r>
              <a:rPr lang="fr-FR" sz="1600" dirty="0" smtClean="0"/>
              <a:t> brouillon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cahier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de</a:t>
            </a:r>
            <a:r>
              <a:rPr lang="fr-FR" sz="1600" dirty="0" smtClean="0"/>
              <a:t> recettes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cahier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d’</a:t>
            </a:r>
            <a:r>
              <a:rPr lang="fr-FR" sz="1600" dirty="0" smtClean="0"/>
              <a:t>écriture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cahier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de</a:t>
            </a:r>
            <a:r>
              <a:rPr lang="fr-FR" sz="1600" dirty="0" smtClean="0"/>
              <a:t> dessin</a:t>
            </a:r>
          </a:p>
          <a:p>
            <a:pPr algn="ctr"/>
            <a:r>
              <a:rPr lang="fr-FR" sz="1600" dirty="0" smtClean="0"/>
              <a:t>Le</a:t>
            </a:r>
            <a:r>
              <a:rPr lang="fr-FR" sz="1600" dirty="0" smtClean="0">
                <a:solidFill>
                  <a:srgbClr val="FF0000"/>
                </a:solidFill>
              </a:rPr>
              <a:t> cahier de</a:t>
            </a:r>
            <a:r>
              <a:rPr lang="fr-FR" sz="1600" dirty="0" smtClean="0"/>
              <a:t> musique </a:t>
            </a:r>
            <a:endParaRPr lang="fr-FR" sz="16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28034" y="80033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V="1">
            <a:off x="3797857" y="838666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6913810" y="811751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V="1">
            <a:off x="7219361" y="4121130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V="1">
            <a:off x="2148627" y="418495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V="1">
            <a:off x="5368344" y="4120559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08599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2984678" y="1148448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5778323" y="1135651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5788488" y="445391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206062" y="4446367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www.google.fr/url?source=imglanding&amp;ct=img&amp;q=http://www.cartable-sain-durable.fr/wp-content/uploads/2014/05/cahier_ouvert.jpg&amp;sa=X&amp;ei=HhdnVevwDIbSU7zygqgK&amp;ved=0CAkQ8wc4fw&amp;usg=AFQjCNEjaTOzAonWVBb6gc64gnadkcQb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4515069"/>
            <a:ext cx="2310985" cy="16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google.fr/url?source=imglanding&amp;ct=img&amp;q=http://www.cnpniger.com/images/articles/CNP_51c2e10977d6c.jpg&amp;sa=X&amp;ei=sRhnVfWRDILjUZn3gMgO&amp;ved=0CAkQ8wc&amp;usg=AFQjCNEvYjreOZIc1BRb3mZlAkYavmiT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1271476"/>
            <a:ext cx="2323465" cy="15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welcomeoffice.com/WO_Products_Images/xlarge/401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46" y="4469056"/>
            <a:ext cx="1765322" cy="17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Connecteur droit 105"/>
          <p:cNvCxnSpPr/>
          <p:nvPr/>
        </p:nvCxnSpPr>
        <p:spPr>
          <a:xfrm>
            <a:off x="2984678" y="4436851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Picture 20" descr="http://www.google.fr/url?source=imglanding&amp;ct=img&amp;q=http://csimg.webmarchand.com/srv/FR/0000026700w013591/T/340x340/C/FFFFFF/url/cahier-de-brouillon-17-x-22.jpg&amp;sa=X&amp;ei=JBpnVZ_hBoSrU5aLgZAK&amp;ved=0CAkQ8wc4Dg&amp;usg=AFQjCNH3qVU82kK1qcbmZccl3AKNJ2lk0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393" r="20098" b="11049"/>
          <a:stretch/>
        </p:blipFill>
        <p:spPr bwMode="auto">
          <a:xfrm>
            <a:off x="3698252" y="1243749"/>
            <a:ext cx="1208599" cy="16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ésultat de recherche d'images pour &quot;cahier de mathématique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01" y="4492268"/>
            <a:ext cx="1158558" cy="16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2" descr="Résultat de recherche d'images pour &quot;cahier de mathématique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47" y="3668468"/>
            <a:ext cx="343018" cy="4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6" descr="http://www.google.fr/url?source=imglanding&amp;ct=img&amp;q=http://www.cnpniger.com/images/articles/CNP_51c2e10977d6c.jpg&amp;sa=X&amp;ei=sRhnVfWRDILjUZn3gMgO&amp;ved=0CAkQ8wc&amp;usg=AFQjCNEvYjreOZIc1BRb3mZlAkYavmiTX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16" y="3714073"/>
            <a:ext cx="504301" cy="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0" descr="http://www.google.fr/url?source=imglanding&amp;ct=img&amp;q=http://www.cartable-sain-durable.fr/wp-content/uploads/2014/05/cahier_ouvert.jpg&amp;sa=X&amp;ei=HhdnVevwDIbSU7zygqgK&amp;ved=0CAkQ8wc4fw&amp;usg=AFQjCNEjaTOzAonWVBb6gc64gnadkcQbu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21" y="3714073"/>
            <a:ext cx="478150" cy="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8" descr="http://www.welcomeoffice.com/WO_Products_Images/xlarge/401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06" y="3718370"/>
            <a:ext cx="429930" cy="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0" descr="http://www.google.fr/url?source=imglanding&amp;ct=img&amp;q=http://csimg.webmarchand.com/srv/FR/0000026700w013591/T/340x340/C/FFFFFF/url/cahier-de-brouillon-17-x-22.jpg&amp;sa=X&amp;ei=JBpnVZ_hBoSrU5aLgZAK&amp;ved=0CAkQ8wc4Dg&amp;usg=AFQjCNH3qVU82kK1qcbmZccl3AKNJ2lk0Q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393" r="20098" b="11049"/>
          <a:stretch/>
        </p:blipFill>
        <p:spPr bwMode="auto">
          <a:xfrm>
            <a:off x="6392875" y="3754357"/>
            <a:ext cx="334982" cy="4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google.fr/url?source=imglanding&amp;ct=img&amp;q=http://www.renaud-bray.com/ImagesEditeurs/PG/731/731478-gf.jpg&amp;sa=X&amp;ei=ZB1nVd7LH4LaUaGFgNgJ&amp;ved=0CAkQ8wc4EA&amp;usg=AFQjCNFwBRxdDFgjwXUAzEk6l5kmPOEbe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64" y="1240464"/>
            <a:ext cx="1807176" cy="15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4" descr="http://www.google.fr/url?source=imglanding&amp;ct=img&amp;q=http://www.renaud-bray.com/ImagesEditeurs/PG/731/731478-gf.jpg&amp;sa=X&amp;ei=ZB1nVd7LH4LaUaGFgNgJ&amp;ved=0CAkQ8wc4EA&amp;usg=AFQjCNFwBRxdDFgjwXUAzEk6l5kmPOEbe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73" y="3705454"/>
            <a:ext cx="361393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2" descr="Résultat de recherche d'images pour &quot;cahier de mathématique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02" y="373658"/>
            <a:ext cx="343018" cy="4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6" descr="http://www.google.fr/url?source=imglanding&amp;ct=img&amp;q=http://www.cnpniger.com/images/articles/CNP_51c2e10977d6c.jpg&amp;sa=X&amp;ei=sRhnVfWRDILjUZn3gMgO&amp;ved=0CAkQ8wc&amp;usg=AFQjCNEvYjreOZIc1BRb3mZlAkYavmiTX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71" y="419263"/>
            <a:ext cx="504301" cy="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0" descr="http://www.google.fr/url?source=imglanding&amp;ct=img&amp;q=http://www.cartable-sain-durable.fr/wp-content/uploads/2014/05/cahier_ouvert.jpg&amp;sa=X&amp;ei=HhdnVevwDIbSU7zygqgK&amp;ved=0CAkQ8wc4fw&amp;usg=AFQjCNEjaTOzAonWVBb6gc64gnadkcQbu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76" y="419263"/>
            <a:ext cx="478150" cy="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8" descr="http://www.welcomeoffice.com/WO_Products_Images/xlarge/401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61" y="423560"/>
            <a:ext cx="429930" cy="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0" descr="http://www.google.fr/url?source=imglanding&amp;ct=img&amp;q=http://csimg.webmarchand.com/srv/FR/0000026700w013591/T/340x340/C/FFFFFF/url/cahier-de-brouillon-17-x-22.jpg&amp;sa=X&amp;ei=JBpnVZ_hBoSrU5aLgZAK&amp;ved=0CAkQ8wc4Dg&amp;usg=AFQjCNH3qVU82kK1qcbmZccl3AKNJ2lk0Q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393" r="20098" b="11049"/>
          <a:stretch/>
        </p:blipFill>
        <p:spPr bwMode="auto">
          <a:xfrm>
            <a:off x="6409130" y="459547"/>
            <a:ext cx="334982" cy="4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4" descr="http://www.google.fr/url?source=imglanding&amp;ct=img&amp;q=http://www.renaud-bray.com/ImagesEditeurs/PG/731/731478-gf.jpg&amp;sa=X&amp;ei=ZB1nVd7LH4LaUaGFgNgJ&amp;ved=0CAkQ8wc4EA&amp;usg=AFQjCNFwBRxdDFgjwXUAzEk6l5kmPOEbe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28" y="410644"/>
            <a:ext cx="361393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2" descr="Résultat de recherche d'images pour &quot;cahier de mathématique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46" y="372065"/>
            <a:ext cx="343018" cy="4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6" descr="http://www.google.fr/url?source=imglanding&amp;ct=img&amp;q=http://www.cnpniger.com/images/articles/CNP_51c2e10977d6c.jpg&amp;sa=X&amp;ei=sRhnVfWRDILjUZn3gMgO&amp;ved=0CAkQ8wc&amp;usg=AFQjCNEvYjreOZIc1BRb3mZlAkYavmiTX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15" y="417670"/>
            <a:ext cx="504301" cy="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0" descr="http://www.google.fr/url?source=imglanding&amp;ct=img&amp;q=http://www.cartable-sain-durable.fr/wp-content/uploads/2014/05/cahier_ouvert.jpg&amp;sa=X&amp;ei=HhdnVevwDIbSU7zygqgK&amp;ved=0CAkQ8wc4fw&amp;usg=AFQjCNEjaTOzAonWVBb6gc64gnadkcQbu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20" y="417670"/>
            <a:ext cx="478150" cy="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8" descr="http://www.welcomeoffice.com/WO_Products_Images/xlarge/401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05" y="421967"/>
            <a:ext cx="429930" cy="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0" descr="http://www.google.fr/url?source=imglanding&amp;ct=img&amp;q=http://csimg.webmarchand.com/srv/FR/0000026700w013591/T/340x340/C/FFFFFF/url/cahier-de-brouillon-17-x-22.jpg&amp;sa=X&amp;ei=JBpnVZ_hBoSrU5aLgZAK&amp;ved=0CAkQ8wc4Dg&amp;usg=AFQjCNH3qVU82kK1qcbmZccl3AKNJ2lk0Q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393" r="20098" b="11049"/>
          <a:stretch/>
        </p:blipFill>
        <p:spPr bwMode="auto">
          <a:xfrm>
            <a:off x="3661474" y="432196"/>
            <a:ext cx="334982" cy="4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4" descr="http://www.google.fr/url?source=imglanding&amp;ct=img&amp;q=http://www.renaud-bray.com/ImagesEditeurs/PG/731/731478-gf.jpg&amp;sa=X&amp;ei=ZB1nVd7LH4LaUaGFgNgJ&amp;ved=0CAkQ8wc4EA&amp;usg=AFQjCNFwBRxdDFgjwXUAzEk6l5kmPOEbe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72" y="409051"/>
            <a:ext cx="361393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2" descr="Résultat de recherche d'images pour &quot;cahier de mathématique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74" y="319382"/>
            <a:ext cx="343018" cy="4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6" descr="http://www.google.fr/url?source=imglanding&amp;ct=img&amp;q=http://www.cnpniger.com/images/articles/CNP_51c2e10977d6c.jpg&amp;sa=X&amp;ei=sRhnVfWRDILjUZn3gMgO&amp;ved=0CAkQ8wc&amp;usg=AFQjCNEvYjreOZIc1BRb3mZlAkYavmiTX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3" y="364987"/>
            <a:ext cx="504301" cy="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ttp://www.google.fr/url?source=imglanding&amp;ct=img&amp;q=http://www.cartable-sain-durable.fr/wp-content/uploads/2014/05/cahier_ouvert.jpg&amp;sa=X&amp;ei=HhdnVevwDIbSU7zygqgK&amp;ved=0CAkQ8wc4fw&amp;usg=AFQjCNEjaTOzAonWVBb6gc64gnadkcQbu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48" y="364987"/>
            <a:ext cx="478150" cy="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8" descr="http://www.welcomeoffice.com/WO_Products_Images/xlarge/401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33" y="369284"/>
            <a:ext cx="429930" cy="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0" descr="http://www.google.fr/url?source=imglanding&amp;ct=img&amp;q=http://csimg.webmarchand.com/srv/FR/0000026700w013591/T/340x340/C/FFFFFF/url/cahier-de-brouillon-17-x-22.jpg&amp;sa=X&amp;ei=JBpnVZ_hBoSrU5aLgZAK&amp;ved=0CAkQ8wc4Dg&amp;usg=AFQjCNH3qVU82kK1qcbmZccl3AKNJ2lk0Q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393" r="20098" b="11049"/>
          <a:stretch/>
        </p:blipFill>
        <p:spPr bwMode="auto">
          <a:xfrm>
            <a:off x="842402" y="405271"/>
            <a:ext cx="334982" cy="4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4" descr="http://www.google.fr/url?source=imglanding&amp;ct=img&amp;q=http://www.renaud-bray.com/ImagesEditeurs/PG/731/731478-gf.jpg&amp;sa=X&amp;ei=ZB1nVd7LH4LaUaGFgNgJ&amp;ved=0CAkQ8wc4EA&amp;usg=AFQjCNFwBRxdDFgjwXUAzEk6l5kmPOEbe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00" y="356368"/>
            <a:ext cx="361393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2" descr="Résultat de recherche d'images pour &quot;cahier de mathématique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74" y="3668719"/>
            <a:ext cx="343018" cy="4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6" descr="http://www.google.fr/url?source=imglanding&amp;ct=img&amp;q=http://www.cnpniger.com/images/articles/CNP_51c2e10977d6c.jpg&amp;sa=X&amp;ei=sRhnVfWRDILjUZn3gMgO&amp;ved=0CAkQ8wc&amp;usg=AFQjCNEvYjreOZIc1BRb3mZlAkYavmiTX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3" y="3714324"/>
            <a:ext cx="504301" cy="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http://www.google.fr/url?source=imglanding&amp;ct=img&amp;q=http://www.cartable-sain-durable.fr/wp-content/uploads/2014/05/cahier_ouvert.jpg&amp;sa=X&amp;ei=HhdnVevwDIbSU7zygqgK&amp;ved=0CAkQ8wc4fw&amp;usg=AFQjCNEjaTOzAonWVBb6gc64gnadkcQbu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48" y="3714324"/>
            <a:ext cx="478150" cy="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8" descr="http://www.welcomeoffice.com/WO_Products_Images/xlarge/401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33" y="3718621"/>
            <a:ext cx="429930" cy="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0" descr="http://www.google.fr/url?source=imglanding&amp;ct=img&amp;q=http://csimg.webmarchand.com/srv/FR/0000026700w013591/T/340x340/C/FFFFFF/url/cahier-de-brouillon-17-x-22.jpg&amp;sa=X&amp;ei=JBpnVZ_hBoSrU5aLgZAK&amp;ved=0CAkQ8wc4Dg&amp;usg=AFQjCNH3qVU82kK1qcbmZccl3AKNJ2lk0Q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393" r="20098" b="11049"/>
          <a:stretch/>
        </p:blipFill>
        <p:spPr bwMode="auto">
          <a:xfrm>
            <a:off x="842402" y="3754608"/>
            <a:ext cx="334982" cy="4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4" descr="http://www.google.fr/url?source=imglanding&amp;ct=img&amp;q=http://www.renaud-bray.com/ImagesEditeurs/PG/731/731478-gf.jpg&amp;sa=X&amp;ei=ZB1nVd7LH4LaUaGFgNgJ&amp;ved=0CAkQ8wc4EA&amp;usg=AFQjCNFwBRxdDFgjwXUAzEk6l5kmPOEbe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00" y="3705705"/>
            <a:ext cx="361393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2" descr="Résultat de recherche d'images pour &quot;cahier de mathématique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26" y="3669101"/>
            <a:ext cx="343018" cy="4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6" descr="http://www.google.fr/url?source=imglanding&amp;ct=img&amp;q=http://www.cnpniger.com/images/articles/CNP_51c2e10977d6c.jpg&amp;sa=X&amp;ei=sRhnVfWRDILjUZn3gMgO&amp;ved=0CAkQ8wc&amp;usg=AFQjCNEvYjreOZIc1BRb3mZlAkYavmiTX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95" y="3714706"/>
            <a:ext cx="504301" cy="4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0" descr="http://www.google.fr/url?source=imglanding&amp;ct=img&amp;q=http://www.cartable-sain-durable.fr/wp-content/uploads/2014/05/cahier_ouvert.jpg&amp;sa=X&amp;ei=HhdnVevwDIbSU7zygqgK&amp;ved=0CAkQ8wc4fw&amp;usg=AFQjCNEjaTOzAonWVBb6gc64gnadkcQbu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00" y="3714706"/>
            <a:ext cx="478150" cy="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8" descr="http://www.welcomeoffice.com/WO_Products_Images/xlarge/401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85" y="3719003"/>
            <a:ext cx="429930" cy="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0" descr="http://www.google.fr/url?source=imglanding&amp;ct=img&amp;q=http://csimg.webmarchand.com/srv/FR/0000026700w013591/T/340x340/C/FFFFFF/url/cahier-de-brouillon-17-x-22.jpg&amp;sa=X&amp;ei=JBpnVZ_hBoSrU5aLgZAK&amp;ved=0CAkQ8wc4Dg&amp;usg=AFQjCNH3qVU82kK1qcbmZccl3AKNJ2lk0Q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393" r="20098" b="11049"/>
          <a:stretch/>
        </p:blipFill>
        <p:spPr bwMode="auto">
          <a:xfrm>
            <a:off x="3618854" y="3754990"/>
            <a:ext cx="334982" cy="4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4" descr="http://www.google.fr/url?source=imglanding&amp;ct=img&amp;q=http://www.renaud-bray.com/ImagesEditeurs/PG/731/731478-gf.jpg&amp;sa=X&amp;ei=ZB1nVd7LH4LaUaGFgNgJ&amp;ved=0CAkQ8wc4EA&amp;usg=AFQjCNFwBRxdDFgjwXUAzEk6l5kmPOEbe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52" y="3706087"/>
            <a:ext cx="361393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7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6062" y="154546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600" dirty="0" smtClean="0">
                <a:solidFill>
                  <a:schemeClr val="tx1"/>
                </a:solidFill>
              </a:rPr>
              <a:t>Le jeu de l’oie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85755" y="154545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jeu de cartes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778323" y="154545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Le jeu de boules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60757" y="3535249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jeu de domino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6062" y="3535250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jeu de loto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85755" y="3535249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jeu de dames  </a:t>
            </a:r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091941" y="2525385"/>
            <a:ext cx="218944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La famille </a:t>
            </a:r>
            <a:r>
              <a:rPr lang="fr-FR" sz="2800" dirty="0" smtClean="0">
                <a:solidFill>
                  <a:srgbClr val="FF0000"/>
                </a:solidFill>
              </a:rPr>
              <a:t>jeu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jeu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de</a:t>
            </a:r>
            <a:r>
              <a:rPr lang="fr-FR" sz="1600" dirty="0" smtClean="0"/>
              <a:t> l’oie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jeu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de</a:t>
            </a:r>
            <a:r>
              <a:rPr lang="fr-FR" sz="1600" dirty="0" smtClean="0"/>
              <a:t> cartes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jeu de</a:t>
            </a:r>
            <a:r>
              <a:rPr lang="fr-FR" sz="1600" dirty="0" smtClean="0"/>
              <a:t> boules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jeu de </a:t>
            </a:r>
            <a:r>
              <a:rPr lang="fr-FR" sz="1600" dirty="0" smtClean="0"/>
              <a:t>domino</a:t>
            </a:r>
          </a:p>
          <a:p>
            <a:pPr algn="ctr"/>
            <a:r>
              <a:rPr lang="fr-FR" sz="1600" dirty="0" smtClean="0"/>
              <a:t>Le </a:t>
            </a:r>
            <a:r>
              <a:rPr lang="fr-FR" sz="1600" dirty="0" smtClean="0">
                <a:solidFill>
                  <a:srgbClr val="FF0000"/>
                </a:solidFill>
              </a:rPr>
              <a:t>jeu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de</a:t>
            </a:r>
            <a:r>
              <a:rPr lang="fr-FR" sz="1600" dirty="0" smtClean="0"/>
              <a:t> loto</a:t>
            </a:r>
          </a:p>
          <a:p>
            <a:pPr algn="ctr"/>
            <a:r>
              <a:rPr lang="fr-FR" sz="1600" dirty="0" smtClean="0"/>
              <a:t>Le</a:t>
            </a:r>
            <a:r>
              <a:rPr lang="fr-FR" sz="1600" dirty="0" smtClean="0">
                <a:solidFill>
                  <a:srgbClr val="FF0000"/>
                </a:solidFill>
              </a:rPr>
              <a:t> jeu de</a:t>
            </a:r>
            <a:r>
              <a:rPr lang="fr-FR" sz="1600" dirty="0" smtClean="0"/>
              <a:t> dames </a:t>
            </a:r>
            <a:endParaRPr lang="fr-FR" sz="16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28034" y="80033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V="1">
            <a:off x="3797857" y="838666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6926689" y="811751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V="1">
            <a:off x="7374914" y="4183492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V="1">
            <a:off x="2238780" y="4204021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V="1">
            <a:off x="5445618" y="4165384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08599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2984678" y="1148448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5778323" y="1135651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5802372" y="451627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206062" y="449119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6" name="Connecteur droit 105"/>
          <p:cNvCxnSpPr/>
          <p:nvPr/>
        </p:nvCxnSpPr>
        <p:spPr>
          <a:xfrm>
            <a:off x="2984678" y="4481676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4" name="Picture 26" descr="http://www.google.fr/url?source=imglanding&amp;ct=img&amp;q=http://surfoo2.free.fr/geocaching/GC2KJWZ/plateau.png&amp;sa=X&amp;ei=5D5nVfn0JorYU7uHg-gN&amp;ved=0CAkQ8wc4JQ&amp;usg=AFQjCNFGi32XlubQKwFatLsH6sGtQpJw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5" y="1335165"/>
            <a:ext cx="1850122" cy="14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6" descr="http://www.google.fr/url?source=imglanding&amp;ct=img&amp;q=http://surfoo2.free.fr/geocaching/GC2KJWZ/plateau.png&amp;sa=X&amp;ei=5D5nVfn0JorYU7uHg-gN&amp;ved=0CAkQ8wc4JQ&amp;usg=AFQjCNFGi32XlubQKwFatLsH6sGtQpJw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3" y="418491"/>
            <a:ext cx="408606" cy="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google.fr/url?source=imglanding&amp;ct=img&amp;q=http://www.bucarestaccueil.com/%7Ebucarest/kcfinder/upload/images/jeu-de-cartes.jpg&amp;sa=X&amp;ei=Xj9nVdaYM8O4UcL3gPAC&amp;ved=0CAkQ8wc4JQ&amp;usg=AFQjCNGvryGuCnF-BUK1PYdPBfF-lrg1L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4857" r="4958" b="4500"/>
          <a:stretch/>
        </p:blipFill>
        <p:spPr bwMode="auto">
          <a:xfrm>
            <a:off x="3237709" y="1234362"/>
            <a:ext cx="2305319" cy="17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google.fr/url?source=imglanding&amp;ct=img&amp;q=http://www.bucarestaccueil.com/%7Ebucarest/kcfinder/upload/images/jeu-de-cartes.jpg&amp;sa=X&amp;ei=Xj9nVdaYM8O4UcL3gPAC&amp;ved=0CAkQ8wc4JQ&amp;usg=AFQjCNGvryGuCnF-BUK1PYdPBfF-lrg1L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4857" r="4958" b="4500"/>
          <a:stretch/>
        </p:blipFill>
        <p:spPr bwMode="auto">
          <a:xfrm>
            <a:off x="724017" y="418491"/>
            <a:ext cx="457566" cy="3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oogle.fr/url?source=imglanding&amp;ct=img&amp;q=http://i2.cdscdn.com/pdt2/1/3/4/1/700x700/col52134/rw/jeu-de-petanque-6-boules.jpg&amp;sa=X&amp;ei=8z9nVYr2E4S0UcehgcAE&amp;ved=0CAkQ8wc4Ew&amp;usg=AFQjCNH4EiIj0yQTFtxSAhY2n2nouv3A0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37" y="1369794"/>
            <a:ext cx="1412798" cy="14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google.fr/url?source=imglanding&amp;ct=img&amp;q=http://i2.cdscdn.com/pdt2/1/3/4/1/700x700/col52134/rw/jeu-de-petanque-6-boules.jpg&amp;sa=X&amp;ei=8z9nVYr2E4S0UcehgcAE&amp;ved=0CAkQ8wc4Ew&amp;usg=AFQjCNH4EiIj0yQTFtxSAhY2n2nouv3A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67" y="463325"/>
            <a:ext cx="309347" cy="3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oogle.fr/url?source=imglanding&amp;ct=img&amp;q=http://www.objets-publicitaires-pro.com/images/objet-publicitaire/produit/large/jeu-de-domino-28-pieces-top0501011-bois-noir.jpg&amp;sa=X&amp;ei=dkBnVcz4DsH8UsfCgpgP&amp;ved=0CAkQ8wc&amp;usg=AFQjCNG9IQoj2StjczSiX75UL_xjyV0s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45" y="4762178"/>
            <a:ext cx="2010697" cy="14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http://www.google.fr/url?source=imglanding&amp;ct=img&amp;q=http://www.objets-publicitaires-pro.com/images/objet-publicitaire/produit/large/jeu-de-domino-28-pieces-top0501011-bois-noir.jpg&amp;sa=X&amp;ei=dkBnVcz4DsH8UsfCgpgP&amp;ved=0CAkQ8wc&amp;usg=AFQjCNG9IQoj2StjczSiX75UL_xjyV0s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64" y="411350"/>
            <a:ext cx="494482" cy="3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oogle.fr/url?source=imglanding&amp;ct=img&amp;q=http://www.ville-naves.fr/wp-content/uploads/loto1.jpg&amp;sa=X&amp;ei=-EBnVcaVMMy0Ub2zgaAK&amp;ved=0CAkQ8wc4Cw&amp;usg=AFQjCNG79xx6x6HnQxMoo0HBcgo6gy4Il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4" y="4635464"/>
            <a:ext cx="2183989" cy="156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://www.google.fr/url?source=imglanding&amp;ct=img&amp;q=http://www.ville-naves.fr/wp-content/uploads/loto1.jpg&amp;sa=X&amp;ei=-EBnVcaVMMy0Ub2zgaAK&amp;ved=0CAkQ8wc4Cw&amp;usg=AFQjCNG79xx6x6HnQxMoo0HBcgo6gy4IlQ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7535" r="9919" b="3871"/>
          <a:stretch/>
        </p:blipFill>
        <p:spPr bwMode="auto">
          <a:xfrm>
            <a:off x="2059006" y="422593"/>
            <a:ext cx="456160" cy="3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google.fr/url?source=imglanding&amp;ct=img&amp;q=http://img0.encyclopedie-incomplete.com/local/cache-vignettes/L500xH356/jeu_de_dames_checkers-6486c.jpg&amp;sa=X&amp;ei=X0FnVcfCDsTtUsqxgLgN&amp;ved=0CAkQ8wc&amp;usg=AFQjCNH8TWYfhbBwfCjpVk83nXP-hg105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72" y="4635464"/>
            <a:ext cx="1792966" cy="127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http://www.google.fr/url?source=imglanding&amp;ct=img&amp;q=http://img0.encyclopedie-incomplete.com/local/cache-vignettes/L500xH356/jeu_de_dames_checkers-6486c.jpg&amp;sa=X&amp;ei=X0FnVcfCDsTtUsqxgLgN&amp;ved=0CAkQ8wc&amp;usg=AFQjCNH8TWYfhbBwfCjpVk83nXP-hg105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82" y="562631"/>
            <a:ext cx="366563" cy="2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6" descr="http://www.google.fr/url?source=imglanding&amp;ct=img&amp;q=http://surfoo2.free.fr/geocaching/GC2KJWZ/plateau.png&amp;sa=X&amp;ei=5D5nVfn0JorYU7uHg-gN&amp;ved=0CAkQ8wc4JQ&amp;usg=AFQjCNFGi32XlubQKwFatLsH6sGtQpJw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3" y="395200"/>
            <a:ext cx="408606" cy="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google.fr/url?source=imglanding&amp;ct=img&amp;q=http://www.bucarestaccueil.com/%7Ebucarest/kcfinder/upload/images/jeu-de-cartes.jpg&amp;sa=X&amp;ei=Xj9nVdaYM8O4UcL3gPAC&amp;ved=0CAkQ8wc4JQ&amp;usg=AFQjCNGvryGuCnF-BUK1PYdPBfF-lrg1L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4857" r="4958" b="4500"/>
          <a:stretch/>
        </p:blipFill>
        <p:spPr bwMode="auto">
          <a:xfrm>
            <a:off x="3528707" y="395200"/>
            <a:ext cx="457566" cy="3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://www.google.fr/url?source=imglanding&amp;ct=img&amp;q=http://i2.cdscdn.com/pdt2/1/3/4/1/700x700/col52134/rw/jeu-de-petanque-6-boules.jpg&amp;sa=X&amp;ei=8z9nVYr2E4S0UcehgcAE&amp;ved=0CAkQ8wc4Ew&amp;usg=AFQjCNH4EiIj0yQTFtxSAhY2n2nouv3A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57" y="440034"/>
            <a:ext cx="309347" cy="3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www.google.fr/url?source=imglanding&amp;ct=img&amp;q=http://www.objets-publicitaires-pro.com/images/objet-publicitaire/produit/large/jeu-de-domino-28-pieces-top0501011-bois-noir.jpg&amp;sa=X&amp;ei=dkBnVcz4DsH8UsfCgpgP&amp;ved=0CAkQ8wc&amp;usg=AFQjCNG9IQoj2StjczSiX75UL_xjyV0s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54" y="388059"/>
            <a:ext cx="494482" cy="3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http://www.google.fr/url?source=imglanding&amp;ct=img&amp;q=http://www.ville-naves.fr/wp-content/uploads/loto1.jpg&amp;sa=X&amp;ei=-EBnVcaVMMy0Ub2zgaAK&amp;ved=0CAkQ8wc4Cw&amp;usg=AFQjCNG79xx6x6HnQxMoo0HBcgo6gy4IlQ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7535" r="9919" b="3871"/>
          <a:stretch/>
        </p:blipFill>
        <p:spPr bwMode="auto">
          <a:xfrm>
            <a:off x="4863696" y="399302"/>
            <a:ext cx="456160" cy="3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http://www.google.fr/url?source=imglanding&amp;ct=img&amp;q=http://img0.encyclopedie-incomplete.com/local/cache-vignettes/L500xH356/jeu_de_dames_checkers-6486c.jpg&amp;sa=X&amp;ei=X0FnVcfCDsTtUsqxgLgN&amp;ved=0CAkQ8wc&amp;usg=AFQjCNH8TWYfhbBwfCjpVk83nXP-hg105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72" y="539340"/>
            <a:ext cx="366563" cy="2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6" descr="http://www.google.fr/url?source=imglanding&amp;ct=img&amp;q=http://surfoo2.free.fr/geocaching/GC2KJWZ/plateau.png&amp;sa=X&amp;ei=5D5nVfn0JorYU7uHg-gN&amp;ved=0CAkQ8wc4JQ&amp;usg=AFQjCNFGi32XlubQKwFatLsH6sGtQpJw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69" y="389459"/>
            <a:ext cx="408606" cy="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google.fr/url?source=imglanding&amp;ct=img&amp;q=http://www.bucarestaccueil.com/%7Ebucarest/kcfinder/upload/images/jeu-de-cartes.jpg&amp;sa=X&amp;ei=Xj9nVdaYM8O4UcL3gPAC&amp;ved=0CAkQ8wc4JQ&amp;usg=AFQjCNGvryGuCnF-BUK1PYdPBfF-lrg1L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4857" r="4958" b="4500"/>
          <a:stretch/>
        </p:blipFill>
        <p:spPr bwMode="auto">
          <a:xfrm>
            <a:off x="6284843" y="389459"/>
            <a:ext cx="457566" cy="3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http://www.google.fr/url?source=imglanding&amp;ct=img&amp;q=http://i2.cdscdn.com/pdt2/1/3/4/1/700x700/col52134/rw/jeu-de-petanque-6-boules.jpg&amp;sa=X&amp;ei=8z9nVYr2E4S0UcehgcAE&amp;ved=0CAkQ8wc4Ew&amp;usg=AFQjCNH4EiIj0yQTFtxSAhY2n2nouv3A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93" y="434293"/>
            <a:ext cx="309347" cy="3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http://www.google.fr/url?source=imglanding&amp;ct=img&amp;q=http://www.objets-publicitaires-pro.com/images/objet-publicitaire/produit/large/jeu-de-domino-28-pieces-top0501011-bois-noir.jpg&amp;sa=X&amp;ei=dkBnVcz4DsH8UsfCgpgP&amp;ved=0CAkQ8wc&amp;usg=AFQjCNG9IQoj2StjczSiX75UL_xjyV0s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90" y="382318"/>
            <a:ext cx="494482" cy="3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http://www.google.fr/url?source=imglanding&amp;ct=img&amp;q=http://www.ville-naves.fr/wp-content/uploads/loto1.jpg&amp;sa=X&amp;ei=-EBnVcaVMMy0Ub2zgaAK&amp;ved=0CAkQ8wc4Cw&amp;usg=AFQjCNG79xx6x6HnQxMoo0HBcgo6gy4IlQ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7535" r="9919" b="3871"/>
          <a:stretch/>
        </p:blipFill>
        <p:spPr bwMode="auto">
          <a:xfrm>
            <a:off x="7619832" y="393561"/>
            <a:ext cx="456160" cy="3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http://www.google.fr/url?source=imglanding&amp;ct=img&amp;q=http://img0.encyclopedie-incomplete.com/local/cache-vignettes/L500xH356/jeu_de_dames_checkers-6486c.jpg&amp;sa=X&amp;ei=X0FnVcfCDsTtUsqxgLgN&amp;ved=0CAkQ8wc&amp;usg=AFQjCNH8TWYfhbBwfCjpVk83nXP-hg105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08" y="533599"/>
            <a:ext cx="366563" cy="2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6" descr="http://www.google.fr/url?source=imglanding&amp;ct=img&amp;q=http://surfoo2.free.fr/geocaching/GC2KJWZ/plateau.png&amp;sa=X&amp;ei=5D5nVfn0JorYU7uHg-gN&amp;ved=0CAkQ8wc4JQ&amp;usg=AFQjCNFGi32XlubQKwFatLsH6sGtQpJw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34" y="3748244"/>
            <a:ext cx="408606" cy="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www.google.fr/url?source=imglanding&amp;ct=img&amp;q=http://www.bucarestaccueil.com/%7Ebucarest/kcfinder/upload/images/jeu-de-cartes.jpg&amp;sa=X&amp;ei=Xj9nVdaYM8O4UcL3gPAC&amp;ved=0CAkQ8wc4JQ&amp;usg=AFQjCNGvryGuCnF-BUK1PYdPBfF-lrg1L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4857" r="4958" b="4500"/>
          <a:stretch/>
        </p:blipFill>
        <p:spPr bwMode="auto">
          <a:xfrm>
            <a:off x="6294708" y="3748244"/>
            <a:ext cx="457566" cy="3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://www.google.fr/url?source=imglanding&amp;ct=img&amp;q=http://i2.cdscdn.com/pdt2/1/3/4/1/700x700/col52134/rw/jeu-de-petanque-6-boules.jpg&amp;sa=X&amp;ei=8z9nVYr2E4S0UcehgcAE&amp;ved=0CAkQ8wc4Ew&amp;usg=AFQjCNH4EiIj0yQTFtxSAhY2n2nouv3A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58" y="3793078"/>
            <a:ext cx="309347" cy="3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http://www.google.fr/url?source=imglanding&amp;ct=img&amp;q=http://www.objets-publicitaires-pro.com/images/objet-publicitaire/produit/large/jeu-de-domino-28-pieces-top0501011-bois-noir.jpg&amp;sa=X&amp;ei=dkBnVcz4DsH8UsfCgpgP&amp;ved=0CAkQ8wc&amp;usg=AFQjCNG9IQoj2StjczSiX75UL_xjyV0s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55" y="3741103"/>
            <a:ext cx="494482" cy="3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http://www.google.fr/url?source=imglanding&amp;ct=img&amp;q=http://www.ville-naves.fr/wp-content/uploads/loto1.jpg&amp;sa=X&amp;ei=-EBnVcaVMMy0Ub2zgaAK&amp;ved=0CAkQ8wc4Cw&amp;usg=AFQjCNG79xx6x6HnQxMoo0HBcgo6gy4IlQ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7535" r="9919" b="3871"/>
          <a:stretch/>
        </p:blipFill>
        <p:spPr bwMode="auto">
          <a:xfrm>
            <a:off x="7629697" y="3752346"/>
            <a:ext cx="456160" cy="3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http://www.google.fr/url?source=imglanding&amp;ct=img&amp;q=http://img0.encyclopedie-incomplete.com/local/cache-vignettes/L500xH356/jeu_de_dames_checkers-6486c.jpg&amp;sa=X&amp;ei=X0FnVcfCDsTtUsqxgLgN&amp;ved=0CAkQ8wc&amp;usg=AFQjCNH8TWYfhbBwfCjpVk83nXP-hg105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73" y="3892384"/>
            <a:ext cx="366563" cy="2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6" descr="http://www.google.fr/url?source=imglanding&amp;ct=img&amp;q=http://surfoo2.free.fr/geocaching/GC2KJWZ/plateau.png&amp;sa=X&amp;ei=5D5nVfn0JorYU7uHg-gN&amp;ved=0CAkQ8wc4JQ&amp;usg=AFQjCNFGi32XlubQKwFatLsH6sGtQpJw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" y="3803462"/>
            <a:ext cx="408606" cy="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www.google.fr/url?source=imglanding&amp;ct=img&amp;q=http://www.bucarestaccueil.com/%7Ebucarest/kcfinder/upload/images/jeu-de-cartes.jpg&amp;sa=X&amp;ei=Xj9nVdaYM8O4UcL3gPAC&amp;ved=0CAkQ8wc4JQ&amp;usg=AFQjCNGvryGuCnF-BUK1PYdPBfF-lrg1L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4857" r="4958" b="4500"/>
          <a:stretch/>
        </p:blipFill>
        <p:spPr bwMode="auto">
          <a:xfrm>
            <a:off x="712549" y="3803462"/>
            <a:ext cx="457566" cy="3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://www.google.fr/url?source=imglanding&amp;ct=img&amp;q=http://i2.cdscdn.com/pdt2/1/3/4/1/700x700/col52134/rw/jeu-de-petanque-6-boules.jpg&amp;sa=X&amp;ei=8z9nVYr2E4S0UcehgcAE&amp;ved=0CAkQ8wc4Ew&amp;usg=AFQjCNH4EiIj0yQTFtxSAhY2n2nouv3A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99" y="3848296"/>
            <a:ext cx="309347" cy="3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http://www.google.fr/url?source=imglanding&amp;ct=img&amp;q=http://www.objets-publicitaires-pro.com/images/objet-publicitaire/produit/large/jeu-de-domino-28-pieces-top0501011-bois-noir.jpg&amp;sa=X&amp;ei=dkBnVcz4DsH8UsfCgpgP&amp;ved=0CAkQ8wc&amp;usg=AFQjCNG9IQoj2StjczSiX75UL_xjyV0s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96" y="3796321"/>
            <a:ext cx="494482" cy="3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http://www.google.fr/url?source=imglanding&amp;ct=img&amp;q=http://www.ville-naves.fr/wp-content/uploads/loto1.jpg&amp;sa=X&amp;ei=-EBnVcaVMMy0Ub2zgaAK&amp;ved=0CAkQ8wc4Cw&amp;usg=AFQjCNG79xx6x6HnQxMoo0HBcgo6gy4IlQ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7535" r="9919" b="3871"/>
          <a:stretch/>
        </p:blipFill>
        <p:spPr bwMode="auto">
          <a:xfrm>
            <a:off x="2047538" y="3807564"/>
            <a:ext cx="456160" cy="3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http://www.google.fr/url?source=imglanding&amp;ct=img&amp;q=http://img0.encyclopedie-incomplete.com/local/cache-vignettes/L500xH356/jeu_de_dames_checkers-6486c.jpg&amp;sa=X&amp;ei=X0FnVcfCDsTtUsqxgLgN&amp;ved=0CAkQ8wc&amp;usg=AFQjCNH8TWYfhbBwfCjpVk83nXP-hg105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14" y="3947602"/>
            <a:ext cx="366563" cy="2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6" descr="http://www.google.fr/url?source=imglanding&amp;ct=img&amp;q=http://surfoo2.free.fr/geocaching/GC2KJWZ/plateau.png&amp;sa=X&amp;ei=5D5nVfn0JorYU7uHg-gN&amp;ved=0CAkQ8wc4JQ&amp;usg=AFQjCNFGi32XlubQKwFatLsH6sGtQpJw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72" y="3767133"/>
            <a:ext cx="408606" cy="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www.google.fr/url?source=imglanding&amp;ct=img&amp;q=http://www.bucarestaccueil.com/%7Ebucarest/kcfinder/upload/images/jeu-de-cartes.jpg&amp;sa=X&amp;ei=Xj9nVdaYM8O4UcL3gPAC&amp;ved=0CAkQ8wc4JQ&amp;usg=AFQjCNGvryGuCnF-BUK1PYdPBfF-lrg1L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4857" r="4958" b="4500"/>
          <a:stretch/>
        </p:blipFill>
        <p:spPr bwMode="auto">
          <a:xfrm>
            <a:off x="3532046" y="3767133"/>
            <a:ext cx="457566" cy="3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://www.google.fr/url?source=imglanding&amp;ct=img&amp;q=http://i2.cdscdn.com/pdt2/1/3/4/1/700x700/col52134/rw/jeu-de-petanque-6-boules.jpg&amp;sa=X&amp;ei=8z9nVYr2E4S0UcehgcAE&amp;ved=0CAkQ8wc4Ew&amp;usg=AFQjCNH4EiIj0yQTFtxSAhY2n2nouv3A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96" y="3811967"/>
            <a:ext cx="309347" cy="3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http://www.google.fr/url?source=imglanding&amp;ct=img&amp;q=http://www.objets-publicitaires-pro.com/images/objet-publicitaire/produit/large/jeu-de-domino-28-pieces-top0501011-bois-noir.jpg&amp;sa=X&amp;ei=dkBnVcz4DsH8UsfCgpgP&amp;ved=0CAkQ8wc&amp;usg=AFQjCNG9IQoj2StjczSiX75UL_xjyV0s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93" y="3759992"/>
            <a:ext cx="494482" cy="3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://www.google.fr/url?source=imglanding&amp;ct=img&amp;q=http://www.ville-naves.fr/wp-content/uploads/loto1.jpg&amp;sa=X&amp;ei=-EBnVcaVMMy0Ub2zgaAK&amp;ved=0CAkQ8wc4Cw&amp;usg=AFQjCNG79xx6x6HnQxMoo0HBcgo6gy4IlQ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7535" r="9919" b="3871"/>
          <a:stretch/>
        </p:blipFill>
        <p:spPr bwMode="auto">
          <a:xfrm>
            <a:off x="4867035" y="3771235"/>
            <a:ext cx="456160" cy="3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http://www.google.fr/url?source=imglanding&amp;ct=img&amp;q=http://img0.encyclopedie-incomplete.com/local/cache-vignettes/L500xH356/jeu_de_dames_checkers-6486c.jpg&amp;sa=X&amp;ei=X0FnVcfCDsTtUsqxgLgN&amp;ved=0CAkQ8wc&amp;usg=AFQjCNH8TWYfhbBwfCjpVk83nXP-hg105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11" y="3911273"/>
            <a:ext cx="366563" cy="2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0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bouquet de fleurs</a:t>
            </a:r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couronne de fleurs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guirlande de fleurs</a:t>
            </a:r>
            <a:endParaRPr lang="fr-FR" sz="1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champs de fleurs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collier de fleurs 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coussin de fleurs  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193513" y="2285877"/>
            <a:ext cx="212135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cs typeface="Angsana New" panose="02020603050405020304" pitchFamily="18" charset="-34"/>
              </a:rPr>
              <a:t>F</a:t>
            </a:r>
            <a:r>
              <a:rPr lang="fr-FR" sz="2800" dirty="0" smtClean="0">
                <a:cs typeface="Angsana New" panose="02020603050405020304" pitchFamily="18" charset="-34"/>
              </a:rPr>
              <a:t>amille </a:t>
            </a:r>
            <a:r>
              <a:rPr lang="fr-FR" sz="28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fleurs</a:t>
            </a: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Le bouquet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fleurs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La couronne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fleurs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La guirlande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 fleurs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Le collier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 fleurs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Le coussin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 fleurs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Le champs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 fleurs</a:t>
            </a:r>
            <a:endParaRPr lang="fr-FR" sz="1600" dirty="0">
              <a:cs typeface="Angsana New" panose="02020603050405020304" pitchFamily="18" charset="-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2" y="1217597"/>
            <a:ext cx="1460469" cy="14604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87" y="1202800"/>
            <a:ext cx="1485355" cy="14853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65" y="1178703"/>
            <a:ext cx="1509452" cy="15094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2" y="4491317"/>
            <a:ext cx="1359405" cy="16046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673" y="4399324"/>
            <a:ext cx="1452298" cy="16966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96" y="4685145"/>
            <a:ext cx="1984581" cy="1217026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154809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903106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684945" y="1118406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54809" y="446147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902029" y="446147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696694" y="446147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" y="304000"/>
            <a:ext cx="485099" cy="48509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6" y="360453"/>
            <a:ext cx="445090" cy="44509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924" y="323224"/>
            <a:ext cx="491086" cy="49108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0" y="356177"/>
            <a:ext cx="398200" cy="47004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631" y="342922"/>
            <a:ext cx="381913" cy="44617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21" y="423806"/>
            <a:ext cx="463778" cy="28440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28" y="343192"/>
            <a:ext cx="485099" cy="48509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96" y="399645"/>
            <a:ext cx="445090" cy="44509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2844" y="362416"/>
            <a:ext cx="491086" cy="49108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0" y="619489"/>
            <a:ext cx="398200" cy="47004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551" y="382114"/>
            <a:ext cx="381913" cy="44617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41" y="462998"/>
            <a:ext cx="463778" cy="2844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66" y="286663"/>
            <a:ext cx="485099" cy="48509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34" y="343116"/>
            <a:ext cx="445090" cy="44509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8782" y="305887"/>
            <a:ext cx="491086" cy="49108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8" y="338840"/>
            <a:ext cx="398200" cy="47004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489" y="325585"/>
            <a:ext cx="381913" cy="44617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79" y="406469"/>
            <a:ext cx="463778" cy="28440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9" y="3691398"/>
            <a:ext cx="485099" cy="48509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07" y="3747851"/>
            <a:ext cx="445090" cy="44509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055" y="3692693"/>
            <a:ext cx="491086" cy="49108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41" y="3698751"/>
            <a:ext cx="398200" cy="47004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762" y="3730320"/>
            <a:ext cx="381913" cy="44617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52" y="3811204"/>
            <a:ext cx="463778" cy="28440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28" y="3702633"/>
            <a:ext cx="485099" cy="48509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96" y="3750121"/>
            <a:ext cx="445090" cy="44509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2844" y="3766679"/>
            <a:ext cx="491086" cy="49108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0" y="3772739"/>
            <a:ext cx="398200" cy="47004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551" y="3741555"/>
            <a:ext cx="381913" cy="446177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41" y="3822439"/>
            <a:ext cx="463778" cy="284408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73" y="3675820"/>
            <a:ext cx="485099" cy="48509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41" y="3732273"/>
            <a:ext cx="445090" cy="44509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3189" y="3695044"/>
            <a:ext cx="491086" cy="49108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75" y="3853503"/>
            <a:ext cx="398200" cy="47004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896" y="3714742"/>
            <a:ext cx="381913" cy="44617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86" y="3795626"/>
            <a:ext cx="463778" cy="284408"/>
          </a:xfrm>
          <a:prstGeom prst="rect">
            <a:avLst/>
          </a:prstGeom>
        </p:spPr>
      </p:pic>
      <p:cxnSp>
        <p:nvCxnSpPr>
          <p:cNvPr id="60" name="Connecteur droit avec flèche 59"/>
          <p:cNvCxnSpPr/>
          <p:nvPr/>
        </p:nvCxnSpPr>
        <p:spPr>
          <a:xfrm flipV="1">
            <a:off x="357704" y="80033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3620857" y="835070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6794362" y="814310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1612763" y="4144757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4741446" y="4147319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8130104" y="4144757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3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couronne de Noël</a:t>
            </a:r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sapin de Noël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guirlande de Noël</a:t>
            </a:r>
            <a:endParaRPr lang="fr-FR" sz="1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Le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bûche de Noël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boule de Noël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0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chaussette de Noël  </a:t>
            </a:r>
          </a:p>
          <a:p>
            <a:pPr algn="ctr"/>
            <a:endParaRPr lang="fr-FR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213634" y="2041501"/>
            <a:ext cx="201196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cs typeface="Angsana New" panose="02020603050405020304" pitchFamily="18" charset="-34"/>
              </a:rPr>
              <a:t>F</a:t>
            </a:r>
            <a:r>
              <a:rPr lang="fr-FR" sz="2800" dirty="0" smtClean="0">
                <a:cs typeface="Angsana New" panose="02020603050405020304" pitchFamily="18" charset="-34"/>
              </a:rPr>
              <a:t>amille </a:t>
            </a:r>
            <a:r>
              <a:rPr lang="fr-FR" sz="28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Noël</a:t>
            </a:r>
          </a:p>
          <a:p>
            <a:endParaRPr lang="fr-FR" sz="2800" dirty="0" smtClean="0">
              <a:solidFill>
                <a:srgbClr val="FF0000"/>
              </a:solidFill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La couronne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Noël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Le sapin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Noël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La guirlande </a:t>
            </a:r>
            <a:r>
              <a:rPr lang="fr-FR" sz="1600" dirty="0">
                <a:solidFill>
                  <a:srgbClr val="FF0000"/>
                </a:solidFill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Noël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La boule </a:t>
            </a:r>
            <a:r>
              <a:rPr lang="fr-FR" sz="1600" dirty="0">
                <a:solidFill>
                  <a:srgbClr val="FF0000"/>
                </a:solidFill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Noël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La chaussette </a:t>
            </a:r>
            <a:r>
              <a:rPr lang="fr-FR" sz="1600" dirty="0">
                <a:solidFill>
                  <a:srgbClr val="FF0000"/>
                </a:solidFill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Noël</a:t>
            </a:r>
            <a:endParaRPr lang="fr-FR" sz="1600" dirty="0" smtClean="0"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cs typeface="Angsana New" panose="02020603050405020304" pitchFamily="18" charset="-34"/>
              </a:rPr>
              <a:t>La bûche </a:t>
            </a:r>
            <a:r>
              <a:rPr lang="fr-FR" sz="1600" dirty="0" smtClean="0">
                <a:solidFill>
                  <a:srgbClr val="FF0000"/>
                </a:solidFill>
                <a:cs typeface="Angsana New" panose="02020603050405020304" pitchFamily="18" charset="-34"/>
              </a:rPr>
              <a:t>de Noël</a:t>
            </a:r>
            <a:endParaRPr lang="fr-FR" sz="1600" dirty="0">
              <a:cs typeface="Angsana New" panose="02020603050405020304" pitchFamily="18" charset="-3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588" y="1843702"/>
            <a:ext cx="1970501" cy="7131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53" y="1323802"/>
            <a:ext cx="1167220" cy="137281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217597"/>
            <a:ext cx="1956472" cy="15527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97" y="4716476"/>
            <a:ext cx="1444426" cy="144442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/>
          <a:srcRect l="15160" t="11100" r="19073"/>
          <a:stretch/>
        </p:blipFill>
        <p:spPr>
          <a:xfrm>
            <a:off x="3546887" y="4616824"/>
            <a:ext cx="1087866" cy="147049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547" y="4716476"/>
            <a:ext cx="1724390" cy="1168543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154809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97081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684945" y="113556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25950" y="447841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927076" y="447841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684945" y="4474475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55" y="372507"/>
            <a:ext cx="553806" cy="4395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0" y="294785"/>
            <a:ext cx="450951" cy="5303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1553">
            <a:off x="1005763" y="512255"/>
            <a:ext cx="572315" cy="20713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79" y="380625"/>
            <a:ext cx="428359" cy="4283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60" t="11100" r="19073"/>
          <a:stretch/>
        </p:blipFill>
        <p:spPr>
          <a:xfrm>
            <a:off x="1879226" y="249983"/>
            <a:ext cx="442474" cy="59810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2418" y="416078"/>
            <a:ext cx="533281" cy="36138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3405" y="381449"/>
            <a:ext cx="553806" cy="43952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10" y="312692"/>
            <a:ext cx="450951" cy="53038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1553">
            <a:off x="3759613" y="503267"/>
            <a:ext cx="572315" cy="20713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129" y="371637"/>
            <a:ext cx="428359" cy="42835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60" t="11100" r="19073"/>
          <a:stretch/>
        </p:blipFill>
        <p:spPr>
          <a:xfrm>
            <a:off x="4633076" y="258925"/>
            <a:ext cx="442474" cy="59810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6268" y="433985"/>
            <a:ext cx="533281" cy="36138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650" y="330711"/>
            <a:ext cx="553806" cy="43952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55" y="369534"/>
            <a:ext cx="450951" cy="53038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1553">
            <a:off x="6583858" y="560109"/>
            <a:ext cx="572315" cy="20713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374" y="428479"/>
            <a:ext cx="428359" cy="42835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60" t="11100" r="19073"/>
          <a:stretch/>
        </p:blipFill>
        <p:spPr>
          <a:xfrm>
            <a:off x="7457321" y="315767"/>
            <a:ext cx="442474" cy="59810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0513" y="490827"/>
            <a:ext cx="533281" cy="361381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54" y="3729943"/>
            <a:ext cx="553806" cy="43952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9" y="3661186"/>
            <a:ext cx="450951" cy="53038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1553">
            <a:off x="1005762" y="3851761"/>
            <a:ext cx="572315" cy="20713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78" y="3720131"/>
            <a:ext cx="428359" cy="42835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60" t="11100" r="19073"/>
          <a:stretch/>
        </p:blipFill>
        <p:spPr>
          <a:xfrm>
            <a:off x="1879225" y="3607419"/>
            <a:ext cx="442474" cy="598101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2417" y="3782479"/>
            <a:ext cx="533281" cy="36138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8024" y="3750247"/>
            <a:ext cx="553806" cy="4395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29" y="3681490"/>
            <a:ext cx="450951" cy="53038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1553">
            <a:off x="3784232" y="3872065"/>
            <a:ext cx="572315" cy="207138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48" y="3740435"/>
            <a:ext cx="428359" cy="42835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60" t="11100" r="19073"/>
          <a:stretch/>
        </p:blipFill>
        <p:spPr>
          <a:xfrm>
            <a:off x="4657695" y="3573934"/>
            <a:ext cx="442474" cy="59810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0887" y="3802783"/>
            <a:ext cx="533281" cy="361381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847" y="3744750"/>
            <a:ext cx="553806" cy="43952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52" y="3675993"/>
            <a:ext cx="450951" cy="53038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1553">
            <a:off x="6556055" y="3866568"/>
            <a:ext cx="572315" cy="20713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71" y="3734938"/>
            <a:ext cx="428359" cy="428359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60" t="11100" r="19073"/>
          <a:stretch/>
        </p:blipFill>
        <p:spPr>
          <a:xfrm>
            <a:off x="7429518" y="3622226"/>
            <a:ext cx="442474" cy="598101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2710" y="3779356"/>
            <a:ext cx="533281" cy="361381"/>
          </a:xfrm>
          <a:prstGeom prst="rect">
            <a:avLst/>
          </a:prstGeom>
        </p:spPr>
      </p:pic>
      <p:cxnSp>
        <p:nvCxnSpPr>
          <p:cNvPr id="63" name="Connecteur droit avec flèche 62"/>
          <p:cNvCxnSpPr/>
          <p:nvPr/>
        </p:nvCxnSpPr>
        <p:spPr>
          <a:xfrm flipV="1">
            <a:off x="357704" y="80033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3563932" y="843075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6919869" y="820978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1738269" y="4158667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4831373" y="4158667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8081958" y="4158667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9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3413" y="89964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couronne de Pâques</a:t>
            </a:r>
            <a:endParaRPr lang="fr-FR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903106" y="89963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lapin de Pâques </a:t>
            </a:r>
          </a:p>
          <a:p>
            <a:pPr algn="ctr"/>
            <a:endParaRPr lang="fr-FR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695674" y="89963"/>
            <a:ext cx="2656826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L’œuf de Pâques</a:t>
            </a:r>
            <a:endParaRPr lang="fr-FR" sz="1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83925" y="3457944"/>
            <a:ext cx="2680324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gâteau de Pâques</a:t>
            </a:r>
          </a:p>
          <a:p>
            <a:pPr algn="ctr"/>
            <a:endParaRPr lang="fr-FR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3413" y="3470668"/>
            <a:ext cx="267009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 panier de Pâques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fr-FR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03106" y="3470667"/>
            <a:ext cx="2666478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cloche de Pâques  </a:t>
            </a:r>
          </a:p>
          <a:p>
            <a:pPr algn="ctr"/>
            <a:endParaRPr lang="fr-FR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AutoShape 4" descr="Résultat de recherche d'images pour &quot;cahier d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076819" y="2046979"/>
            <a:ext cx="238558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F</a:t>
            </a:r>
            <a:r>
              <a:rPr lang="fr-F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amille </a:t>
            </a:r>
            <a:r>
              <a:rPr lang="fr-FR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Pâques</a:t>
            </a:r>
          </a:p>
          <a:p>
            <a:endParaRPr lang="fr-FR" sz="28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La couronne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Pâques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Le lapin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</a:t>
            </a:r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Pâques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L’œuf </a:t>
            </a:r>
            <a:r>
              <a:rPr lang="fr-FR" sz="1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Pâques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Le panier </a:t>
            </a:r>
            <a:r>
              <a:rPr lang="fr-FR" sz="1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Pâques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La cloche </a:t>
            </a:r>
            <a:r>
              <a:rPr lang="fr-FR" sz="1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Pâques</a:t>
            </a:r>
            <a:endParaRPr lang="fr-FR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Le gâteau </a:t>
            </a:r>
            <a:r>
              <a:rPr lang="fr-FR" sz="1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Pâques</a:t>
            </a:r>
            <a:endParaRPr lang="fr-F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66" y="1317428"/>
            <a:ext cx="754680" cy="11095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42" y="1197380"/>
            <a:ext cx="1461725" cy="14617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44" y="4611071"/>
            <a:ext cx="1493625" cy="14936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42" y="1231074"/>
            <a:ext cx="1394339" cy="139433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>
          <a:xfrm>
            <a:off x="658942" y="4611071"/>
            <a:ext cx="1326550" cy="14316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46" y="4600764"/>
            <a:ext cx="1112103" cy="1503932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2927076" y="447841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696694" y="447841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23413" y="4478414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23413" y="113457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909145" y="1157582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696694" y="1139605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71" y="238594"/>
            <a:ext cx="550007" cy="55000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8" y="339570"/>
            <a:ext cx="430832" cy="43083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06" y="325485"/>
            <a:ext cx="302609" cy="44491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>
          <a:xfrm>
            <a:off x="1558705" y="341088"/>
            <a:ext cx="411473" cy="44406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92" y="263383"/>
            <a:ext cx="385830" cy="52177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71" y="415915"/>
            <a:ext cx="369238" cy="36923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2529" y="300696"/>
            <a:ext cx="550007" cy="55000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36" y="401672"/>
            <a:ext cx="430832" cy="43083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64" y="387587"/>
            <a:ext cx="302609" cy="44491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>
          <a:xfrm>
            <a:off x="4355863" y="403190"/>
            <a:ext cx="411473" cy="44406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50" y="325485"/>
            <a:ext cx="385830" cy="52177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9" y="478017"/>
            <a:ext cx="369238" cy="369238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5681275" y="1134579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3233" y="238594"/>
            <a:ext cx="550007" cy="55000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40" y="339570"/>
            <a:ext cx="430832" cy="43083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68" y="325485"/>
            <a:ext cx="302609" cy="44491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>
          <a:xfrm>
            <a:off x="7116567" y="341088"/>
            <a:ext cx="411473" cy="44406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54" y="263383"/>
            <a:ext cx="385830" cy="52177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33" y="415915"/>
            <a:ext cx="369238" cy="36923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72" y="3653825"/>
            <a:ext cx="550007" cy="55000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" y="3754801"/>
            <a:ext cx="430832" cy="43083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07" y="3740716"/>
            <a:ext cx="302609" cy="444917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>
          <a:xfrm>
            <a:off x="1560206" y="3756319"/>
            <a:ext cx="411473" cy="44406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93" y="3678614"/>
            <a:ext cx="385830" cy="52177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72" y="3831146"/>
            <a:ext cx="369238" cy="36923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030" y="3728652"/>
            <a:ext cx="550007" cy="550007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37" y="3829628"/>
            <a:ext cx="430832" cy="43083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65" y="3815543"/>
            <a:ext cx="302609" cy="444917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>
          <a:xfrm>
            <a:off x="4327364" y="3831146"/>
            <a:ext cx="411473" cy="44406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51" y="3663791"/>
            <a:ext cx="385830" cy="52177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30" y="3905973"/>
            <a:ext cx="369238" cy="369238"/>
          </a:xfrm>
          <a:prstGeom prst="rect">
            <a:avLst/>
          </a:prstGeom>
        </p:spPr>
      </p:pic>
      <p:cxnSp>
        <p:nvCxnSpPr>
          <p:cNvPr id="58" name="Connecteur droit 57"/>
          <p:cNvCxnSpPr/>
          <p:nvPr/>
        </p:nvCxnSpPr>
        <p:spPr>
          <a:xfrm>
            <a:off x="5705531" y="4478925"/>
            <a:ext cx="2667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489" y="3645695"/>
            <a:ext cx="550007" cy="55000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96" y="3746671"/>
            <a:ext cx="430832" cy="430832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24" y="3732586"/>
            <a:ext cx="302609" cy="444917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"/>
          <a:stretch/>
        </p:blipFill>
        <p:spPr>
          <a:xfrm>
            <a:off x="7140823" y="3748189"/>
            <a:ext cx="411473" cy="444065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0" y="3670484"/>
            <a:ext cx="385830" cy="521770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89" y="3823016"/>
            <a:ext cx="369238" cy="369238"/>
          </a:xfrm>
          <a:prstGeom prst="rect">
            <a:avLst/>
          </a:prstGeom>
        </p:spPr>
      </p:pic>
      <p:cxnSp>
        <p:nvCxnSpPr>
          <p:cNvPr id="65" name="Connecteur droit avec flèche 64"/>
          <p:cNvCxnSpPr/>
          <p:nvPr/>
        </p:nvCxnSpPr>
        <p:spPr>
          <a:xfrm flipV="1">
            <a:off x="357704" y="80033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3733746" y="874246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6937798" y="78515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1774127" y="417750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4954671" y="417750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8121139" y="4177503"/>
            <a:ext cx="0" cy="283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194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501</Words>
  <Application>Microsoft Office PowerPoint</Application>
  <PresentationFormat>Grand écran</PresentationFormat>
  <Paragraphs>602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Garamond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83</cp:revision>
  <dcterms:created xsi:type="dcterms:W3CDTF">2015-05-28T12:25:35Z</dcterms:created>
  <dcterms:modified xsi:type="dcterms:W3CDTF">2023-03-13T05:46:54Z</dcterms:modified>
</cp:coreProperties>
</file>