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1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420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80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05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925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85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60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79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25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26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60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3207-10DB-4B4B-B224-9716957B94C1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45F3F-1BFD-4CD1-9465-C5CA0A0874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76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19.wdp"/><Relationship Id="rId18" Type="http://schemas.openxmlformats.org/officeDocument/2006/relationships/image" Target="../media/image23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12" Type="http://schemas.openxmlformats.org/officeDocument/2006/relationships/image" Target="../media/image20.png"/><Relationship Id="rId17" Type="http://schemas.microsoft.com/office/2007/relationships/hdphoto" Target="../media/hdphoto21.wdp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5" Type="http://schemas.microsoft.com/office/2007/relationships/hdphoto" Target="../media/hdphoto20.wdp"/><Relationship Id="rId10" Type="http://schemas.openxmlformats.org/officeDocument/2006/relationships/image" Target="../media/image19.png"/><Relationship Id="rId19" Type="http://schemas.microsoft.com/office/2007/relationships/hdphoto" Target="../media/hdphoto22.wdp"/><Relationship Id="rId4" Type="http://schemas.openxmlformats.org/officeDocument/2006/relationships/image" Target="../media/image16.png"/><Relationship Id="rId9" Type="http://schemas.microsoft.com/office/2007/relationships/hdphoto" Target="../media/hdphoto17.wdp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28.wdp"/><Relationship Id="rId18" Type="http://schemas.openxmlformats.org/officeDocument/2006/relationships/image" Target="../media/image32.png"/><Relationship Id="rId3" Type="http://schemas.microsoft.com/office/2007/relationships/hdphoto" Target="../media/hdphoto23.wdp"/><Relationship Id="rId21" Type="http://schemas.microsoft.com/office/2007/relationships/hdphoto" Target="../media/hdphoto32.wdp"/><Relationship Id="rId7" Type="http://schemas.microsoft.com/office/2007/relationships/hdphoto" Target="../media/hdphoto25.wdp"/><Relationship Id="rId12" Type="http://schemas.openxmlformats.org/officeDocument/2006/relationships/image" Target="../media/image29.png"/><Relationship Id="rId17" Type="http://schemas.microsoft.com/office/2007/relationships/hdphoto" Target="../media/hdphoto30.wdp"/><Relationship Id="rId2" Type="http://schemas.openxmlformats.org/officeDocument/2006/relationships/image" Target="../media/image24.png"/><Relationship Id="rId16" Type="http://schemas.openxmlformats.org/officeDocument/2006/relationships/image" Target="../media/image31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microsoft.com/office/2007/relationships/hdphoto" Target="../media/hdphoto29.wdp"/><Relationship Id="rId10" Type="http://schemas.openxmlformats.org/officeDocument/2006/relationships/image" Target="../media/image28.png"/><Relationship Id="rId19" Type="http://schemas.microsoft.com/office/2007/relationships/hdphoto" Target="../media/hdphoto31.wdp"/><Relationship Id="rId4" Type="http://schemas.openxmlformats.org/officeDocument/2006/relationships/image" Target="../media/image25.png"/><Relationship Id="rId9" Type="http://schemas.microsoft.com/office/2007/relationships/hdphoto" Target="../media/hdphoto26.wdp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33.wdp"/><Relationship Id="rId7" Type="http://schemas.microsoft.com/office/2007/relationships/hdphoto" Target="../media/hdphoto3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microsoft.com/office/2007/relationships/hdphoto" Target="../media/hdphoto37.wdp"/><Relationship Id="rId5" Type="http://schemas.microsoft.com/office/2007/relationships/hdphoto" Target="../media/hdphoto34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3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microsoft.com/office/2007/relationships/hdphoto" Target="../media/hdphoto43.wdp"/><Relationship Id="rId3" Type="http://schemas.microsoft.com/office/2007/relationships/hdphoto" Target="../media/hdphoto38.wdp"/><Relationship Id="rId7" Type="http://schemas.microsoft.com/office/2007/relationships/hdphoto" Target="../media/hdphoto40.wdp"/><Relationship Id="rId12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microsoft.com/office/2007/relationships/hdphoto" Target="../media/hdphoto42.wdp"/><Relationship Id="rId5" Type="http://schemas.microsoft.com/office/2007/relationships/hdphoto" Target="../media/hdphoto39.wdp"/><Relationship Id="rId15" Type="http://schemas.microsoft.com/office/2007/relationships/hdphoto" Target="../media/hdphoto44.wdp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microsoft.com/office/2007/relationships/hdphoto" Target="../media/hdphoto41.wdp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50.wdp"/><Relationship Id="rId18" Type="http://schemas.openxmlformats.org/officeDocument/2006/relationships/image" Target="../media/image54.png"/><Relationship Id="rId3" Type="http://schemas.microsoft.com/office/2007/relationships/hdphoto" Target="../media/hdphoto45.wdp"/><Relationship Id="rId21" Type="http://schemas.microsoft.com/office/2007/relationships/hdphoto" Target="../media/hdphoto54.wdp"/><Relationship Id="rId7" Type="http://schemas.microsoft.com/office/2007/relationships/hdphoto" Target="../media/hdphoto47.wdp"/><Relationship Id="rId12" Type="http://schemas.openxmlformats.org/officeDocument/2006/relationships/image" Target="../media/image51.png"/><Relationship Id="rId17" Type="http://schemas.microsoft.com/office/2007/relationships/hdphoto" Target="../media/hdphoto52.wdp"/><Relationship Id="rId2" Type="http://schemas.openxmlformats.org/officeDocument/2006/relationships/image" Target="../media/image46.png"/><Relationship Id="rId16" Type="http://schemas.openxmlformats.org/officeDocument/2006/relationships/image" Target="../media/image53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microsoft.com/office/2007/relationships/hdphoto" Target="../media/hdphoto49.wdp"/><Relationship Id="rId5" Type="http://schemas.microsoft.com/office/2007/relationships/hdphoto" Target="../media/hdphoto46.wdp"/><Relationship Id="rId15" Type="http://schemas.microsoft.com/office/2007/relationships/hdphoto" Target="../media/hdphoto51.wdp"/><Relationship Id="rId23" Type="http://schemas.microsoft.com/office/2007/relationships/hdphoto" Target="../media/hdphoto55.wdp"/><Relationship Id="rId10" Type="http://schemas.openxmlformats.org/officeDocument/2006/relationships/image" Target="../media/image50.png"/><Relationship Id="rId19" Type="http://schemas.microsoft.com/office/2007/relationships/hdphoto" Target="../media/hdphoto53.wdp"/><Relationship Id="rId4" Type="http://schemas.openxmlformats.org/officeDocument/2006/relationships/image" Target="../media/image47.png"/><Relationship Id="rId9" Type="http://schemas.microsoft.com/office/2007/relationships/hdphoto" Target="../media/hdphoto48.wdp"/><Relationship Id="rId14" Type="http://schemas.openxmlformats.org/officeDocument/2006/relationships/image" Target="../media/image52.png"/><Relationship Id="rId22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microsoft.com/office/2007/relationships/hdphoto" Target="../media/hdphoto61.wdp"/><Relationship Id="rId3" Type="http://schemas.microsoft.com/office/2007/relationships/hdphoto" Target="../media/hdphoto56.wdp"/><Relationship Id="rId7" Type="http://schemas.microsoft.com/office/2007/relationships/hdphoto" Target="../media/hdphoto58.wdp"/><Relationship Id="rId12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microsoft.com/office/2007/relationships/hdphoto" Target="../media/hdphoto60.wdp"/><Relationship Id="rId5" Type="http://schemas.microsoft.com/office/2007/relationships/hdphoto" Target="../media/hdphoto57.wdp"/><Relationship Id="rId15" Type="http://schemas.microsoft.com/office/2007/relationships/hdphoto" Target="../media/hdphoto62.wdp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microsoft.com/office/2007/relationships/hdphoto" Target="../media/hdphoto59.wdp"/><Relationship Id="rId1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5.wdp"/><Relationship Id="rId3" Type="http://schemas.microsoft.com/office/2007/relationships/hdphoto" Target="../media/hdphoto63.wdp"/><Relationship Id="rId7" Type="http://schemas.openxmlformats.org/officeDocument/2006/relationships/image" Target="../media/image67.png"/><Relationship Id="rId12" Type="http://schemas.microsoft.com/office/2007/relationships/hdphoto" Target="../media/hdphoto67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69.png"/><Relationship Id="rId5" Type="http://schemas.microsoft.com/office/2007/relationships/hdphoto" Target="../media/hdphoto64.wdp"/><Relationship Id="rId10" Type="http://schemas.microsoft.com/office/2007/relationships/hdphoto" Target="../media/hdphoto66.wdp"/><Relationship Id="rId4" Type="http://schemas.openxmlformats.org/officeDocument/2006/relationships/image" Target="../media/image65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png"/><Relationship Id="rId7" Type="http://schemas.microsoft.com/office/2007/relationships/hdphoto" Target="../media/hdphoto69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microsoft.com/office/2007/relationships/hdphoto" Target="../media/hdphoto68.wdp"/><Relationship Id="rId4" Type="http://schemas.openxmlformats.org/officeDocument/2006/relationships/image" Target="../media/image72.png"/><Relationship Id="rId9" Type="http://schemas.microsoft.com/office/2007/relationships/hdphoto" Target="../media/hdphoto7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44" y="2740281"/>
            <a:ext cx="2835372" cy="159489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90" y="2745817"/>
            <a:ext cx="2835373" cy="159489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36" y="2732756"/>
            <a:ext cx="2814949" cy="158340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113" y="2732756"/>
            <a:ext cx="2839564" cy="15972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68" r="17879"/>
          <a:stretch/>
        </p:blipFill>
        <p:spPr>
          <a:xfrm>
            <a:off x="220251" y="4962737"/>
            <a:ext cx="1611984" cy="159489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13" r="20337"/>
          <a:stretch/>
        </p:blipFill>
        <p:spPr>
          <a:xfrm>
            <a:off x="1913344" y="4969322"/>
            <a:ext cx="1640264" cy="15948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35" r="16906"/>
          <a:stretch/>
        </p:blipFill>
        <p:spPr>
          <a:xfrm>
            <a:off x="5406760" y="4951019"/>
            <a:ext cx="1668545" cy="16000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09" r="17406"/>
          <a:stretch/>
        </p:blipFill>
        <p:spPr>
          <a:xfrm>
            <a:off x="3627058" y="4962737"/>
            <a:ext cx="1706252" cy="160003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98" r="11895"/>
          <a:stretch/>
        </p:blipFill>
        <p:spPr>
          <a:xfrm>
            <a:off x="7239754" y="4950927"/>
            <a:ext cx="1743959" cy="159489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71" r="17441"/>
          <a:stretch/>
        </p:blipFill>
        <p:spPr>
          <a:xfrm>
            <a:off x="7955011" y="4955813"/>
            <a:ext cx="1715678" cy="160874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66" r="13899"/>
          <a:stretch/>
        </p:blipFill>
        <p:spPr>
          <a:xfrm>
            <a:off x="8812850" y="4945110"/>
            <a:ext cx="1743959" cy="1612524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25" r="14049"/>
          <a:stretch/>
        </p:blipFill>
        <p:spPr>
          <a:xfrm>
            <a:off x="9597763" y="4945110"/>
            <a:ext cx="1809946" cy="162305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46" r="23399"/>
          <a:stretch/>
        </p:blipFill>
        <p:spPr>
          <a:xfrm>
            <a:off x="10531016" y="4955242"/>
            <a:ext cx="1467439" cy="162305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78019" y="2287777"/>
            <a:ext cx="3043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SITUATION INITIALE</a:t>
            </a:r>
            <a:endParaRPr lang="fr-FR" sz="2800" dirty="0"/>
          </a:p>
        </p:txBody>
      </p:sp>
      <p:sp>
        <p:nvSpPr>
          <p:cNvPr id="21" name="ZoneTexte 20"/>
          <p:cNvSpPr txBox="1"/>
          <p:nvPr/>
        </p:nvSpPr>
        <p:spPr>
          <a:xfrm>
            <a:off x="109707" y="4497671"/>
            <a:ext cx="5506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SITUATION INITIALE développement</a:t>
            </a:r>
            <a:endParaRPr lang="fr-FR" sz="2800" dirty="0"/>
          </a:p>
        </p:txBody>
      </p:sp>
      <p:sp>
        <p:nvSpPr>
          <p:cNvPr id="24" name="ZoneTexte 23"/>
          <p:cNvSpPr txBox="1"/>
          <p:nvPr/>
        </p:nvSpPr>
        <p:spPr>
          <a:xfrm>
            <a:off x="8708887" y="6569442"/>
            <a:ext cx="83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MITZY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971558" y="4237924"/>
            <a:ext cx="3557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Jules en a marre de cette famille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4851" y="6467692"/>
            <a:ext cx="955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père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202556" y="6499056"/>
            <a:ext cx="1021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mère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020518" y="6508914"/>
            <a:ext cx="776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fils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726770" y="6508914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fille</a:t>
            </a: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7" y="883697"/>
            <a:ext cx="2187019" cy="1230198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75857" y="346631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Le TITRE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48520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3" y="431032"/>
            <a:ext cx="2859987" cy="160874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00" y="429580"/>
            <a:ext cx="2850284" cy="16032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0"/>
            <a:ext cx="3790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Évènement déclencheur 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2260941" y="1979818"/>
            <a:ext cx="1951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beau souvenir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4" y="2773297"/>
            <a:ext cx="2835373" cy="159489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23" y="2773297"/>
            <a:ext cx="2835372" cy="159489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682" y="2773296"/>
            <a:ext cx="2835373" cy="159489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942" y="2773296"/>
            <a:ext cx="2835373" cy="15948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619" y="4932588"/>
            <a:ext cx="2898704" cy="163052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4" y="4932588"/>
            <a:ext cx="2898702" cy="163052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95" y="4932607"/>
            <a:ext cx="2898635" cy="1630482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658564" y="4368193"/>
            <a:ext cx="1673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Un mois avant</a:t>
            </a:r>
            <a:endParaRPr lang="fr-FR" sz="2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25272" y="2218607"/>
            <a:ext cx="7081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Péripéties (retour en arrière : le souvenir)</a:t>
            </a:r>
            <a:endParaRPr lang="fr-FR" sz="32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342449" y="4368193"/>
            <a:ext cx="1340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magasin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417709" y="4368193"/>
            <a:ext cx="911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L’ennui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85060" y="6527338"/>
            <a:ext cx="244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Ouvrir grand les yeux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626251" y="6538804"/>
            <a:ext cx="2407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L’homme au chapeau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5273" y="2773295"/>
            <a:ext cx="5196521" cy="160460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61681" y="2763569"/>
            <a:ext cx="2835374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8636941" y="2772847"/>
            <a:ext cx="2835374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56938" y="4943011"/>
            <a:ext cx="2835374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3147284" y="4962812"/>
            <a:ext cx="5073146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7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8" y="703371"/>
            <a:ext cx="2805905" cy="15783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080" y="703372"/>
            <a:ext cx="2805906" cy="157832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83" y="703371"/>
            <a:ext cx="2805906" cy="157832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534" y="713098"/>
            <a:ext cx="2805907" cy="1578322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243254" y="2253141"/>
            <a:ext cx="2333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femme en voiture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763175" y="2243962"/>
            <a:ext cx="2281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 oiseau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283096" y="2234783"/>
            <a:ext cx="3689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Une poussette avec un ourson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39096" y="704362"/>
            <a:ext cx="2786187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3018080" y="695627"/>
            <a:ext cx="2786187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5897064" y="686892"/>
            <a:ext cx="5123377" cy="159579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119378" y="53885"/>
            <a:ext cx="1843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P</a:t>
            </a:r>
            <a:r>
              <a:rPr lang="fr-FR" sz="3200" dirty="0" smtClean="0"/>
              <a:t>éripéties</a:t>
            </a:r>
            <a:endParaRPr lang="fr-FR" sz="32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7" y="2697133"/>
            <a:ext cx="2898634" cy="1630482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284" y="2660736"/>
            <a:ext cx="2940336" cy="1653939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187" y="2697133"/>
            <a:ext cx="2898634" cy="1630481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5" y="4942343"/>
            <a:ext cx="2682738" cy="150904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770" y="4952837"/>
            <a:ext cx="2668867" cy="1501238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427" y="4942344"/>
            <a:ext cx="2668868" cy="1501238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1133822" y="4327614"/>
            <a:ext cx="4878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dame aux talons et à la fourrure de renard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094888" y="4327871"/>
            <a:ext cx="2908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Les deux enfants masqués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1278576" y="6399481"/>
            <a:ext cx="3028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rencontre avec le garçon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501708" y="6457890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lien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9096" y="2697132"/>
            <a:ext cx="5196521" cy="160460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275934" y="4904577"/>
            <a:ext cx="4848396" cy="154891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6091187" y="2723009"/>
            <a:ext cx="2912639" cy="160460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5656428" y="4904577"/>
            <a:ext cx="2668868" cy="155331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0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0" y="669919"/>
            <a:ext cx="2682738" cy="150904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38" y="638660"/>
            <a:ext cx="2738309" cy="154029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921" y="638660"/>
            <a:ext cx="2738309" cy="1540299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066969" y="2128924"/>
            <a:ext cx="1533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perroquet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95825" y="2128924"/>
            <a:ext cx="2557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nom écrit sur le pull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9378" y="53885"/>
            <a:ext cx="1843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P</a:t>
            </a:r>
            <a:r>
              <a:rPr lang="fr-FR" sz="3200" dirty="0" smtClean="0"/>
              <a:t>éripéties</a:t>
            </a:r>
            <a:endParaRPr lang="fr-FR" sz="3200" dirty="0"/>
          </a:p>
        </p:txBody>
      </p:sp>
      <p:sp>
        <p:nvSpPr>
          <p:cNvPr id="29" name="Rectangle 28"/>
          <p:cNvSpPr/>
          <p:nvPr/>
        </p:nvSpPr>
        <p:spPr>
          <a:xfrm>
            <a:off x="213022" y="647782"/>
            <a:ext cx="2668868" cy="155331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3037366" y="642476"/>
            <a:ext cx="5087864" cy="155331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0" y="2655995"/>
            <a:ext cx="2898632" cy="1630481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285" y="2655995"/>
            <a:ext cx="2900415" cy="1631484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1801014" y="4264644"/>
            <a:ext cx="2773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fumeur emporte Jules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9079" y="2647511"/>
            <a:ext cx="5196521" cy="167907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41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" y="590543"/>
            <a:ext cx="2898632" cy="16304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92" y="586865"/>
            <a:ext cx="2913849" cy="162175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" y="2667313"/>
            <a:ext cx="2898633" cy="163048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89" y="2656287"/>
            <a:ext cx="2971828" cy="164150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047358" y="2177625"/>
            <a:ext cx="2137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ville à la fenêtre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002141" y="4219313"/>
            <a:ext cx="1249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dispute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00774" y="4209131"/>
            <a:ext cx="918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gifle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3695" y="81236"/>
            <a:ext cx="5105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Péripéties (retour au présent)</a:t>
            </a:r>
            <a:endParaRPr lang="fr-FR" sz="3200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" y="4697975"/>
            <a:ext cx="3000117" cy="1687566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31" y="4697975"/>
            <a:ext cx="3000117" cy="1687566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782" y="4695323"/>
            <a:ext cx="3004832" cy="1690218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1027388" y="6385541"/>
            <a:ext cx="119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cuisine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030310" y="6384970"/>
            <a:ext cx="1867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coup de balai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627028" y="6384970"/>
            <a:ext cx="2336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garçon au pistolet</a:t>
            </a:r>
          </a:p>
        </p:txBody>
      </p:sp>
    </p:spTree>
    <p:extLst>
      <p:ext uri="{BB962C8B-B14F-4D97-AF65-F5344CB8AC3E}">
        <p14:creationId xmlns:p14="http://schemas.microsoft.com/office/powerpoint/2010/main" val="26385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08" y="630074"/>
            <a:ext cx="2877574" cy="16186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717" y="592367"/>
            <a:ext cx="2858147" cy="16077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277" y="603295"/>
            <a:ext cx="2858148" cy="16077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08" y="2718408"/>
            <a:ext cx="2897746" cy="162998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866" y="2718408"/>
            <a:ext cx="2897745" cy="162998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412" y="2727761"/>
            <a:ext cx="2897746" cy="162998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38" y="626120"/>
            <a:ext cx="2884604" cy="162259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666" y="2705031"/>
            <a:ext cx="2945309" cy="1656736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767542" y="2200075"/>
            <a:ext cx="1914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porte ouverte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160268" y="2197178"/>
            <a:ext cx="957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fuite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837212" y="2197178"/>
            <a:ext cx="1853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porte fermée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9514156" y="2197178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dame qui sort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02761" y="4288774"/>
            <a:ext cx="1080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C’est fini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946245" y="4288774"/>
            <a:ext cx="1983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Au revoir les fous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0075450" y="4327010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joie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60531" y="7592"/>
            <a:ext cx="1843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P</a:t>
            </a:r>
            <a:r>
              <a:rPr lang="fr-FR" sz="3200" dirty="0" smtClean="0"/>
              <a:t>éripéties</a:t>
            </a:r>
            <a:endParaRPr lang="fr-FR" sz="3200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08" y="4818088"/>
            <a:ext cx="3000115" cy="1687565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71" y="4855795"/>
            <a:ext cx="3000118" cy="1687566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40" y="4855796"/>
            <a:ext cx="3000116" cy="1687566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947475" y="6454567"/>
            <a:ext cx="1522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déception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947590" y="6505653"/>
            <a:ext cx="2336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Les terribles dangers</a:t>
            </a:r>
          </a:p>
        </p:txBody>
      </p:sp>
    </p:spTree>
    <p:extLst>
      <p:ext uri="{BB962C8B-B14F-4D97-AF65-F5344CB8AC3E}">
        <p14:creationId xmlns:p14="http://schemas.microsoft.com/office/powerpoint/2010/main" val="409833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17" y="1132433"/>
            <a:ext cx="2936567" cy="165181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157" y="1145892"/>
            <a:ext cx="2912641" cy="163836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" y="3231171"/>
            <a:ext cx="2887565" cy="162425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240" y="3231171"/>
            <a:ext cx="2928723" cy="164740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88" y="3244263"/>
            <a:ext cx="2905449" cy="163431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062" y="3244263"/>
            <a:ext cx="2905448" cy="163431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148" y="1145892"/>
            <a:ext cx="2912640" cy="1638360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068606" y="2784252"/>
            <a:ext cx="934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faim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488478" y="2768120"/>
            <a:ext cx="1640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L’oiseau malin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76117" y="4836181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nuit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116408" y="4836181"/>
            <a:ext cx="1196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fatigue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015111" y="4848229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pluie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0056385" y="4863793"/>
            <a:ext cx="1849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pleurs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0" y="-79023"/>
            <a:ext cx="1843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P</a:t>
            </a:r>
            <a:r>
              <a:rPr lang="fr-FR" sz="3200" dirty="0" smtClean="0"/>
              <a:t>éripéties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83094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5" y="3755838"/>
            <a:ext cx="2975586" cy="167376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54" y="3755838"/>
            <a:ext cx="2975586" cy="167376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668" y="3755837"/>
            <a:ext cx="2975587" cy="167376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094543" y="5363714"/>
            <a:ext cx="1122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L’histoire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385381" y="5363714"/>
            <a:ext cx="835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L’amie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793159" y="5387130"/>
            <a:ext cx="2481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découverte au parc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0" y="-79023"/>
            <a:ext cx="1843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P</a:t>
            </a:r>
            <a:r>
              <a:rPr lang="fr-FR" sz="3200" dirty="0" smtClean="0"/>
              <a:t>éripéties</a:t>
            </a:r>
            <a:endParaRPr lang="fr-FR" sz="3200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5" y="1130198"/>
            <a:ext cx="3000114" cy="168756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592" y="1130197"/>
            <a:ext cx="3000116" cy="1687565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668" y="1092490"/>
            <a:ext cx="3000117" cy="1687565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984260" y="2768989"/>
            <a:ext cx="1782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L’appel de Léon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679864" y="2766069"/>
            <a:ext cx="1051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repas</a:t>
            </a:r>
          </a:p>
        </p:txBody>
      </p:sp>
    </p:spTree>
    <p:extLst>
      <p:ext uri="{BB962C8B-B14F-4D97-AF65-F5344CB8AC3E}">
        <p14:creationId xmlns:p14="http://schemas.microsoft.com/office/powerpoint/2010/main" val="4144505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8" y="3745730"/>
            <a:ext cx="3000114" cy="168756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719" y="3745730"/>
            <a:ext cx="3000114" cy="168756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157693" y="5433294"/>
            <a:ext cx="1285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réunion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307817" y="5433294"/>
            <a:ext cx="9616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câlin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28561" y="3103458"/>
            <a:ext cx="2854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SITUATION FINALE</a:t>
            </a:r>
            <a:endParaRPr lang="fr-FR" sz="28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8" y="503905"/>
            <a:ext cx="3000114" cy="1687564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164" y="503905"/>
            <a:ext cx="3006669" cy="169125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675" y="503905"/>
            <a:ext cx="3000114" cy="1687564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951733" y="2166607"/>
            <a:ext cx="1497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La rencontre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217654" y="2166607"/>
            <a:ext cx="1646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L’enfant qui lit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113227" y="2166607"/>
            <a:ext cx="2444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 démenti de Martin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21579" y="0"/>
            <a:ext cx="23769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Dénouement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4943563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188</Words>
  <Application>Microsoft Office PowerPoint</Application>
  <PresentationFormat>Grand écran</PresentationFormat>
  <Paragraphs>66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VANBRUGGHE</dc:creator>
  <cp:lastModifiedBy>Anne VANBRUGGHE</cp:lastModifiedBy>
  <cp:revision>21</cp:revision>
  <dcterms:created xsi:type="dcterms:W3CDTF">2023-05-05T15:50:10Z</dcterms:created>
  <dcterms:modified xsi:type="dcterms:W3CDTF">2023-05-05T18:24:47Z</dcterms:modified>
</cp:coreProperties>
</file>