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59" d="100"/>
          <a:sy n="59" d="100"/>
        </p:scale>
        <p:origin x="964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FE3F-8BE0-402C-AB5F-36BC52EE6C86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C2B8A-F618-4688-AD41-8FA3BD0614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6199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1C2B8A-F618-4688-AD41-8FA3BD0614EF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9712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C7A07-96C3-42AF-943D-953C86C3DA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472" y="1463557"/>
            <a:ext cx="9144000" cy="2387600"/>
          </a:xfrm>
        </p:spPr>
        <p:txBody>
          <a:bodyPr anchor="b">
            <a:normAutofit/>
          </a:bodyPr>
          <a:lstStyle>
            <a:lvl1pPr algn="ctr">
              <a:lnSpc>
                <a:spcPct val="90000"/>
              </a:lnSpc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EE38DF-F503-4E79-B1B0-16489708A1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90472" y="3943232"/>
            <a:ext cx="9144000" cy="1655762"/>
          </a:xfr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46538D75-00C2-DE73-4C65-FE94AC658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50B8E-A176-49F2-A3C1-FEDA0200170B}" type="datetime2">
              <a:rPr lang="en-US" smtClean="0"/>
              <a:t>Saturday, May 3, 2025</a:t>
            </a:fld>
            <a:endParaRPr lang="en-US" dirty="0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6B601B81-68C1-B63A-105C-EC637DF5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9F3E495-0415-392A-9A07-34555BBC7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282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D930A-6467-4C46-BA13-A0F5EC12F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41977A-7872-4BE8-8C5C-D2099BEDBB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268C47-2910-B99C-EC67-F6649ADC2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2A49D-4A7C-4944-9802-8EE0B5A6CEDD}" type="datetime2">
              <a:rPr lang="en-US" smtClean="0"/>
              <a:t>Saturday, May 3, 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019515-4A04-FBE0-E89C-86ECBB7E9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D9C272-2490-C827-9BE5-9CEE41850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44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76A9FC-D582-4FC8-B641-9F77B4DD15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32613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3A1683-12F6-4BA6-AD1A-F98C609514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3943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FF68BE-C313-C839-B719-0339AC344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9DDD-3B11-4150-8B39-3662C10D8BF9}" type="datetime2">
              <a:rPr lang="en-US" smtClean="0"/>
              <a:t>Saturday, May 3, 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4F4E5F-FFF4-F934-3DD9-134F8D242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FE0F82-88EB-FAE2-FC02-99D5EE301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3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14413-82C1-4EBC-8C6B-BC5F842D1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90000"/>
              </a:lnSpc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F029A-192E-4A44-ACC7-6C5212C77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624" y="1825625"/>
            <a:ext cx="10515600" cy="420638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25CBB87-BE9B-82CE-8A24-F21EEA036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97BA6-BEF8-495F-ACCD-8D19769E4FC6}" type="datetime2">
              <a:rPr lang="en-US" smtClean="0"/>
              <a:t>Saturday, May 3, 2025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2131628-C033-9728-C4CF-90CDBCB89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B67216CA-9A26-BBE7-68A3-9237D22CD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304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AF4BC-D1E9-40F0-A26B-9EA9B6B69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1081941"/>
            <a:ext cx="10515600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7974A6-FAB9-47DA-8F1A-701DFC8DF3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624" y="3961666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B034DD9-4A61-318F-88CF-79721B55A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7292D-4609-4E55-92E3-C12C6A1234E8}" type="datetime2">
              <a:rPr lang="en-US" smtClean="0"/>
              <a:t>Saturday, May 3, 2025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496DA99-E916-9F7C-9E88-AA06046AE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1CC86B5-B6B3-4633-0D90-AACB44D0D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559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78F7F10-35F6-E392-D41B-3CD300D5CCF8}"/>
              </a:ext>
            </a:extLst>
          </p:cNvPr>
          <p:cNvSpPr/>
          <p:nvPr/>
        </p:nvSpPr>
        <p:spPr>
          <a:xfrm>
            <a:off x="0" y="685800"/>
            <a:ext cx="11494008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264F76-994F-4AB5-B17B-46C0C2FA5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69B3B-A540-4556-98C8-1F49704A79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0624" y="1825625"/>
            <a:ext cx="5181600" cy="420638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 dirty="0"/>
            </a:lvl5pPr>
          </a:lstStyle>
          <a:p>
            <a:pPr lvl="0">
              <a:buChar char="¬"/>
            </a:pPr>
            <a:r>
              <a:rPr lang="en-US"/>
              <a:t>Click to edit Master text styles</a:t>
            </a:r>
          </a:p>
          <a:p>
            <a:pPr lvl="1">
              <a:buChar char="¬"/>
            </a:pPr>
            <a:r>
              <a:rPr lang="en-US"/>
              <a:t>Second level</a:t>
            </a:r>
          </a:p>
          <a:p>
            <a:pPr lvl="2">
              <a:buChar char="¬"/>
            </a:pPr>
            <a:r>
              <a:rPr lang="en-US"/>
              <a:t>Third level</a:t>
            </a:r>
          </a:p>
          <a:p>
            <a:pPr lvl="3">
              <a:buChar char="¬"/>
            </a:pPr>
            <a:r>
              <a:rPr lang="en-US"/>
              <a:t>Fourth level</a:t>
            </a:r>
          </a:p>
          <a:p>
            <a:pPr lvl="4">
              <a:buChar char="¬"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C72438-7C63-48F2-9D6F-2461BFD6D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56178" y="1825625"/>
            <a:ext cx="5180046" cy="4206382"/>
          </a:xfrm>
        </p:spPr>
        <p:txBody>
          <a:bodyPr/>
          <a:lstStyle>
            <a:lvl1pPr marL="228600" indent="-228600">
              <a:buFont typeface="Wingdings 2" panose="05020102010507070707" pitchFamily="18" charset="2"/>
              <a:buChar char="¬"/>
              <a:defRPr/>
            </a:lvl1pPr>
            <a:lvl2pPr marL="685800" indent="-228600">
              <a:buFont typeface="Wingdings 2" panose="05020102010507070707" pitchFamily="18" charset="2"/>
              <a:buChar char="¬"/>
              <a:defRPr/>
            </a:lvl2pPr>
            <a:lvl3pPr marL="1143000" indent="-228600">
              <a:buFont typeface="Wingdings 2" panose="05020102010507070707" pitchFamily="18" charset="2"/>
              <a:buChar char="¬"/>
              <a:defRPr/>
            </a:lvl3pPr>
            <a:lvl4pPr marL="1600200" indent="-228600">
              <a:buFont typeface="Wingdings 2" panose="05020102010507070707" pitchFamily="18" charset="2"/>
              <a:buChar char="¬"/>
              <a:defRPr/>
            </a:lvl4pPr>
            <a:lvl5pPr marL="2057400" indent="-228600">
              <a:buFont typeface="Wingdings 2" panose="05020102010507070707" pitchFamily="18" charset="2"/>
              <a:buChar char="¬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5274CEC-210E-BC97-9B79-A7D801E4B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E0E29-2C79-4A2A-B61C-A21B8362A50A}" type="datetime2">
              <a:rPr lang="en-US" smtClean="0"/>
              <a:t>Saturday, May 3, 2025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486B3D53-F805-C08E-2359-498218FC6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1C4695B-D7BD-45F7-EB23-6FDAF2410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341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A1F52B7-5271-53AA-8260-0CF50FF8DA3C}"/>
              </a:ext>
            </a:extLst>
          </p:cNvPr>
          <p:cNvSpPr/>
          <p:nvPr/>
        </p:nvSpPr>
        <p:spPr>
          <a:xfrm>
            <a:off x="0" y="685800"/>
            <a:ext cx="11494008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2F9955-0460-4A20-8FC6-300595560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78" y="365125"/>
            <a:ext cx="10515600" cy="1325563"/>
          </a:xfrm>
        </p:spPr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95DDA7-4AAD-4EBE-880C-200E5F10A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217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717496-E470-4CF6-884C-F07390A468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2178" y="2505075"/>
            <a:ext cx="5157787" cy="3526932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C438EA-D381-4F22-A911-ECDD6D04FB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5459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F255FA-A04D-49F2-8DB4-3CC082D0DB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54590" y="2505075"/>
            <a:ext cx="5183188" cy="3526932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7198C3F1-4E77-7888-CDB8-CF9406E4A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A0177-5432-41AC-9593-8EC96BFF4F82}" type="datetime2">
              <a:rPr lang="en-US" smtClean="0"/>
              <a:t>Saturday, May 3, 2025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493561D3-90F6-AD82-BCFE-90F9427D8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932F9B33-3FA7-526F-7B45-342EB64A1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997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1F235-FBFF-453E-B90A-5758ED47C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938306"/>
            <a:ext cx="10515600" cy="1325563"/>
          </a:xfrm>
        </p:spPr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A9328E63-E075-39E2-BAA7-30CCAE2E7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29A7B-B2F1-41A3-B969-4E25F618B967}" type="datetime2">
              <a:rPr lang="en-US" smtClean="0"/>
              <a:t>Saturday, May 3, 2025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A5894A5-0E01-F43E-C68A-2EFAB2EB8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250128C-CE40-2B40-1B89-7E9AAAAC4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218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281B99-C6A0-F92A-BDD3-BB362196501C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EB8367C-67E1-A50A-1584-F859A6FED9C9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BB8861-51D7-741E-6B2C-25412D40E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98B79-F222-4FD1-8713-07459E1B5004}" type="datetime2">
              <a:rPr lang="en-US" smtClean="0"/>
              <a:t>Saturday, May 3,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D69A2F-0657-B33B-8334-C458A9538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B4FC84-48ED-0480-2497-FCD84C127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545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12261-8522-4437-B612-7C7100D18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457200"/>
            <a:ext cx="10512425" cy="1600200"/>
          </a:xfrm>
        </p:spPr>
        <p:txBody>
          <a:bodyPr anchor="b">
            <a:normAutofit/>
          </a:bodyPr>
          <a:lstStyle>
            <a:lvl1pPr>
              <a:defRPr sz="5200">
                <a:latin typeface="Dante (Headings)2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BAA0AF-3F50-42BD-84B4-E70C3D004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2830" y="2199340"/>
            <a:ext cx="6172200" cy="366171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C702B-2C4D-4590-8BEE-31940145C7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624" y="2199340"/>
            <a:ext cx="3932237" cy="3669647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3F37370-7C05-0AAE-A0C3-9EE620A84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630FD-0818-4065-B5FE-410552D9B1BC}" type="datetime2">
              <a:rPr lang="en-US" smtClean="0"/>
              <a:t>Saturday, May 3, 2025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900B8E3-39E6-A88A-BBFB-717596EB3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48E340D-1840-D987-3EEA-963BDDE31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832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5334B-3019-4CA1-B658-779001922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457200"/>
            <a:ext cx="3932237" cy="16002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D3CC12-FD6B-41A3-BF67-D600CC4383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81276" y="987425"/>
            <a:ext cx="6172200" cy="487362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DB2BD5-DC18-460B-BFCC-5B2447D2B0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624" y="2199340"/>
            <a:ext cx="3932237" cy="3669647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0F28E44-58BB-553B-BBD0-F292C66CC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2D289-0EBF-40C7-B6E8-60285281F180}" type="datetime2">
              <a:rPr lang="en-US" smtClean="0"/>
              <a:t>Saturday, May 3, 2025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8F22D156-E5FE-F118-0553-B401F1965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8AEE0A6-6120-9BA2-5751-E0E2D8CF0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310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4B53B4F-080C-8523-03AD-871CC3B8D168}"/>
              </a:ext>
            </a:extLst>
          </p:cNvPr>
          <p:cNvSpPr/>
          <p:nvPr/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53B790B-70BD-FD52-2540-F1DA4882170E}"/>
              </a:ext>
            </a:extLst>
          </p:cNvPr>
          <p:cNvSpPr/>
          <p:nvPr/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 descr="Tag=AccentColor&#10;Flavor=Light&#10;Target=Line">
            <a:extLst>
              <a:ext uri="{FF2B5EF4-FFF2-40B4-BE49-F238E27FC236}">
                <a16:creationId xmlns:a16="http://schemas.microsoft.com/office/drawing/2014/main" id="{7D4FC5F0-CBD6-AEEB-4902-28D624068890}"/>
              </a:ext>
            </a:extLst>
          </p:cNvPr>
          <p:cNvCxnSpPr>
            <a:cxnSpLocks/>
          </p:cNvCxnSpPr>
          <p:nvPr/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 descr="Tag=AccentColor&#10;Flavor=Light&#10;Target=Line">
            <a:extLst>
              <a:ext uri="{FF2B5EF4-FFF2-40B4-BE49-F238E27FC236}">
                <a16:creationId xmlns:a16="http://schemas.microsoft.com/office/drawing/2014/main" id="{FA9EB4DB-DDA5-1A45-7D87-B2BF67D2D1C3}"/>
              </a:ext>
            </a:extLst>
          </p:cNvPr>
          <p:cNvCxnSpPr>
            <a:cxnSpLocks/>
          </p:cNvCxnSpPr>
          <p:nvPr/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2AF870-601F-4570-A8A9-1003F8939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CCECD-B6E7-4C40-8A84-65FD5A3F0A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624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3EFA4D-0E39-4E26-B43C-5D1084B3BA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624" y="6217920"/>
            <a:ext cx="2743200" cy="640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fld id="{94CDC665-7415-4DAF-AE09-B9BBC1907393}" type="datetime2">
              <a:rPr lang="en-US" smtClean="0"/>
              <a:t>Saturday, May 3, 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851EA-2F2C-4012-8B96-51179BDD11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67328" y="6217920"/>
            <a:ext cx="7196328" cy="640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BB8ACB-7A60-4D76-A149-0C57A30E01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3152" y="-18288"/>
            <a:ext cx="685800" cy="685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BE69E03-4804-4553-A1EC-F089884EF50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617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40" r:id="rId4"/>
    <p:sldLayoutId id="2147483741" r:id="rId5"/>
    <p:sldLayoutId id="2147483746" r:id="rId6"/>
    <p:sldLayoutId id="2147483742" r:id="rId7"/>
    <p:sldLayoutId id="2147483743" r:id="rId8"/>
    <p:sldLayoutId id="2147483744" r:id="rId9"/>
    <p:sldLayoutId id="2147483745" r:id="rId10"/>
    <p:sldLayoutId id="2147483747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Wingdings 2" panose="05020102010507070707" pitchFamily="18" charset="2"/>
        <a:buChar char="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jpg"/><Relationship Id="rId12" Type="http://schemas.openxmlformats.org/officeDocument/2006/relationships/image" Target="../media/image12.jp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20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11" Type="http://schemas.openxmlformats.org/officeDocument/2006/relationships/image" Target="../media/image11.png"/><Relationship Id="rId5" Type="http://schemas.openxmlformats.org/officeDocument/2006/relationships/image" Target="../media/image5.jpg"/><Relationship Id="rId15" Type="http://schemas.openxmlformats.org/officeDocument/2006/relationships/image" Target="../media/image15.png"/><Relationship Id="rId10" Type="http://schemas.openxmlformats.org/officeDocument/2006/relationships/image" Target="../media/image10.jpg"/><Relationship Id="rId19" Type="http://schemas.openxmlformats.org/officeDocument/2006/relationships/image" Target="../media/image19.jpg"/><Relationship Id="rId4" Type="http://schemas.openxmlformats.org/officeDocument/2006/relationships/image" Target="../media/image4.jpg"/><Relationship Id="rId9" Type="http://schemas.openxmlformats.org/officeDocument/2006/relationships/image" Target="../media/image9.jp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Background Gray Rectangle">
            <a:extLst>
              <a:ext uri="{FF2B5EF4-FFF2-40B4-BE49-F238E27FC236}">
                <a16:creationId xmlns:a16="http://schemas.microsoft.com/office/drawing/2014/main" id="{B2D7E89A-57B7-4E5E-B1B0-3D2E558113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Background Gray Rectangle">
            <a:extLst>
              <a:ext uri="{FF2B5EF4-FFF2-40B4-BE49-F238E27FC236}">
                <a16:creationId xmlns:a16="http://schemas.microsoft.com/office/drawing/2014/main" id="{5920B714-971A-446E-81B0-BE33522D3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White Rectangle">
            <a:extLst>
              <a:ext uri="{FF2B5EF4-FFF2-40B4-BE49-F238E27FC236}">
                <a16:creationId xmlns:a16="http://schemas.microsoft.com/office/drawing/2014/main" id="{9DF1F69D-D307-4AC4-A451-F4C44D0D5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" descr="Arrière-plan abstrait triangulaire">
            <a:extLst>
              <a:ext uri="{FF2B5EF4-FFF2-40B4-BE49-F238E27FC236}">
                <a16:creationId xmlns:a16="http://schemas.microsoft.com/office/drawing/2014/main" id="{18AFE5F7-596C-4F00-40DE-69BEB3A677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8115" r="1" b="1"/>
          <a:stretch/>
        </p:blipFill>
        <p:spPr>
          <a:xfrm>
            <a:off x="-1" y="-5610"/>
            <a:ext cx="12189510" cy="6863610"/>
          </a:xfrm>
          <a:prstGeom prst="rect">
            <a:avLst/>
          </a:prstGeom>
        </p:spPr>
      </p:pic>
      <p:cxnSp>
        <p:nvCxnSpPr>
          <p:cNvPr id="13" name="Vertical Connector">
            <a:extLst>
              <a:ext uri="{FF2B5EF4-FFF2-40B4-BE49-F238E27FC236}">
                <a16:creationId xmlns:a16="http://schemas.microsoft.com/office/drawing/2014/main" id="{DD792227-B6FD-4208-BD7C-A80432BDA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FFA41B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Horizontal Connector 2">
            <a:extLst>
              <a:ext uri="{FF2B5EF4-FFF2-40B4-BE49-F238E27FC236}">
                <a16:creationId xmlns:a16="http://schemas.microsoft.com/office/drawing/2014/main" id="{4F2CA415-CF41-4777-96CB-6C95F3B599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FFA41B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 descr="Une image contenant dessin, art, croquis, peinture&#10;&#10;Le contenu généré par l’IA peut être incorrect.">
            <a:extLst>
              <a:ext uri="{FF2B5EF4-FFF2-40B4-BE49-F238E27FC236}">
                <a16:creationId xmlns:a16="http://schemas.microsoft.com/office/drawing/2014/main" id="{3057807C-5D11-CEA8-16AC-93DEB737BE6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780" y="1223715"/>
            <a:ext cx="4419720" cy="594079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31892C3-0A0F-564D-C262-BDB009C4EDAE}"/>
              </a:ext>
            </a:extLst>
          </p:cNvPr>
          <p:cNvSpPr txBox="1"/>
          <p:nvPr/>
        </p:nvSpPr>
        <p:spPr>
          <a:xfrm>
            <a:off x="549173" y="2964530"/>
            <a:ext cx="40318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dirty="0">
                <a:latin typeface="Arial" panose="020B0604020202020204" pitchFamily="34" charset="0"/>
                <a:cs typeface="Arial" panose="020B0604020202020204" pitchFamily="34" charset="0"/>
              </a:rPr>
              <a:t>COCOTTES</a:t>
            </a:r>
          </a:p>
        </p:txBody>
      </p:sp>
    </p:spTree>
    <p:extLst>
      <p:ext uri="{BB962C8B-B14F-4D97-AF65-F5344CB8AC3E}">
        <p14:creationId xmlns:p14="http://schemas.microsoft.com/office/powerpoint/2010/main" val="1655185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5A330AC-48D2-E35A-E0C8-3BE16C04DD44}"/>
              </a:ext>
            </a:extLst>
          </p:cNvPr>
          <p:cNvSpPr/>
          <p:nvPr/>
        </p:nvSpPr>
        <p:spPr>
          <a:xfrm>
            <a:off x="5215179" y="0"/>
            <a:ext cx="6868887" cy="6868887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CF8EFAB-0BDE-BF87-A2EB-2669982D56FC}"/>
              </a:ext>
            </a:extLst>
          </p:cNvPr>
          <p:cNvCxnSpPr>
            <a:cxnSpLocks/>
          </p:cNvCxnSpPr>
          <p:nvPr/>
        </p:nvCxnSpPr>
        <p:spPr>
          <a:xfrm flipV="1">
            <a:off x="6907909" y="1687284"/>
            <a:ext cx="3477986" cy="3434311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0E83762C-76B3-7F58-3F8B-8E4440ACD809}"/>
              </a:ext>
            </a:extLst>
          </p:cNvPr>
          <p:cNvCxnSpPr>
            <a:cxnSpLocks/>
          </p:cNvCxnSpPr>
          <p:nvPr/>
        </p:nvCxnSpPr>
        <p:spPr>
          <a:xfrm flipH="1" flipV="1">
            <a:off x="6907909" y="1687284"/>
            <a:ext cx="3477986" cy="3434311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ECD7D90D-8CD2-BE66-4127-AF85D8AFA94D}"/>
              </a:ext>
            </a:extLst>
          </p:cNvPr>
          <p:cNvCxnSpPr>
            <a:cxnSpLocks/>
            <a:stCxn id="5" idx="3"/>
            <a:endCxn id="5" idx="0"/>
          </p:cNvCxnSpPr>
          <p:nvPr/>
        </p:nvCxnSpPr>
        <p:spPr>
          <a:xfrm flipH="1" flipV="1">
            <a:off x="8649623" y="0"/>
            <a:ext cx="3434443" cy="343444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D2A0FCB4-CCDF-2FE7-E44F-06862F6FB280}"/>
              </a:ext>
            </a:extLst>
          </p:cNvPr>
          <p:cNvCxnSpPr>
            <a:cxnSpLocks/>
          </p:cNvCxnSpPr>
          <p:nvPr/>
        </p:nvCxnSpPr>
        <p:spPr>
          <a:xfrm flipH="1" flipV="1">
            <a:off x="5215180" y="3439887"/>
            <a:ext cx="3434443" cy="343444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5B05471B-99D9-1C0B-9D0E-64078D6CAD33}"/>
              </a:ext>
            </a:extLst>
          </p:cNvPr>
          <p:cNvCxnSpPr>
            <a:cxnSpLocks/>
            <a:stCxn id="5" idx="3"/>
          </p:cNvCxnSpPr>
          <p:nvPr/>
        </p:nvCxnSpPr>
        <p:spPr>
          <a:xfrm flipH="1">
            <a:off x="8649623" y="3434444"/>
            <a:ext cx="3434443" cy="3428999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E81C8C74-CCC8-8BF9-28B4-9C4992F0C612}"/>
              </a:ext>
            </a:extLst>
          </p:cNvPr>
          <p:cNvCxnSpPr>
            <a:cxnSpLocks/>
          </p:cNvCxnSpPr>
          <p:nvPr/>
        </p:nvCxnSpPr>
        <p:spPr>
          <a:xfrm flipH="1">
            <a:off x="5215180" y="-10887"/>
            <a:ext cx="3434443" cy="3428999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0C898F97-07A2-545D-9F4A-D753931A31A0}"/>
              </a:ext>
            </a:extLst>
          </p:cNvPr>
          <p:cNvCxnSpPr>
            <a:cxnSpLocks/>
            <a:stCxn id="5" idx="2"/>
            <a:endCxn id="5" idx="0"/>
          </p:cNvCxnSpPr>
          <p:nvPr/>
        </p:nvCxnSpPr>
        <p:spPr>
          <a:xfrm flipV="1">
            <a:off x="8649623" y="0"/>
            <a:ext cx="0" cy="6868887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59A50C41-C872-05E4-AA67-9CE6B52E4109}"/>
              </a:ext>
            </a:extLst>
          </p:cNvPr>
          <p:cNvCxnSpPr>
            <a:cxnSpLocks/>
            <a:stCxn id="5" idx="3"/>
            <a:endCxn id="5" idx="1"/>
          </p:cNvCxnSpPr>
          <p:nvPr/>
        </p:nvCxnSpPr>
        <p:spPr>
          <a:xfrm flipH="1">
            <a:off x="5215179" y="3434444"/>
            <a:ext cx="6868887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17FC9D68-8D9E-EF16-28ED-6F3E7F48F344}"/>
              </a:ext>
            </a:extLst>
          </p:cNvPr>
          <p:cNvCxnSpPr>
            <a:cxnSpLocks/>
          </p:cNvCxnSpPr>
          <p:nvPr/>
        </p:nvCxnSpPr>
        <p:spPr>
          <a:xfrm flipH="1">
            <a:off x="5215179" y="1698171"/>
            <a:ext cx="1692730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DB4DEDD7-8497-0FCD-2690-1FA243A2476A}"/>
              </a:ext>
            </a:extLst>
          </p:cNvPr>
          <p:cNvCxnSpPr>
            <a:cxnSpLocks/>
          </p:cNvCxnSpPr>
          <p:nvPr/>
        </p:nvCxnSpPr>
        <p:spPr>
          <a:xfrm flipH="1">
            <a:off x="10391336" y="1698171"/>
            <a:ext cx="1692730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C4F25F21-08D3-2AAF-661F-5FE6FA71EAA1}"/>
              </a:ext>
            </a:extLst>
          </p:cNvPr>
          <p:cNvCxnSpPr>
            <a:cxnSpLocks/>
          </p:cNvCxnSpPr>
          <p:nvPr/>
        </p:nvCxnSpPr>
        <p:spPr>
          <a:xfrm flipH="1">
            <a:off x="10391336" y="5121595"/>
            <a:ext cx="1692730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40C79C82-0719-176B-BE85-0B13A8A855BE}"/>
              </a:ext>
            </a:extLst>
          </p:cNvPr>
          <p:cNvCxnSpPr>
            <a:cxnSpLocks/>
          </p:cNvCxnSpPr>
          <p:nvPr/>
        </p:nvCxnSpPr>
        <p:spPr>
          <a:xfrm flipH="1">
            <a:off x="5215179" y="5126904"/>
            <a:ext cx="1692730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9614482F-6F25-77C1-D904-29447AA8694C}"/>
              </a:ext>
            </a:extLst>
          </p:cNvPr>
          <p:cNvCxnSpPr>
            <a:cxnSpLocks/>
          </p:cNvCxnSpPr>
          <p:nvPr/>
        </p:nvCxnSpPr>
        <p:spPr>
          <a:xfrm flipV="1">
            <a:off x="6907909" y="0"/>
            <a:ext cx="0" cy="1698171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6E066237-ED24-9DA3-42A1-70D4BCDF5FCA}"/>
              </a:ext>
            </a:extLst>
          </p:cNvPr>
          <p:cNvCxnSpPr>
            <a:cxnSpLocks/>
          </p:cNvCxnSpPr>
          <p:nvPr/>
        </p:nvCxnSpPr>
        <p:spPr>
          <a:xfrm flipV="1">
            <a:off x="10385895" y="-10887"/>
            <a:ext cx="0" cy="1698171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AA871AC4-80D7-A01A-9D91-3D51341700BA}"/>
              </a:ext>
            </a:extLst>
          </p:cNvPr>
          <p:cNvCxnSpPr>
            <a:cxnSpLocks/>
          </p:cNvCxnSpPr>
          <p:nvPr/>
        </p:nvCxnSpPr>
        <p:spPr>
          <a:xfrm flipV="1">
            <a:off x="6897024" y="5121595"/>
            <a:ext cx="0" cy="1698171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355C942F-3959-5827-578E-C60E3DB63873}"/>
              </a:ext>
            </a:extLst>
          </p:cNvPr>
          <p:cNvCxnSpPr>
            <a:cxnSpLocks/>
          </p:cNvCxnSpPr>
          <p:nvPr/>
        </p:nvCxnSpPr>
        <p:spPr>
          <a:xfrm flipV="1">
            <a:off x="10385895" y="5121595"/>
            <a:ext cx="0" cy="1698171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ZoneTexte 45">
            <a:extLst>
              <a:ext uri="{FF2B5EF4-FFF2-40B4-BE49-F238E27FC236}">
                <a16:creationId xmlns:a16="http://schemas.microsoft.com/office/drawing/2014/main" id="{8616D0E5-1C0B-A59B-60B8-80FEFE21E475}"/>
              </a:ext>
            </a:extLst>
          </p:cNvPr>
          <p:cNvSpPr txBox="1"/>
          <p:nvPr/>
        </p:nvSpPr>
        <p:spPr>
          <a:xfrm rot="5400000">
            <a:off x="9494496" y="6167320"/>
            <a:ext cx="10005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Grenouille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D572938D-BD2A-4F5C-A421-354E82F01AC5}"/>
              </a:ext>
            </a:extLst>
          </p:cNvPr>
          <p:cNvSpPr txBox="1"/>
          <p:nvPr/>
        </p:nvSpPr>
        <p:spPr>
          <a:xfrm rot="5400000">
            <a:off x="9679316" y="363993"/>
            <a:ext cx="8210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Renard 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4BE6679A-F13E-706B-5225-72D4164B809C}"/>
              </a:ext>
            </a:extLst>
          </p:cNvPr>
          <p:cNvSpPr txBox="1"/>
          <p:nvPr/>
        </p:nvSpPr>
        <p:spPr>
          <a:xfrm rot="5400000">
            <a:off x="9135428" y="1527951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Abeille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D8077EA2-A83C-91D8-B389-9AB0C29E4BDC}"/>
              </a:ext>
            </a:extLst>
          </p:cNvPr>
          <p:cNvSpPr txBox="1"/>
          <p:nvPr/>
        </p:nvSpPr>
        <p:spPr>
          <a:xfrm rot="5400000">
            <a:off x="8732180" y="5033160"/>
            <a:ext cx="1417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Grand méchant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67AC074A-EEF4-7FBC-D0B2-E3EF1F92C6FD}"/>
              </a:ext>
            </a:extLst>
          </p:cNvPr>
          <p:cNvSpPr txBox="1"/>
          <p:nvPr/>
        </p:nvSpPr>
        <p:spPr>
          <a:xfrm rot="16200000">
            <a:off x="6780556" y="6112744"/>
            <a:ext cx="11095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3 méchants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A8E2C5A0-EB70-CF3B-EB9D-461A693A0EEE}"/>
              </a:ext>
            </a:extLst>
          </p:cNvPr>
          <p:cNvSpPr txBox="1"/>
          <p:nvPr/>
        </p:nvSpPr>
        <p:spPr>
          <a:xfrm rot="16200000">
            <a:off x="7561381" y="5033160"/>
            <a:ext cx="6928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Sacha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D34DD38B-4293-E8B0-6B34-1AE97EBA0CAA}"/>
              </a:ext>
            </a:extLst>
          </p:cNvPr>
          <p:cNvSpPr txBox="1"/>
          <p:nvPr/>
        </p:nvSpPr>
        <p:spPr>
          <a:xfrm rot="16200000">
            <a:off x="7301757" y="1538706"/>
            <a:ext cx="18053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Grand méchant loup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C6B8E8CA-F37B-042A-4D0F-C19B3D4019A3}"/>
              </a:ext>
            </a:extLst>
          </p:cNvPr>
          <p:cNvSpPr txBox="1"/>
          <p:nvPr/>
        </p:nvSpPr>
        <p:spPr>
          <a:xfrm rot="16200000">
            <a:off x="6936572" y="379448"/>
            <a:ext cx="822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Papillon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E8DA5F60-64D1-026D-8999-61DE2550066B}"/>
              </a:ext>
            </a:extLst>
          </p:cNvPr>
          <p:cNvSpPr txBox="1"/>
          <p:nvPr/>
        </p:nvSpPr>
        <p:spPr>
          <a:xfrm>
            <a:off x="6655467" y="2649558"/>
            <a:ext cx="5341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Xylo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19B409E1-E7EA-8428-9B40-AE7213D101A0}"/>
              </a:ext>
            </a:extLst>
          </p:cNvPr>
          <p:cNvSpPr txBox="1"/>
          <p:nvPr/>
        </p:nvSpPr>
        <p:spPr>
          <a:xfrm>
            <a:off x="10012483" y="2655394"/>
            <a:ext cx="10999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Gros Pierre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724F5428-28C0-9384-1323-F611D442869B}"/>
              </a:ext>
            </a:extLst>
          </p:cNvPr>
          <p:cNvSpPr txBox="1"/>
          <p:nvPr/>
        </p:nvSpPr>
        <p:spPr>
          <a:xfrm rot="10800000">
            <a:off x="10284465" y="3801096"/>
            <a:ext cx="4748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A510DACF-1F95-4CA9-4872-E0C6FD10E385}"/>
              </a:ext>
            </a:extLst>
          </p:cNvPr>
          <p:cNvSpPr txBox="1"/>
          <p:nvPr/>
        </p:nvSpPr>
        <p:spPr>
          <a:xfrm rot="10800000">
            <a:off x="6496360" y="3826176"/>
            <a:ext cx="9101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Tante Iris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0F40CBB0-0E6F-340F-081F-12EE1382B881}"/>
              </a:ext>
            </a:extLst>
          </p:cNvPr>
          <p:cNvSpPr txBox="1"/>
          <p:nvPr/>
        </p:nvSpPr>
        <p:spPr>
          <a:xfrm rot="10800000">
            <a:off x="5328373" y="4614353"/>
            <a:ext cx="8915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Hérisson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02438A3A-66A8-4241-A511-8E99A00F235F}"/>
              </a:ext>
            </a:extLst>
          </p:cNvPr>
          <p:cNvSpPr txBox="1"/>
          <p:nvPr/>
        </p:nvSpPr>
        <p:spPr>
          <a:xfrm rot="10800000">
            <a:off x="10882275" y="4647894"/>
            <a:ext cx="12282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Rouge-gorge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407F29C3-B2BB-08FC-22EB-5EF9A3C20440}"/>
              </a:ext>
            </a:extLst>
          </p:cNvPr>
          <p:cNvSpPr txBox="1"/>
          <p:nvPr/>
        </p:nvSpPr>
        <p:spPr>
          <a:xfrm>
            <a:off x="5377536" y="1918335"/>
            <a:ext cx="10118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Coccinelle</a:t>
            </a: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4E023409-9774-3148-B00F-809CE72C6EF9}"/>
              </a:ext>
            </a:extLst>
          </p:cNvPr>
          <p:cNvSpPr txBox="1"/>
          <p:nvPr/>
        </p:nvSpPr>
        <p:spPr>
          <a:xfrm>
            <a:off x="11188823" y="1912817"/>
            <a:ext cx="6527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Hibou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1C854225-CF1F-0DBE-AF15-6560E604F8F8}"/>
              </a:ext>
            </a:extLst>
          </p:cNvPr>
          <p:cNvSpPr txBox="1"/>
          <p:nvPr/>
        </p:nvSpPr>
        <p:spPr>
          <a:xfrm rot="19400082">
            <a:off x="10965831" y="5838631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Nizo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9089B572-169E-CB90-58D1-6621D772F739}"/>
              </a:ext>
            </a:extLst>
          </p:cNvPr>
          <p:cNvSpPr txBox="1"/>
          <p:nvPr/>
        </p:nvSpPr>
        <p:spPr>
          <a:xfrm rot="3006356">
            <a:off x="5833174" y="5859030"/>
            <a:ext cx="5517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Zora</a:t>
            </a: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66E97DAD-9887-9CD5-EFD8-2E20F4281152}"/>
              </a:ext>
            </a:extLst>
          </p:cNvPr>
          <p:cNvSpPr txBox="1"/>
          <p:nvPr/>
        </p:nvSpPr>
        <p:spPr>
          <a:xfrm rot="13730082">
            <a:off x="11000755" y="619169"/>
            <a:ext cx="6928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Kamel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E79BF758-9196-0A57-526E-6437B627A679}"/>
              </a:ext>
            </a:extLst>
          </p:cNvPr>
          <p:cNvSpPr txBox="1"/>
          <p:nvPr/>
        </p:nvSpPr>
        <p:spPr>
          <a:xfrm rot="8116512">
            <a:off x="5553229" y="647160"/>
            <a:ext cx="9730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Turquoise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7A64C477-94E5-53AB-E819-2C62E746D7A2}"/>
              </a:ext>
            </a:extLst>
          </p:cNvPr>
          <p:cNvSpPr txBox="1"/>
          <p:nvPr/>
        </p:nvSpPr>
        <p:spPr>
          <a:xfrm>
            <a:off x="994069" y="3054247"/>
            <a:ext cx="2919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latin typeface="Arial" panose="020B0604020202020204" pitchFamily="34" charset="0"/>
                <a:cs typeface="Arial" panose="020B0604020202020204" pitchFamily="34" charset="0"/>
              </a:rPr>
              <a:t>Pliage vierge, texte modifiable</a:t>
            </a:r>
          </a:p>
        </p:txBody>
      </p:sp>
    </p:spTree>
    <p:extLst>
      <p:ext uri="{BB962C8B-B14F-4D97-AF65-F5344CB8AC3E}">
        <p14:creationId xmlns:p14="http://schemas.microsoft.com/office/powerpoint/2010/main" val="3816558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C1E449-1739-B457-D6AF-EF65A50D8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dessin, croquis, garçon, chaussures&#10;&#10;Le contenu généré par l’IA peut être incorrect.">
            <a:extLst>
              <a:ext uri="{FF2B5EF4-FFF2-40B4-BE49-F238E27FC236}">
                <a16:creationId xmlns:a16="http://schemas.microsoft.com/office/drawing/2014/main" id="{50C1931F-B410-D548-A238-1BD8D50A643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2" t="734" r="14009" b="69566"/>
          <a:stretch/>
        </p:blipFill>
        <p:spPr>
          <a:xfrm rot="19368700">
            <a:off x="10671631" y="5401849"/>
            <a:ext cx="1133032" cy="1229187"/>
          </a:xfrm>
          <a:prstGeom prst="rect">
            <a:avLst/>
          </a:prstGeom>
        </p:spPr>
      </p:pic>
      <p:pic>
        <p:nvPicPr>
          <p:cNvPr id="3" name="Image 2" descr="Une image contenant croquis, chaussures, dessin, Motif (stylisme)&#10;&#10;Le contenu généré par l’IA peut être incorrect.">
            <a:extLst>
              <a:ext uri="{FF2B5EF4-FFF2-40B4-BE49-F238E27FC236}">
                <a16:creationId xmlns:a16="http://schemas.microsoft.com/office/drawing/2014/main" id="{99D92291-F2DC-18BA-40D6-2E76CB1D967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5" t="924" r="27437" b="76147"/>
          <a:stretch/>
        </p:blipFill>
        <p:spPr>
          <a:xfrm rot="2909472">
            <a:off x="5611456" y="5460637"/>
            <a:ext cx="974721" cy="11359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C70A05C-7D22-3D06-F765-45919D1A96BB}"/>
              </a:ext>
            </a:extLst>
          </p:cNvPr>
          <p:cNvSpPr/>
          <p:nvPr/>
        </p:nvSpPr>
        <p:spPr>
          <a:xfrm>
            <a:off x="5215179" y="0"/>
            <a:ext cx="6868887" cy="6868887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375E554-7792-34BD-A1ED-95CDF1419D60}"/>
              </a:ext>
            </a:extLst>
          </p:cNvPr>
          <p:cNvCxnSpPr>
            <a:cxnSpLocks/>
          </p:cNvCxnSpPr>
          <p:nvPr/>
        </p:nvCxnSpPr>
        <p:spPr>
          <a:xfrm flipV="1">
            <a:off x="6907909" y="1687284"/>
            <a:ext cx="3477986" cy="3434311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46D18076-6763-EA93-6038-203598FCCDE3}"/>
              </a:ext>
            </a:extLst>
          </p:cNvPr>
          <p:cNvCxnSpPr>
            <a:cxnSpLocks/>
          </p:cNvCxnSpPr>
          <p:nvPr/>
        </p:nvCxnSpPr>
        <p:spPr>
          <a:xfrm flipH="1" flipV="1">
            <a:off x="6907909" y="1687284"/>
            <a:ext cx="3477986" cy="3434311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D642A5A-7440-9D25-91CC-BED81BB0E894}"/>
              </a:ext>
            </a:extLst>
          </p:cNvPr>
          <p:cNvCxnSpPr>
            <a:cxnSpLocks/>
            <a:stCxn id="5" idx="3"/>
            <a:endCxn id="5" idx="0"/>
          </p:cNvCxnSpPr>
          <p:nvPr/>
        </p:nvCxnSpPr>
        <p:spPr>
          <a:xfrm flipH="1" flipV="1">
            <a:off x="8649623" y="0"/>
            <a:ext cx="3434443" cy="343444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4CE80A6F-FA2C-C56F-DF74-FC25A0DF0771}"/>
              </a:ext>
            </a:extLst>
          </p:cNvPr>
          <p:cNvCxnSpPr>
            <a:cxnSpLocks/>
          </p:cNvCxnSpPr>
          <p:nvPr/>
        </p:nvCxnSpPr>
        <p:spPr>
          <a:xfrm flipH="1" flipV="1">
            <a:off x="5215180" y="3439887"/>
            <a:ext cx="3434443" cy="343444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BD1CEF58-A9B8-6987-9D0C-697B3416BAFB}"/>
              </a:ext>
            </a:extLst>
          </p:cNvPr>
          <p:cNvCxnSpPr>
            <a:cxnSpLocks/>
            <a:stCxn id="5" idx="3"/>
          </p:cNvCxnSpPr>
          <p:nvPr/>
        </p:nvCxnSpPr>
        <p:spPr>
          <a:xfrm flipH="1">
            <a:off x="8649623" y="3434444"/>
            <a:ext cx="3434443" cy="3428999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3F5BAA78-139B-42F8-9CE9-5632AB1D4200}"/>
              </a:ext>
            </a:extLst>
          </p:cNvPr>
          <p:cNvCxnSpPr>
            <a:cxnSpLocks/>
          </p:cNvCxnSpPr>
          <p:nvPr/>
        </p:nvCxnSpPr>
        <p:spPr>
          <a:xfrm flipH="1">
            <a:off x="5215180" y="-10887"/>
            <a:ext cx="3434443" cy="3428999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E140BA3F-EB92-A7B5-96F3-E10BA8EC9A1C}"/>
              </a:ext>
            </a:extLst>
          </p:cNvPr>
          <p:cNvCxnSpPr>
            <a:cxnSpLocks/>
            <a:stCxn id="5" idx="2"/>
            <a:endCxn id="5" idx="0"/>
          </p:cNvCxnSpPr>
          <p:nvPr/>
        </p:nvCxnSpPr>
        <p:spPr>
          <a:xfrm flipV="1">
            <a:off x="8649623" y="0"/>
            <a:ext cx="0" cy="6868887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F19D0711-05B4-4448-70D9-BBC66057AE4B}"/>
              </a:ext>
            </a:extLst>
          </p:cNvPr>
          <p:cNvCxnSpPr>
            <a:cxnSpLocks/>
            <a:stCxn id="5" idx="3"/>
            <a:endCxn id="5" idx="1"/>
          </p:cNvCxnSpPr>
          <p:nvPr/>
        </p:nvCxnSpPr>
        <p:spPr>
          <a:xfrm flipH="1">
            <a:off x="5215179" y="3434444"/>
            <a:ext cx="6868887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BC6C2D8D-96FD-F564-E3B5-59874B53D660}"/>
              </a:ext>
            </a:extLst>
          </p:cNvPr>
          <p:cNvCxnSpPr>
            <a:cxnSpLocks/>
          </p:cNvCxnSpPr>
          <p:nvPr/>
        </p:nvCxnSpPr>
        <p:spPr>
          <a:xfrm flipH="1">
            <a:off x="5215179" y="1698171"/>
            <a:ext cx="1692730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9654EB52-94FE-4E70-9528-839B9A273F61}"/>
              </a:ext>
            </a:extLst>
          </p:cNvPr>
          <p:cNvCxnSpPr>
            <a:cxnSpLocks/>
          </p:cNvCxnSpPr>
          <p:nvPr/>
        </p:nvCxnSpPr>
        <p:spPr>
          <a:xfrm flipH="1">
            <a:off x="10391336" y="1698171"/>
            <a:ext cx="1692730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33F3DAFC-0E21-36DB-7A56-810542C5505A}"/>
              </a:ext>
            </a:extLst>
          </p:cNvPr>
          <p:cNvCxnSpPr>
            <a:cxnSpLocks/>
          </p:cNvCxnSpPr>
          <p:nvPr/>
        </p:nvCxnSpPr>
        <p:spPr>
          <a:xfrm flipH="1">
            <a:off x="10391336" y="5121595"/>
            <a:ext cx="1692730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79D62050-217F-4981-8C7D-E27BCD90FC0C}"/>
              </a:ext>
            </a:extLst>
          </p:cNvPr>
          <p:cNvCxnSpPr>
            <a:cxnSpLocks/>
          </p:cNvCxnSpPr>
          <p:nvPr/>
        </p:nvCxnSpPr>
        <p:spPr>
          <a:xfrm flipH="1">
            <a:off x="5215179" y="5126904"/>
            <a:ext cx="1692730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6123BC23-E232-6B49-F377-19F862D3B248}"/>
              </a:ext>
            </a:extLst>
          </p:cNvPr>
          <p:cNvCxnSpPr>
            <a:cxnSpLocks/>
          </p:cNvCxnSpPr>
          <p:nvPr/>
        </p:nvCxnSpPr>
        <p:spPr>
          <a:xfrm flipV="1">
            <a:off x="6907909" y="0"/>
            <a:ext cx="0" cy="1698171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12AA8D55-B8A4-DEC4-8EA1-0E5BD86DB2A8}"/>
              </a:ext>
            </a:extLst>
          </p:cNvPr>
          <p:cNvCxnSpPr>
            <a:cxnSpLocks/>
          </p:cNvCxnSpPr>
          <p:nvPr/>
        </p:nvCxnSpPr>
        <p:spPr>
          <a:xfrm flipV="1">
            <a:off x="10385895" y="-10887"/>
            <a:ext cx="0" cy="1698171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74E648C0-0B2F-C60B-CBD8-A4BA425383D2}"/>
              </a:ext>
            </a:extLst>
          </p:cNvPr>
          <p:cNvCxnSpPr>
            <a:cxnSpLocks/>
          </p:cNvCxnSpPr>
          <p:nvPr/>
        </p:nvCxnSpPr>
        <p:spPr>
          <a:xfrm flipV="1">
            <a:off x="6897024" y="5121595"/>
            <a:ext cx="0" cy="1698171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03D56DBE-F743-CCD4-10C9-FC0A534F6518}"/>
              </a:ext>
            </a:extLst>
          </p:cNvPr>
          <p:cNvCxnSpPr>
            <a:cxnSpLocks/>
          </p:cNvCxnSpPr>
          <p:nvPr/>
        </p:nvCxnSpPr>
        <p:spPr>
          <a:xfrm flipV="1">
            <a:off x="10385895" y="5121595"/>
            <a:ext cx="0" cy="1698171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ZoneTexte 62">
            <a:extLst>
              <a:ext uri="{FF2B5EF4-FFF2-40B4-BE49-F238E27FC236}">
                <a16:creationId xmlns:a16="http://schemas.microsoft.com/office/drawing/2014/main" id="{C1C4A9F0-16E5-FDE2-17CC-108C21F3CF7F}"/>
              </a:ext>
            </a:extLst>
          </p:cNvPr>
          <p:cNvSpPr txBox="1"/>
          <p:nvPr/>
        </p:nvSpPr>
        <p:spPr>
          <a:xfrm rot="3006356">
            <a:off x="6159920" y="5389512"/>
            <a:ext cx="8691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BOJOUR!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0292363D-1C35-FEBF-82AA-770D02FAC27D}"/>
              </a:ext>
            </a:extLst>
          </p:cNvPr>
          <p:cNvSpPr txBox="1"/>
          <p:nvPr/>
        </p:nvSpPr>
        <p:spPr>
          <a:xfrm>
            <a:off x="994069" y="3054247"/>
            <a:ext cx="26957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latin typeface="Arial" panose="020B0604020202020204" pitchFamily="34" charset="0"/>
                <a:cs typeface="Arial" panose="020B0604020202020204" pitchFamily="34" charset="0"/>
              </a:rPr>
              <a:t>Pliage lexique de Turquoise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D463C7E-6D4D-1F5E-A4AC-CA82A5C182B3}"/>
              </a:ext>
            </a:extLst>
          </p:cNvPr>
          <p:cNvSpPr txBox="1"/>
          <p:nvPr/>
        </p:nvSpPr>
        <p:spPr>
          <a:xfrm rot="18786859" flipH="1">
            <a:off x="10351965" y="5388160"/>
            <a:ext cx="8691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BOJOUR!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A143F31-FB03-2845-B454-B590B2B16C18}"/>
              </a:ext>
            </a:extLst>
          </p:cNvPr>
          <p:cNvSpPr txBox="1"/>
          <p:nvPr/>
        </p:nvSpPr>
        <p:spPr>
          <a:xfrm rot="3006356" flipH="1" flipV="1">
            <a:off x="10356901" y="1186546"/>
            <a:ext cx="8691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BOJOUR!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24B1E96-592A-D4AA-5B84-073157DECC48}"/>
              </a:ext>
            </a:extLst>
          </p:cNvPr>
          <p:cNvSpPr txBox="1"/>
          <p:nvPr/>
        </p:nvSpPr>
        <p:spPr>
          <a:xfrm rot="18891990" flipV="1">
            <a:off x="6105955" y="1131715"/>
            <a:ext cx="8691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BOJOUR!</a:t>
            </a:r>
          </a:p>
        </p:txBody>
      </p:sp>
      <p:pic>
        <p:nvPicPr>
          <p:cNvPr id="14" name="Image 13" descr="Une image contenant croquis, chaussures, habits, clipart&#10;&#10;Le contenu généré par l’IA peut être incorrect.">
            <a:extLst>
              <a:ext uri="{FF2B5EF4-FFF2-40B4-BE49-F238E27FC236}">
                <a16:creationId xmlns:a16="http://schemas.microsoft.com/office/drawing/2014/main" id="{9EE1AF1B-0DD7-B53C-471E-5B7A887E558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6" t="4864" r="17590" b="72782"/>
          <a:stretch/>
        </p:blipFill>
        <p:spPr>
          <a:xfrm rot="13418446">
            <a:off x="10812666" y="287463"/>
            <a:ext cx="947717" cy="1140158"/>
          </a:xfrm>
          <a:prstGeom prst="rect">
            <a:avLst/>
          </a:prstGeom>
        </p:spPr>
      </p:pic>
      <p:pic>
        <p:nvPicPr>
          <p:cNvPr id="18" name="Image 17" descr="Une image contenant dessin, croquis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F8AADDE4-4210-2AB4-F400-00A0209BB3C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7" t="8670" r="21455" b="66348"/>
          <a:stretch/>
        </p:blipFill>
        <p:spPr>
          <a:xfrm rot="8591042">
            <a:off x="5470064" y="254982"/>
            <a:ext cx="1343248" cy="1198263"/>
          </a:xfrm>
          <a:prstGeom prst="rect">
            <a:avLst/>
          </a:prstGeom>
        </p:spPr>
      </p:pic>
      <p:pic>
        <p:nvPicPr>
          <p:cNvPr id="22" name="Image 21" descr="Une image contenant croquis, dessin, art, mammifère&#10;&#10;Le contenu généré par l’IA peut être incorrect.">
            <a:extLst>
              <a:ext uri="{FF2B5EF4-FFF2-40B4-BE49-F238E27FC236}">
                <a16:creationId xmlns:a16="http://schemas.microsoft.com/office/drawing/2014/main" id="{7C9C8AD7-FE3F-CDD9-FEFA-15F7AEEB99D2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8" r="18381" b="66136"/>
          <a:stretch/>
        </p:blipFill>
        <p:spPr>
          <a:xfrm rot="16200000">
            <a:off x="7481404" y="1161679"/>
            <a:ext cx="1092500" cy="1163566"/>
          </a:xfrm>
          <a:prstGeom prst="rect">
            <a:avLst/>
          </a:prstGeom>
        </p:spPr>
      </p:pic>
      <p:pic>
        <p:nvPicPr>
          <p:cNvPr id="25" name="Image 24" descr="Une image contenant chat, croquis, mammifère, dessin&#10;&#10;Le contenu généré par l’IA peut être incorrect.">
            <a:extLst>
              <a:ext uri="{FF2B5EF4-FFF2-40B4-BE49-F238E27FC236}">
                <a16:creationId xmlns:a16="http://schemas.microsoft.com/office/drawing/2014/main" id="{B5B1CDB1-BF21-21DC-2B86-8D93888176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8" t="5738" r="46025" b="53656"/>
          <a:stretch/>
        </p:blipFill>
        <p:spPr>
          <a:xfrm>
            <a:off x="6427560" y="2182937"/>
            <a:ext cx="1072799" cy="1110565"/>
          </a:xfrm>
          <a:prstGeom prst="rect">
            <a:avLst/>
          </a:prstGeom>
        </p:spPr>
      </p:pic>
      <p:pic>
        <p:nvPicPr>
          <p:cNvPr id="28" name="Image 27" descr="Une image contenant croquis, dessin, art&#10;&#10;Le contenu généré par l’IA peut être incorrect.">
            <a:extLst>
              <a:ext uri="{FF2B5EF4-FFF2-40B4-BE49-F238E27FC236}">
                <a16:creationId xmlns:a16="http://schemas.microsoft.com/office/drawing/2014/main" id="{706FC4E5-9BF9-CADE-BB66-04CE6F893D6F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36" t="3091" r="21576" b="71654"/>
          <a:stretch/>
        </p:blipFill>
        <p:spPr>
          <a:xfrm rot="5400000">
            <a:off x="8675823" y="4469461"/>
            <a:ext cx="1270000" cy="1179262"/>
          </a:xfrm>
          <a:prstGeom prst="rect">
            <a:avLst/>
          </a:prstGeom>
        </p:spPr>
      </p:pic>
      <p:pic>
        <p:nvPicPr>
          <p:cNvPr id="36" name="Image 35" descr="Une image contenant croquis, dessin, illustration, chaussures&#10;&#10;Le contenu généré par l’IA peut être incorrect.">
            <a:extLst>
              <a:ext uri="{FF2B5EF4-FFF2-40B4-BE49-F238E27FC236}">
                <a16:creationId xmlns:a16="http://schemas.microsoft.com/office/drawing/2014/main" id="{743653C1-590A-1AA6-1225-50002F2CCA69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8" t="5829" r="22869" b="72208"/>
          <a:stretch/>
        </p:blipFill>
        <p:spPr>
          <a:xfrm rot="10800000">
            <a:off x="6217842" y="3594777"/>
            <a:ext cx="1343994" cy="1147660"/>
          </a:xfrm>
          <a:prstGeom prst="rect">
            <a:avLst/>
          </a:prstGeom>
        </p:spPr>
      </p:pic>
      <p:pic>
        <p:nvPicPr>
          <p:cNvPr id="9" name="Image 8" descr="Une image contenant oiseau, bec, dessin, croquis&#10;&#10;Le contenu généré par l’IA peut être incorrect.">
            <a:extLst>
              <a:ext uri="{FF2B5EF4-FFF2-40B4-BE49-F238E27FC236}">
                <a16:creationId xmlns:a16="http://schemas.microsoft.com/office/drawing/2014/main" id="{BB0506C3-260F-EB48-CDBA-CA55594608B7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32" r="18907" b="67671"/>
          <a:stretch/>
        </p:blipFill>
        <p:spPr>
          <a:xfrm rot="10800000">
            <a:off x="9837341" y="3551837"/>
            <a:ext cx="1171971" cy="779545"/>
          </a:xfrm>
          <a:prstGeom prst="rect">
            <a:avLst/>
          </a:prstGeom>
        </p:spPr>
      </p:pic>
      <p:pic>
        <p:nvPicPr>
          <p:cNvPr id="15" name="Image 14" descr="Une image contenant croquis, dessin, art, Dessin au trait&#10;&#10;Le contenu généré par l’IA peut être incorrect.">
            <a:extLst>
              <a:ext uri="{FF2B5EF4-FFF2-40B4-BE49-F238E27FC236}">
                <a16:creationId xmlns:a16="http://schemas.microsoft.com/office/drawing/2014/main" id="{D9F672A2-F22F-ED38-88FD-A3C282EA9814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00" t="5192" r="23865" b="70760"/>
          <a:stretch/>
        </p:blipFill>
        <p:spPr>
          <a:xfrm>
            <a:off x="9870429" y="2182937"/>
            <a:ext cx="1072123" cy="1155156"/>
          </a:xfrm>
          <a:prstGeom prst="rect">
            <a:avLst/>
          </a:prstGeom>
        </p:spPr>
      </p:pic>
      <p:pic>
        <p:nvPicPr>
          <p:cNvPr id="23" name="Image 22" descr="Une image contenant croquis, dessin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1E917662-3B16-4363-87AE-752FCA66A29C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6" t="1877" r="24045" b="73156"/>
          <a:stretch/>
        </p:blipFill>
        <p:spPr>
          <a:xfrm rot="16200000">
            <a:off x="7312706" y="4532857"/>
            <a:ext cx="1147659" cy="1343798"/>
          </a:xfrm>
          <a:prstGeom prst="rect">
            <a:avLst/>
          </a:prstGeom>
        </p:spPr>
      </p:pic>
      <p:pic>
        <p:nvPicPr>
          <p:cNvPr id="29" name="Image 28" descr="Une image contenant invertébré, croquis, Névroptères, arthropode&#10;&#10;Le contenu généré par l’IA peut être incorrect.">
            <a:extLst>
              <a:ext uri="{FF2B5EF4-FFF2-40B4-BE49-F238E27FC236}">
                <a16:creationId xmlns:a16="http://schemas.microsoft.com/office/drawing/2014/main" id="{4C5D1107-9DDB-EEDB-B28F-F0E44844547B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46334">
            <a:off x="8757917" y="1131157"/>
            <a:ext cx="1224814" cy="1181585"/>
          </a:xfrm>
          <a:prstGeom prst="rect">
            <a:avLst/>
          </a:prstGeom>
        </p:spPr>
      </p:pic>
      <p:pic>
        <p:nvPicPr>
          <p:cNvPr id="31" name="Image 30" descr="Une image contenant insecte, invertébré, vermine, arthropode&#10;&#10;Le contenu généré par l’IA peut être incorrect.">
            <a:extLst>
              <a:ext uri="{FF2B5EF4-FFF2-40B4-BE49-F238E27FC236}">
                <a16:creationId xmlns:a16="http://schemas.microsoft.com/office/drawing/2014/main" id="{094CA8F5-CDED-D006-2523-0DB78265BEC5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289" y="1736225"/>
            <a:ext cx="989045" cy="989045"/>
          </a:xfrm>
          <a:prstGeom prst="rect">
            <a:avLst/>
          </a:prstGeom>
        </p:spPr>
      </p:pic>
      <p:pic>
        <p:nvPicPr>
          <p:cNvPr id="38" name="Image 37" descr="Une image contenant mammifère, porc-épic, Erinaceidae, hérisson&#10;&#10;Le contenu généré par l’IA peut être incorrect.">
            <a:extLst>
              <a:ext uri="{FF2B5EF4-FFF2-40B4-BE49-F238E27FC236}">
                <a16:creationId xmlns:a16="http://schemas.microsoft.com/office/drawing/2014/main" id="{7EB6CE9B-0668-1205-80A2-B1787CB26FD0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168371">
            <a:off x="5314569" y="4272425"/>
            <a:ext cx="989045" cy="715228"/>
          </a:xfrm>
          <a:prstGeom prst="rect">
            <a:avLst/>
          </a:prstGeom>
        </p:spPr>
      </p:pic>
      <p:pic>
        <p:nvPicPr>
          <p:cNvPr id="41" name="Image 40" descr="Une image contenant grenouille, Rainette, amphibien, dessin&#10;&#10;Le contenu généré par l’IA peut être incorrect.">
            <a:extLst>
              <a:ext uri="{FF2B5EF4-FFF2-40B4-BE49-F238E27FC236}">
                <a16:creationId xmlns:a16="http://schemas.microsoft.com/office/drawing/2014/main" id="{67F389B2-E5A0-FE1D-2A38-602EAEEDBCDC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177407">
            <a:off x="9423996" y="5937590"/>
            <a:ext cx="892866" cy="811697"/>
          </a:xfrm>
          <a:prstGeom prst="rect">
            <a:avLst/>
          </a:prstGeom>
        </p:spPr>
      </p:pic>
      <p:pic>
        <p:nvPicPr>
          <p:cNvPr id="43" name="Image 42" descr="Une image contenant hibou, croquis, dessin, Oiseau de proie&#10;&#10;Le contenu généré par l’IA peut être incorrect.">
            <a:extLst>
              <a:ext uri="{FF2B5EF4-FFF2-40B4-BE49-F238E27FC236}">
                <a16:creationId xmlns:a16="http://schemas.microsoft.com/office/drawing/2014/main" id="{6FDF228A-BDA9-2A40-FED3-6C9288A88CA7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24746">
            <a:off x="11195235" y="1669104"/>
            <a:ext cx="734650" cy="1006549"/>
          </a:xfrm>
          <a:prstGeom prst="rect">
            <a:avLst/>
          </a:prstGeom>
        </p:spPr>
      </p:pic>
      <p:pic>
        <p:nvPicPr>
          <p:cNvPr id="47" name="Image 46" descr="Une image contenant Papillons de jour et de nuit, insecte, invertébré, papillon&#10;&#10;Le contenu généré par l’IA peut être incorrect.">
            <a:extLst>
              <a:ext uri="{FF2B5EF4-FFF2-40B4-BE49-F238E27FC236}">
                <a16:creationId xmlns:a16="http://schemas.microsoft.com/office/drawing/2014/main" id="{9C4F658D-17CF-7ACE-1153-D4CD6E274FFC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98091">
            <a:off x="7046989" y="170405"/>
            <a:ext cx="984268" cy="984268"/>
          </a:xfrm>
          <a:prstGeom prst="rect">
            <a:avLst/>
          </a:prstGeom>
        </p:spPr>
      </p:pic>
      <p:pic>
        <p:nvPicPr>
          <p:cNvPr id="49" name="Image 48" descr="Une image contenant oiseau, oscines, rouge-gorge, bec&#10;&#10;Le contenu généré par l’IA peut être incorrect.">
            <a:extLst>
              <a:ext uri="{FF2B5EF4-FFF2-40B4-BE49-F238E27FC236}">
                <a16:creationId xmlns:a16="http://schemas.microsoft.com/office/drawing/2014/main" id="{76042998-E2E8-475A-43A5-29650C2E732C}"/>
              </a:ext>
            </a:extLst>
          </p:cNvPr>
          <p:cNvPicPr>
            <a:picLocks noChangeAspect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80983">
            <a:off x="11088171" y="4179097"/>
            <a:ext cx="1014945" cy="847185"/>
          </a:xfrm>
          <a:prstGeom prst="rect">
            <a:avLst/>
          </a:prstGeom>
        </p:spPr>
      </p:pic>
      <p:pic>
        <p:nvPicPr>
          <p:cNvPr id="51" name="Image 50" descr="Une image contenant dessin, croquis, Silhouette d’animal, renard&#10;&#10;Le contenu généré par l’IA peut être incorrect.">
            <a:extLst>
              <a:ext uri="{FF2B5EF4-FFF2-40B4-BE49-F238E27FC236}">
                <a16:creationId xmlns:a16="http://schemas.microsoft.com/office/drawing/2014/main" id="{FA42B3F8-E48B-7C66-EF72-8F4FBB67EC6F}"/>
              </a:ext>
            </a:extLst>
          </p:cNvPr>
          <p:cNvPicPr>
            <a:picLocks noChangeAspect="1"/>
          </p:cNvPicPr>
          <p:nvPr/>
        </p:nvPicPr>
        <p:blipFill>
          <a:blip r:embed="rId21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95032">
            <a:off x="9267987" y="78775"/>
            <a:ext cx="1085329" cy="980894"/>
          </a:xfrm>
          <a:prstGeom prst="rect">
            <a:avLst/>
          </a:prstGeom>
        </p:spPr>
      </p:pic>
      <p:pic>
        <p:nvPicPr>
          <p:cNvPr id="53" name="Image 52" descr="Une image contenant croquis, dessin, mammifère, chat&#10;&#10;Le contenu généré par l’IA peut être incorrect.">
            <a:extLst>
              <a:ext uri="{FF2B5EF4-FFF2-40B4-BE49-F238E27FC236}">
                <a16:creationId xmlns:a16="http://schemas.microsoft.com/office/drawing/2014/main" id="{2488181B-EC42-792B-7DEA-0C83D96043F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01932">
            <a:off x="7030459" y="5959160"/>
            <a:ext cx="889503" cy="84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032536"/>
      </p:ext>
    </p:extLst>
  </p:cSld>
  <p:clrMapOvr>
    <a:masterClrMapping/>
  </p:clrMapOvr>
</p:sld>
</file>

<file path=ppt/theme/theme1.xml><?xml version="1.0" encoding="utf-8"?>
<a:theme xmlns:a="http://schemas.openxmlformats.org/drawingml/2006/main" name="OffsetVTI">
  <a:themeElements>
    <a:clrScheme name="Office">
      <a:dk1>
        <a:srgbClr val="000000"/>
      </a:dk1>
      <a:lt1>
        <a:srgbClr val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Dante">
      <a:majorFont>
        <a:latin typeface="Georgia Pro"/>
        <a:ea typeface=""/>
        <a:cs typeface=""/>
      </a:majorFont>
      <a:minorFont>
        <a:latin typeface="Georgia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setVTI" id="{17A3166B-76FF-4669-8F6D-D4251AE158D8}" vid="{4532814A-B5F8-4CFD-BC69-A007D492DA4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45</Words>
  <Application>Microsoft Office PowerPoint</Application>
  <PresentationFormat>Grand écran</PresentationFormat>
  <Paragraphs>28</Paragraphs>
  <Slides>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9" baseType="lpstr">
      <vt:lpstr>Aptos</vt:lpstr>
      <vt:lpstr>Arial</vt:lpstr>
      <vt:lpstr>Dante (Headings)2</vt:lpstr>
      <vt:lpstr>Georgia Pro</vt:lpstr>
      <vt:lpstr>Wingdings 2</vt:lpstr>
      <vt:lpstr>OffsetVTI</vt:lpstr>
      <vt:lpstr>Présentation PowerPoint</vt:lpstr>
      <vt:lpstr>Présentation PowerPoint</vt:lpstr>
      <vt:lpstr>Présentation PowerPoint</vt:lpstr>
    </vt:vector>
  </TitlesOfParts>
  <Company>INSEI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Anne VANBRUGGHE</dc:creator>
  <cp:lastModifiedBy>Anne VANBRUGGHE</cp:lastModifiedBy>
  <cp:revision>4</cp:revision>
  <dcterms:created xsi:type="dcterms:W3CDTF">2025-05-02T05:56:46Z</dcterms:created>
  <dcterms:modified xsi:type="dcterms:W3CDTF">2025-05-03T09:31:53Z</dcterms:modified>
</cp:coreProperties>
</file>