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FE3F-8BE0-402C-AB5F-36BC52EE6C86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C2B8A-F618-4688-AD41-8FA3BD0614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9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C2B8A-F618-4688-AD41-8FA3BD0614E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71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0B8E-A176-49F2-A3C1-FEDA0200170B}" type="datetime2">
              <a:rPr lang="en-US" smtClean="0"/>
              <a:t>Saturday, May 3, 2025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8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A49D-4A7C-4944-9802-8EE0B5A6CEDD}" type="datetime2">
              <a:rPr lang="en-US" smtClean="0"/>
              <a:t>Saturday, May 3,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9DDD-3B11-4150-8B39-3662C10D8BF9}" type="datetime2">
              <a:rPr lang="en-US" smtClean="0"/>
              <a:t>Saturday, May 3,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BA6-BEF8-495F-ACCD-8D19769E4FC6}" type="datetime2">
              <a:rPr lang="en-US" smtClean="0"/>
              <a:t>Saturday, May 3,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0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92D-4609-4E55-92E3-C12C6A1234E8}" type="datetime2">
              <a:rPr lang="en-US" smtClean="0"/>
              <a:t>Saturday, May 3, 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5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0E29-2C79-4A2A-B61C-A21B8362A50A}" type="datetime2">
              <a:rPr lang="en-US" smtClean="0"/>
              <a:t>Saturday, May 3, 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0177-5432-41AC-9593-8EC96BFF4F82}" type="datetime2">
              <a:rPr lang="en-US" smtClean="0"/>
              <a:t>Saturday, May 3, 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9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9A7B-B2F1-41A3-B969-4E25F618B967}" type="datetime2">
              <a:rPr lang="en-US" smtClean="0"/>
              <a:t>Saturday, May 3, 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1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8B79-F222-4FD1-8713-07459E1B5004}" type="datetime2">
              <a:rPr lang="en-US" smtClean="0"/>
              <a:t>Saturday, May 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4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30FD-0818-4065-B5FE-410552D9B1BC}" type="datetime2">
              <a:rPr lang="en-US" smtClean="0"/>
              <a:t>Saturday, May 3,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3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D289-0EBF-40C7-B6E8-60285281F180}" type="datetime2">
              <a:rPr lang="en-US" smtClean="0"/>
              <a:t>Saturday, May 3,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94CDC665-7415-4DAF-AE09-B9BBC1907393}" type="datetime2">
              <a:rPr lang="en-US" smtClean="0"/>
              <a:t>Saturday, May 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E69E03-4804-4553-A1EC-F089884EF5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Background Gray Rectangle">
            <a:extLst>
              <a:ext uri="{FF2B5EF4-FFF2-40B4-BE49-F238E27FC236}">
                <a16:creationId xmlns:a16="http://schemas.microsoft.com/office/drawing/2014/main" id="{B2D7E89A-57B7-4E5E-B1B0-3D2E5581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Background Gray Rectangle">
            <a:extLst>
              <a:ext uri="{FF2B5EF4-FFF2-40B4-BE49-F238E27FC236}">
                <a16:creationId xmlns:a16="http://schemas.microsoft.com/office/drawing/2014/main" id="{5920B714-971A-446E-81B0-BE33522D3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White Rectangle">
            <a:extLst>
              <a:ext uri="{FF2B5EF4-FFF2-40B4-BE49-F238E27FC236}">
                <a16:creationId xmlns:a16="http://schemas.microsoft.com/office/drawing/2014/main" id="{9DF1F69D-D307-4AC4-A451-F4C44D0D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Arrière-plan abstrait triangulaire">
            <a:extLst>
              <a:ext uri="{FF2B5EF4-FFF2-40B4-BE49-F238E27FC236}">
                <a16:creationId xmlns:a16="http://schemas.microsoft.com/office/drawing/2014/main" id="{18AFE5F7-596C-4F00-40DE-69BEB3A6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115" r="1" b="1"/>
          <a:stretch/>
        </p:blipFill>
        <p:spPr>
          <a:xfrm>
            <a:off x="-1" y="-5610"/>
            <a:ext cx="12189510" cy="6863610"/>
          </a:xfrm>
          <a:prstGeom prst="rect">
            <a:avLst/>
          </a:prstGeom>
        </p:spPr>
      </p:pic>
      <p:cxnSp>
        <p:nvCxnSpPr>
          <p:cNvPr id="13" name="Vertical Connector">
            <a:extLst>
              <a:ext uri="{FF2B5EF4-FFF2-40B4-BE49-F238E27FC236}">
                <a16:creationId xmlns:a16="http://schemas.microsoft.com/office/drawing/2014/main" id="{DD792227-B6FD-4208-BD7C-A80432BDA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FA41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Horizontal Connector 2">
            <a:extLst>
              <a:ext uri="{FF2B5EF4-FFF2-40B4-BE49-F238E27FC236}">
                <a16:creationId xmlns:a16="http://schemas.microsoft.com/office/drawing/2014/main" id="{4F2CA415-CF41-4777-96CB-6C95F3B59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FA41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dessin, art, croquis, peinture&#10;&#10;Le contenu généré par l’IA peut être incorrect.">
            <a:extLst>
              <a:ext uri="{FF2B5EF4-FFF2-40B4-BE49-F238E27FC236}">
                <a16:creationId xmlns:a16="http://schemas.microsoft.com/office/drawing/2014/main" id="{3057807C-5D11-CEA8-16AC-93DEB737B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80" y="1223715"/>
            <a:ext cx="4419720" cy="59407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31892C3-0A0F-564D-C262-BDB009C4EDAE}"/>
              </a:ext>
            </a:extLst>
          </p:cNvPr>
          <p:cNvSpPr txBox="1"/>
          <p:nvPr/>
        </p:nvSpPr>
        <p:spPr>
          <a:xfrm>
            <a:off x="549173" y="2964530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  <a:t>COCOTTES</a:t>
            </a:r>
          </a:p>
        </p:txBody>
      </p:sp>
    </p:spTree>
    <p:extLst>
      <p:ext uri="{BB962C8B-B14F-4D97-AF65-F5344CB8AC3E}">
        <p14:creationId xmlns:p14="http://schemas.microsoft.com/office/powerpoint/2010/main" val="165518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A330AC-48D2-E35A-E0C8-3BE16C04DD44}"/>
              </a:ext>
            </a:extLst>
          </p:cNvPr>
          <p:cNvSpPr/>
          <p:nvPr/>
        </p:nvSpPr>
        <p:spPr>
          <a:xfrm>
            <a:off x="5215179" y="0"/>
            <a:ext cx="6868887" cy="686888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CF8EFAB-0BDE-BF87-A2EB-2669982D56FC}"/>
              </a:ext>
            </a:extLst>
          </p:cNvPr>
          <p:cNvCxnSpPr>
            <a:cxnSpLocks/>
          </p:cNvCxnSpPr>
          <p:nvPr/>
        </p:nvCxnSpPr>
        <p:spPr>
          <a:xfrm flipV="1">
            <a:off x="6907909" y="1687284"/>
            <a:ext cx="3477986" cy="343431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E83762C-76B3-7F58-3F8B-8E4440ACD809}"/>
              </a:ext>
            </a:extLst>
          </p:cNvPr>
          <p:cNvCxnSpPr>
            <a:cxnSpLocks/>
          </p:cNvCxnSpPr>
          <p:nvPr/>
        </p:nvCxnSpPr>
        <p:spPr>
          <a:xfrm flipH="1" flipV="1">
            <a:off x="6907909" y="1687284"/>
            <a:ext cx="3477986" cy="343431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CD7D90D-8CD2-BE66-4127-AF85D8AFA94D}"/>
              </a:ext>
            </a:extLst>
          </p:cNvPr>
          <p:cNvCxnSpPr>
            <a:cxnSpLocks/>
            <a:stCxn id="5" idx="3"/>
            <a:endCxn id="5" idx="0"/>
          </p:cNvCxnSpPr>
          <p:nvPr/>
        </p:nvCxnSpPr>
        <p:spPr>
          <a:xfrm flipH="1" flipV="1">
            <a:off x="8649623" y="0"/>
            <a:ext cx="3434443" cy="34344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2A0FCB4-CCDF-2FE7-E44F-06862F6FB280}"/>
              </a:ext>
            </a:extLst>
          </p:cNvPr>
          <p:cNvCxnSpPr>
            <a:cxnSpLocks/>
          </p:cNvCxnSpPr>
          <p:nvPr/>
        </p:nvCxnSpPr>
        <p:spPr>
          <a:xfrm flipH="1" flipV="1">
            <a:off x="5215180" y="3439887"/>
            <a:ext cx="3434443" cy="34344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B05471B-99D9-1C0B-9D0E-64078D6CAD3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8649623" y="3434444"/>
            <a:ext cx="3434443" cy="3428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81C8C74-CCC8-8BF9-28B4-9C4992F0C612}"/>
              </a:ext>
            </a:extLst>
          </p:cNvPr>
          <p:cNvCxnSpPr>
            <a:cxnSpLocks/>
          </p:cNvCxnSpPr>
          <p:nvPr/>
        </p:nvCxnSpPr>
        <p:spPr>
          <a:xfrm flipH="1">
            <a:off x="5215180" y="-10887"/>
            <a:ext cx="3434443" cy="3428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C898F97-07A2-545D-9F4A-D753931A31A0}"/>
              </a:ext>
            </a:extLst>
          </p:cNvPr>
          <p:cNvCxnSpPr>
            <a:cxnSpLocks/>
            <a:stCxn id="5" idx="2"/>
            <a:endCxn id="5" idx="0"/>
          </p:cNvCxnSpPr>
          <p:nvPr/>
        </p:nvCxnSpPr>
        <p:spPr>
          <a:xfrm flipV="1">
            <a:off x="8649623" y="0"/>
            <a:ext cx="0" cy="68688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9A50C41-C872-05E4-AA67-9CE6B52E4109}"/>
              </a:ext>
            </a:extLst>
          </p:cNvPr>
          <p:cNvCxnSpPr>
            <a:cxnSpLocks/>
            <a:stCxn id="5" idx="3"/>
            <a:endCxn id="5" idx="1"/>
          </p:cNvCxnSpPr>
          <p:nvPr/>
        </p:nvCxnSpPr>
        <p:spPr>
          <a:xfrm flipH="1">
            <a:off x="5215179" y="3434444"/>
            <a:ext cx="686888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7FC9D68-8D9E-EF16-28ED-6F3E7F48F344}"/>
              </a:ext>
            </a:extLst>
          </p:cNvPr>
          <p:cNvCxnSpPr>
            <a:cxnSpLocks/>
          </p:cNvCxnSpPr>
          <p:nvPr/>
        </p:nvCxnSpPr>
        <p:spPr>
          <a:xfrm flipH="1">
            <a:off x="5215179" y="1698171"/>
            <a:ext cx="169273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B4DEDD7-8497-0FCD-2690-1FA243A2476A}"/>
              </a:ext>
            </a:extLst>
          </p:cNvPr>
          <p:cNvCxnSpPr>
            <a:cxnSpLocks/>
          </p:cNvCxnSpPr>
          <p:nvPr/>
        </p:nvCxnSpPr>
        <p:spPr>
          <a:xfrm flipH="1">
            <a:off x="10391336" y="1698171"/>
            <a:ext cx="169273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4F25F21-08D3-2AAF-661F-5FE6FA71EAA1}"/>
              </a:ext>
            </a:extLst>
          </p:cNvPr>
          <p:cNvCxnSpPr>
            <a:cxnSpLocks/>
          </p:cNvCxnSpPr>
          <p:nvPr/>
        </p:nvCxnSpPr>
        <p:spPr>
          <a:xfrm flipH="1">
            <a:off x="10391336" y="5121595"/>
            <a:ext cx="169273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0C79C82-0719-176B-BE85-0B13A8A855BE}"/>
              </a:ext>
            </a:extLst>
          </p:cNvPr>
          <p:cNvCxnSpPr>
            <a:cxnSpLocks/>
          </p:cNvCxnSpPr>
          <p:nvPr/>
        </p:nvCxnSpPr>
        <p:spPr>
          <a:xfrm flipH="1">
            <a:off x="5215179" y="5126904"/>
            <a:ext cx="169273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614482F-6F25-77C1-D904-29447AA8694C}"/>
              </a:ext>
            </a:extLst>
          </p:cNvPr>
          <p:cNvCxnSpPr>
            <a:cxnSpLocks/>
          </p:cNvCxnSpPr>
          <p:nvPr/>
        </p:nvCxnSpPr>
        <p:spPr>
          <a:xfrm flipV="1">
            <a:off x="6907909" y="0"/>
            <a:ext cx="0" cy="16981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E066237-ED24-9DA3-42A1-70D4BCDF5FCA}"/>
              </a:ext>
            </a:extLst>
          </p:cNvPr>
          <p:cNvCxnSpPr>
            <a:cxnSpLocks/>
          </p:cNvCxnSpPr>
          <p:nvPr/>
        </p:nvCxnSpPr>
        <p:spPr>
          <a:xfrm flipV="1">
            <a:off x="10385895" y="-10887"/>
            <a:ext cx="0" cy="16981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A871AC4-80D7-A01A-9D91-3D51341700BA}"/>
              </a:ext>
            </a:extLst>
          </p:cNvPr>
          <p:cNvCxnSpPr>
            <a:cxnSpLocks/>
          </p:cNvCxnSpPr>
          <p:nvPr/>
        </p:nvCxnSpPr>
        <p:spPr>
          <a:xfrm flipV="1">
            <a:off x="6897024" y="5121595"/>
            <a:ext cx="0" cy="16981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55C942F-3959-5827-578E-C60E3DB63873}"/>
              </a:ext>
            </a:extLst>
          </p:cNvPr>
          <p:cNvCxnSpPr>
            <a:cxnSpLocks/>
          </p:cNvCxnSpPr>
          <p:nvPr/>
        </p:nvCxnSpPr>
        <p:spPr>
          <a:xfrm flipV="1">
            <a:off x="10385895" y="5121595"/>
            <a:ext cx="0" cy="16981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8616D0E5-1C0B-A59B-60B8-80FEFE21E475}"/>
              </a:ext>
            </a:extLst>
          </p:cNvPr>
          <p:cNvSpPr txBox="1"/>
          <p:nvPr/>
        </p:nvSpPr>
        <p:spPr>
          <a:xfrm rot="5400000">
            <a:off x="9494496" y="6167320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Grenouille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572938D-BD2A-4F5C-A421-354E82F01AC5}"/>
              </a:ext>
            </a:extLst>
          </p:cNvPr>
          <p:cNvSpPr txBox="1"/>
          <p:nvPr/>
        </p:nvSpPr>
        <p:spPr>
          <a:xfrm rot="5400000">
            <a:off x="9679316" y="36399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Renard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BE6679A-F13E-706B-5225-72D4164B809C}"/>
              </a:ext>
            </a:extLst>
          </p:cNvPr>
          <p:cNvSpPr txBox="1"/>
          <p:nvPr/>
        </p:nvSpPr>
        <p:spPr>
          <a:xfrm rot="5400000">
            <a:off x="9135428" y="152795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Abeille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8077EA2-A83C-91D8-B389-9AB0C29E4BDC}"/>
              </a:ext>
            </a:extLst>
          </p:cNvPr>
          <p:cNvSpPr txBox="1"/>
          <p:nvPr/>
        </p:nvSpPr>
        <p:spPr>
          <a:xfrm rot="5400000">
            <a:off x="8732180" y="5033160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Grand méchant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7AC074A-EEF4-7FBC-D0B2-E3EF1F92C6FD}"/>
              </a:ext>
            </a:extLst>
          </p:cNvPr>
          <p:cNvSpPr txBox="1"/>
          <p:nvPr/>
        </p:nvSpPr>
        <p:spPr>
          <a:xfrm rot="16200000">
            <a:off x="6780556" y="6112744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3 méchants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8E2C5A0-EB70-CF3B-EB9D-461A693A0EEE}"/>
              </a:ext>
            </a:extLst>
          </p:cNvPr>
          <p:cNvSpPr txBox="1"/>
          <p:nvPr/>
        </p:nvSpPr>
        <p:spPr>
          <a:xfrm rot="16200000">
            <a:off x="7561381" y="503316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Sacha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34DD38B-4293-E8B0-6B34-1AE97EBA0CAA}"/>
              </a:ext>
            </a:extLst>
          </p:cNvPr>
          <p:cNvSpPr txBox="1"/>
          <p:nvPr/>
        </p:nvSpPr>
        <p:spPr>
          <a:xfrm rot="16200000">
            <a:off x="7301757" y="1538706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Grand méchant loup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6B8E8CA-F37B-042A-4D0F-C19B3D4019A3}"/>
              </a:ext>
            </a:extLst>
          </p:cNvPr>
          <p:cNvSpPr txBox="1"/>
          <p:nvPr/>
        </p:nvSpPr>
        <p:spPr>
          <a:xfrm rot="16200000">
            <a:off x="6936572" y="37944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Papillon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8DA5F60-64D1-026D-8999-61DE2550066B}"/>
              </a:ext>
            </a:extLst>
          </p:cNvPr>
          <p:cNvSpPr txBox="1"/>
          <p:nvPr/>
        </p:nvSpPr>
        <p:spPr>
          <a:xfrm>
            <a:off x="6655467" y="2649558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Xylo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9B409E1-E7EA-8428-9B40-AE7213D101A0}"/>
              </a:ext>
            </a:extLst>
          </p:cNvPr>
          <p:cNvSpPr txBox="1"/>
          <p:nvPr/>
        </p:nvSpPr>
        <p:spPr>
          <a:xfrm>
            <a:off x="10012483" y="2655394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Gros Pierre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24F5428-28C0-9384-1323-F611D442869B}"/>
              </a:ext>
            </a:extLst>
          </p:cNvPr>
          <p:cNvSpPr txBox="1"/>
          <p:nvPr/>
        </p:nvSpPr>
        <p:spPr>
          <a:xfrm rot="10800000">
            <a:off x="10284465" y="3801096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510DACF-1F95-4CA9-4872-E0C6FD10E385}"/>
              </a:ext>
            </a:extLst>
          </p:cNvPr>
          <p:cNvSpPr txBox="1"/>
          <p:nvPr/>
        </p:nvSpPr>
        <p:spPr>
          <a:xfrm rot="10800000">
            <a:off x="6496360" y="3826176"/>
            <a:ext cx="91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Tante Iris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F40CBB0-0E6F-340F-081F-12EE1382B881}"/>
              </a:ext>
            </a:extLst>
          </p:cNvPr>
          <p:cNvSpPr txBox="1"/>
          <p:nvPr/>
        </p:nvSpPr>
        <p:spPr>
          <a:xfrm rot="10800000">
            <a:off x="5328373" y="4614353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Hérisson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2438A3A-66A8-4241-A511-8E99A00F235F}"/>
              </a:ext>
            </a:extLst>
          </p:cNvPr>
          <p:cNvSpPr txBox="1"/>
          <p:nvPr/>
        </p:nvSpPr>
        <p:spPr>
          <a:xfrm rot="10800000">
            <a:off x="10882275" y="4647894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Rouge-gorge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07F29C3-B2BB-08FC-22EB-5EF9A3C20440}"/>
              </a:ext>
            </a:extLst>
          </p:cNvPr>
          <p:cNvSpPr txBox="1"/>
          <p:nvPr/>
        </p:nvSpPr>
        <p:spPr>
          <a:xfrm>
            <a:off x="5377536" y="191833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Coccinelle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E023409-9774-3148-B00F-809CE72C6EF9}"/>
              </a:ext>
            </a:extLst>
          </p:cNvPr>
          <p:cNvSpPr txBox="1"/>
          <p:nvPr/>
        </p:nvSpPr>
        <p:spPr>
          <a:xfrm>
            <a:off x="11188823" y="1912817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Hibou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1C854225-CF1F-0DBE-AF15-6560E604F8F8}"/>
              </a:ext>
            </a:extLst>
          </p:cNvPr>
          <p:cNvSpPr txBox="1"/>
          <p:nvPr/>
        </p:nvSpPr>
        <p:spPr>
          <a:xfrm rot="19400082">
            <a:off x="10965831" y="583863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Nizo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089B572-169E-CB90-58D1-6621D772F739}"/>
              </a:ext>
            </a:extLst>
          </p:cNvPr>
          <p:cNvSpPr txBox="1"/>
          <p:nvPr/>
        </p:nvSpPr>
        <p:spPr>
          <a:xfrm rot="3006356">
            <a:off x="5833174" y="5859030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Zora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6E97DAD-9887-9CD5-EFD8-2E20F4281152}"/>
              </a:ext>
            </a:extLst>
          </p:cNvPr>
          <p:cNvSpPr txBox="1"/>
          <p:nvPr/>
        </p:nvSpPr>
        <p:spPr>
          <a:xfrm rot="13730082">
            <a:off x="11000755" y="61916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Kamel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79BF758-9196-0A57-526E-6437B627A679}"/>
              </a:ext>
            </a:extLst>
          </p:cNvPr>
          <p:cNvSpPr txBox="1"/>
          <p:nvPr/>
        </p:nvSpPr>
        <p:spPr>
          <a:xfrm rot="8116512">
            <a:off x="5553229" y="647160"/>
            <a:ext cx="973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Turquoise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7A64C477-94E5-53AB-E819-2C62E746D7A2}"/>
              </a:ext>
            </a:extLst>
          </p:cNvPr>
          <p:cNvSpPr txBox="1"/>
          <p:nvPr/>
        </p:nvSpPr>
        <p:spPr>
          <a:xfrm>
            <a:off x="994069" y="3054247"/>
            <a:ext cx="291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Pliage vierge, texte modifiable</a:t>
            </a:r>
          </a:p>
        </p:txBody>
      </p:sp>
    </p:spTree>
    <p:extLst>
      <p:ext uri="{BB962C8B-B14F-4D97-AF65-F5344CB8AC3E}">
        <p14:creationId xmlns:p14="http://schemas.microsoft.com/office/powerpoint/2010/main" val="381655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1E449-1739-B457-D6AF-EF65A50D8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dessin, croquis, garçon, chaussures&#10;&#10;Le contenu généré par l’IA peut être incorrect.">
            <a:extLst>
              <a:ext uri="{FF2B5EF4-FFF2-40B4-BE49-F238E27FC236}">
                <a16:creationId xmlns:a16="http://schemas.microsoft.com/office/drawing/2014/main" id="{50C1931F-B410-D548-A238-1BD8D50A64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2" t="734" r="14009" b="69566"/>
          <a:stretch/>
        </p:blipFill>
        <p:spPr>
          <a:xfrm rot="19368700">
            <a:off x="10671631" y="5401849"/>
            <a:ext cx="1133032" cy="1229187"/>
          </a:xfrm>
          <a:prstGeom prst="rect">
            <a:avLst/>
          </a:prstGeom>
        </p:spPr>
      </p:pic>
      <p:pic>
        <p:nvPicPr>
          <p:cNvPr id="3" name="Image 2" descr="Une image contenant croquis, chaussures, dessin, Motif (stylisme)&#10;&#10;Le contenu généré par l’IA peut être incorrect.">
            <a:extLst>
              <a:ext uri="{FF2B5EF4-FFF2-40B4-BE49-F238E27FC236}">
                <a16:creationId xmlns:a16="http://schemas.microsoft.com/office/drawing/2014/main" id="{99D92291-F2DC-18BA-40D6-2E76CB1D96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5" t="924" r="27437" b="76147"/>
          <a:stretch/>
        </p:blipFill>
        <p:spPr>
          <a:xfrm rot="2909472">
            <a:off x="5611456" y="5460637"/>
            <a:ext cx="974721" cy="1135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70A05C-7D22-3D06-F765-45919D1A96BB}"/>
              </a:ext>
            </a:extLst>
          </p:cNvPr>
          <p:cNvSpPr/>
          <p:nvPr/>
        </p:nvSpPr>
        <p:spPr>
          <a:xfrm>
            <a:off x="5215179" y="0"/>
            <a:ext cx="6868887" cy="686888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375E554-7792-34BD-A1ED-95CDF1419D60}"/>
              </a:ext>
            </a:extLst>
          </p:cNvPr>
          <p:cNvCxnSpPr>
            <a:cxnSpLocks/>
          </p:cNvCxnSpPr>
          <p:nvPr/>
        </p:nvCxnSpPr>
        <p:spPr>
          <a:xfrm flipV="1">
            <a:off x="6907909" y="1687284"/>
            <a:ext cx="3477986" cy="343431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6D18076-6763-EA93-6038-203598FCCDE3}"/>
              </a:ext>
            </a:extLst>
          </p:cNvPr>
          <p:cNvCxnSpPr>
            <a:cxnSpLocks/>
          </p:cNvCxnSpPr>
          <p:nvPr/>
        </p:nvCxnSpPr>
        <p:spPr>
          <a:xfrm flipH="1" flipV="1">
            <a:off x="6907909" y="1687284"/>
            <a:ext cx="3477986" cy="343431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D642A5A-7440-9D25-91CC-BED81BB0E894}"/>
              </a:ext>
            </a:extLst>
          </p:cNvPr>
          <p:cNvCxnSpPr>
            <a:cxnSpLocks/>
            <a:stCxn id="5" idx="3"/>
            <a:endCxn id="5" idx="0"/>
          </p:cNvCxnSpPr>
          <p:nvPr/>
        </p:nvCxnSpPr>
        <p:spPr>
          <a:xfrm flipH="1" flipV="1">
            <a:off x="8649623" y="0"/>
            <a:ext cx="3434443" cy="34344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CE80A6F-FA2C-C56F-DF74-FC25A0DF0771}"/>
              </a:ext>
            </a:extLst>
          </p:cNvPr>
          <p:cNvCxnSpPr>
            <a:cxnSpLocks/>
          </p:cNvCxnSpPr>
          <p:nvPr/>
        </p:nvCxnSpPr>
        <p:spPr>
          <a:xfrm flipH="1" flipV="1">
            <a:off x="5215180" y="3439887"/>
            <a:ext cx="3434443" cy="34344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D1CEF58-A9B8-6987-9D0C-697B3416BAFB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8649623" y="3434444"/>
            <a:ext cx="3434443" cy="3428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F5BAA78-139B-42F8-9CE9-5632AB1D4200}"/>
              </a:ext>
            </a:extLst>
          </p:cNvPr>
          <p:cNvCxnSpPr>
            <a:cxnSpLocks/>
          </p:cNvCxnSpPr>
          <p:nvPr/>
        </p:nvCxnSpPr>
        <p:spPr>
          <a:xfrm flipH="1">
            <a:off x="5215180" y="-10887"/>
            <a:ext cx="3434443" cy="3428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140BA3F-EB92-A7B5-96F3-E10BA8EC9A1C}"/>
              </a:ext>
            </a:extLst>
          </p:cNvPr>
          <p:cNvCxnSpPr>
            <a:cxnSpLocks/>
            <a:stCxn id="5" idx="2"/>
            <a:endCxn id="5" idx="0"/>
          </p:cNvCxnSpPr>
          <p:nvPr/>
        </p:nvCxnSpPr>
        <p:spPr>
          <a:xfrm flipV="1">
            <a:off x="8649623" y="0"/>
            <a:ext cx="0" cy="68688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19D0711-05B4-4448-70D9-BBC66057AE4B}"/>
              </a:ext>
            </a:extLst>
          </p:cNvPr>
          <p:cNvCxnSpPr>
            <a:cxnSpLocks/>
            <a:stCxn id="5" idx="3"/>
            <a:endCxn id="5" idx="1"/>
          </p:cNvCxnSpPr>
          <p:nvPr/>
        </p:nvCxnSpPr>
        <p:spPr>
          <a:xfrm flipH="1">
            <a:off x="5215179" y="3434444"/>
            <a:ext cx="686888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C6C2D8D-96FD-F564-E3B5-59874B53D660}"/>
              </a:ext>
            </a:extLst>
          </p:cNvPr>
          <p:cNvCxnSpPr>
            <a:cxnSpLocks/>
          </p:cNvCxnSpPr>
          <p:nvPr/>
        </p:nvCxnSpPr>
        <p:spPr>
          <a:xfrm flipH="1">
            <a:off x="5215179" y="1698171"/>
            <a:ext cx="169273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654EB52-94FE-4E70-9528-839B9A273F61}"/>
              </a:ext>
            </a:extLst>
          </p:cNvPr>
          <p:cNvCxnSpPr>
            <a:cxnSpLocks/>
          </p:cNvCxnSpPr>
          <p:nvPr/>
        </p:nvCxnSpPr>
        <p:spPr>
          <a:xfrm flipH="1">
            <a:off x="10391336" y="1698171"/>
            <a:ext cx="169273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3F3DAFC-0E21-36DB-7A56-810542C5505A}"/>
              </a:ext>
            </a:extLst>
          </p:cNvPr>
          <p:cNvCxnSpPr>
            <a:cxnSpLocks/>
          </p:cNvCxnSpPr>
          <p:nvPr/>
        </p:nvCxnSpPr>
        <p:spPr>
          <a:xfrm flipH="1">
            <a:off x="10391336" y="5121595"/>
            <a:ext cx="169273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9D62050-217F-4981-8C7D-E27BCD90FC0C}"/>
              </a:ext>
            </a:extLst>
          </p:cNvPr>
          <p:cNvCxnSpPr>
            <a:cxnSpLocks/>
          </p:cNvCxnSpPr>
          <p:nvPr/>
        </p:nvCxnSpPr>
        <p:spPr>
          <a:xfrm flipH="1">
            <a:off x="5215179" y="5126904"/>
            <a:ext cx="169273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123BC23-E232-6B49-F377-19F862D3B248}"/>
              </a:ext>
            </a:extLst>
          </p:cNvPr>
          <p:cNvCxnSpPr>
            <a:cxnSpLocks/>
          </p:cNvCxnSpPr>
          <p:nvPr/>
        </p:nvCxnSpPr>
        <p:spPr>
          <a:xfrm flipV="1">
            <a:off x="6907909" y="0"/>
            <a:ext cx="0" cy="16981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2AA8D55-B8A4-DEC4-8EA1-0E5BD86DB2A8}"/>
              </a:ext>
            </a:extLst>
          </p:cNvPr>
          <p:cNvCxnSpPr>
            <a:cxnSpLocks/>
          </p:cNvCxnSpPr>
          <p:nvPr/>
        </p:nvCxnSpPr>
        <p:spPr>
          <a:xfrm flipV="1">
            <a:off x="10385895" y="-10887"/>
            <a:ext cx="0" cy="16981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4E648C0-0B2F-C60B-CBD8-A4BA425383D2}"/>
              </a:ext>
            </a:extLst>
          </p:cNvPr>
          <p:cNvCxnSpPr>
            <a:cxnSpLocks/>
          </p:cNvCxnSpPr>
          <p:nvPr/>
        </p:nvCxnSpPr>
        <p:spPr>
          <a:xfrm flipV="1">
            <a:off x="6897024" y="5121595"/>
            <a:ext cx="0" cy="16981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3D56DBE-F743-CCD4-10C9-FC0A534F6518}"/>
              </a:ext>
            </a:extLst>
          </p:cNvPr>
          <p:cNvCxnSpPr>
            <a:cxnSpLocks/>
          </p:cNvCxnSpPr>
          <p:nvPr/>
        </p:nvCxnSpPr>
        <p:spPr>
          <a:xfrm flipV="1">
            <a:off x="10385895" y="5121595"/>
            <a:ext cx="0" cy="16981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C1C4A9F0-16E5-FDE2-17CC-108C21F3CF7F}"/>
              </a:ext>
            </a:extLst>
          </p:cNvPr>
          <p:cNvSpPr txBox="1"/>
          <p:nvPr/>
        </p:nvSpPr>
        <p:spPr>
          <a:xfrm rot="3006356">
            <a:off x="6159920" y="5389512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BOJOUR!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0292363D-1C35-FEBF-82AA-770D02FAC27D}"/>
              </a:ext>
            </a:extLst>
          </p:cNvPr>
          <p:cNvSpPr txBox="1"/>
          <p:nvPr/>
        </p:nvSpPr>
        <p:spPr>
          <a:xfrm>
            <a:off x="994069" y="3054247"/>
            <a:ext cx="2695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Pliage lexique de Turquoise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463C7E-6D4D-1F5E-A4AC-CA82A5C182B3}"/>
              </a:ext>
            </a:extLst>
          </p:cNvPr>
          <p:cNvSpPr txBox="1"/>
          <p:nvPr/>
        </p:nvSpPr>
        <p:spPr>
          <a:xfrm rot="18786859" flipH="1">
            <a:off x="10351965" y="5388160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BOJOUR!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143F31-FB03-2845-B454-B590B2B16C18}"/>
              </a:ext>
            </a:extLst>
          </p:cNvPr>
          <p:cNvSpPr txBox="1"/>
          <p:nvPr/>
        </p:nvSpPr>
        <p:spPr>
          <a:xfrm rot="3006356" flipH="1" flipV="1">
            <a:off x="10356901" y="1186546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BOJOUR!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4B1E96-592A-D4AA-5B84-073157DECC48}"/>
              </a:ext>
            </a:extLst>
          </p:cNvPr>
          <p:cNvSpPr txBox="1"/>
          <p:nvPr/>
        </p:nvSpPr>
        <p:spPr>
          <a:xfrm rot="18891990" flipV="1">
            <a:off x="6105955" y="1131715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BOJOUR!</a:t>
            </a:r>
          </a:p>
        </p:txBody>
      </p:sp>
      <p:pic>
        <p:nvPicPr>
          <p:cNvPr id="14" name="Image 13" descr="Une image contenant croquis, chaussures, habits, clipart&#10;&#10;Le contenu généré par l’IA peut être incorrect.">
            <a:extLst>
              <a:ext uri="{FF2B5EF4-FFF2-40B4-BE49-F238E27FC236}">
                <a16:creationId xmlns:a16="http://schemas.microsoft.com/office/drawing/2014/main" id="{9EE1AF1B-0DD7-B53C-471E-5B7A887E55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t="4864" r="17590" b="72782"/>
          <a:stretch/>
        </p:blipFill>
        <p:spPr>
          <a:xfrm rot="13418446">
            <a:off x="10812666" y="287463"/>
            <a:ext cx="947717" cy="1140158"/>
          </a:xfrm>
          <a:prstGeom prst="rect">
            <a:avLst/>
          </a:prstGeom>
        </p:spPr>
      </p:pic>
      <p:pic>
        <p:nvPicPr>
          <p:cNvPr id="18" name="Image 17" descr="Une image contenant dessin, croquis, illustration, clipart&#10;&#10;Le contenu généré par l’IA peut être incorrect.">
            <a:extLst>
              <a:ext uri="{FF2B5EF4-FFF2-40B4-BE49-F238E27FC236}">
                <a16:creationId xmlns:a16="http://schemas.microsoft.com/office/drawing/2014/main" id="{F8AADDE4-4210-2AB4-F400-00A0209BB3C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t="8670" r="21455" b="66348"/>
          <a:stretch/>
        </p:blipFill>
        <p:spPr>
          <a:xfrm rot="8591042">
            <a:off x="5470064" y="254982"/>
            <a:ext cx="1343248" cy="1198263"/>
          </a:xfrm>
          <a:prstGeom prst="rect">
            <a:avLst/>
          </a:prstGeom>
        </p:spPr>
      </p:pic>
      <p:pic>
        <p:nvPicPr>
          <p:cNvPr id="22" name="Image 21" descr="Une image contenant croquis, dessin, art, mammifère&#10;&#10;Le contenu généré par l’IA peut être incorrect.">
            <a:extLst>
              <a:ext uri="{FF2B5EF4-FFF2-40B4-BE49-F238E27FC236}">
                <a16:creationId xmlns:a16="http://schemas.microsoft.com/office/drawing/2014/main" id="{7C9C8AD7-FE3F-CDD9-FEFA-15F7AEEB99D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r="18381" b="66136"/>
          <a:stretch/>
        </p:blipFill>
        <p:spPr>
          <a:xfrm rot="16200000">
            <a:off x="7481404" y="1161679"/>
            <a:ext cx="1092500" cy="1163566"/>
          </a:xfrm>
          <a:prstGeom prst="rect">
            <a:avLst/>
          </a:prstGeom>
        </p:spPr>
      </p:pic>
      <p:pic>
        <p:nvPicPr>
          <p:cNvPr id="25" name="Image 24" descr="Une image contenant chat, croquis, mammifère, dessin&#10;&#10;Le contenu généré par l’IA peut être incorrect.">
            <a:extLst>
              <a:ext uri="{FF2B5EF4-FFF2-40B4-BE49-F238E27FC236}">
                <a16:creationId xmlns:a16="http://schemas.microsoft.com/office/drawing/2014/main" id="{B5B1CDB1-BF21-21DC-2B86-8D938881769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5738" r="46025" b="53656"/>
          <a:stretch/>
        </p:blipFill>
        <p:spPr>
          <a:xfrm>
            <a:off x="6427560" y="2182937"/>
            <a:ext cx="1072799" cy="1110565"/>
          </a:xfrm>
          <a:prstGeom prst="rect">
            <a:avLst/>
          </a:prstGeom>
        </p:spPr>
      </p:pic>
      <p:pic>
        <p:nvPicPr>
          <p:cNvPr id="28" name="Image 27" descr="Une image contenant croquis, dessin, art&#10;&#10;Le contenu généré par l’IA peut être incorrect.">
            <a:extLst>
              <a:ext uri="{FF2B5EF4-FFF2-40B4-BE49-F238E27FC236}">
                <a16:creationId xmlns:a16="http://schemas.microsoft.com/office/drawing/2014/main" id="{706FC4E5-9BF9-CADE-BB66-04CE6F893D6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6" t="3091" r="21576" b="71654"/>
          <a:stretch/>
        </p:blipFill>
        <p:spPr>
          <a:xfrm rot="5400000">
            <a:off x="8675823" y="4469461"/>
            <a:ext cx="1270000" cy="1179262"/>
          </a:xfrm>
          <a:prstGeom prst="rect">
            <a:avLst/>
          </a:prstGeom>
        </p:spPr>
      </p:pic>
      <p:pic>
        <p:nvPicPr>
          <p:cNvPr id="36" name="Image 35" descr="Une image contenant croquis, dessin, illustration, chaussures&#10;&#10;Le contenu généré par l’IA peut être incorrect.">
            <a:extLst>
              <a:ext uri="{FF2B5EF4-FFF2-40B4-BE49-F238E27FC236}">
                <a16:creationId xmlns:a16="http://schemas.microsoft.com/office/drawing/2014/main" id="{743653C1-590A-1AA6-1225-50002F2CCA6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5829" r="22869" b="72208"/>
          <a:stretch/>
        </p:blipFill>
        <p:spPr>
          <a:xfrm rot="10800000">
            <a:off x="6217842" y="3594777"/>
            <a:ext cx="1343994" cy="1147660"/>
          </a:xfrm>
          <a:prstGeom prst="rect">
            <a:avLst/>
          </a:prstGeom>
        </p:spPr>
      </p:pic>
      <p:pic>
        <p:nvPicPr>
          <p:cNvPr id="9" name="Image 8" descr="Une image contenant oiseau, bec, dessin, croquis&#10;&#10;Le contenu généré par l’IA peut être incorrect.">
            <a:extLst>
              <a:ext uri="{FF2B5EF4-FFF2-40B4-BE49-F238E27FC236}">
                <a16:creationId xmlns:a16="http://schemas.microsoft.com/office/drawing/2014/main" id="{BB0506C3-260F-EB48-CDBA-CA55594608B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2" r="18907" b="67671"/>
          <a:stretch/>
        </p:blipFill>
        <p:spPr>
          <a:xfrm rot="10800000">
            <a:off x="9837341" y="3551837"/>
            <a:ext cx="1171971" cy="779545"/>
          </a:xfrm>
          <a:prstGeom prst="rect">
            <a:avLst/>
          </a:prstGeom>
        </p:spPr>
      </p:pic>
      <p:pic>
        <p:nvPicPr>
          <p:cNvPr id="15" name="Image 14" descr="Une image contenant croquis, dessin, art, Dessin au trait&#10;&#10;Le contenu généré par l’IA peut être incorrect.">
            <a:extLst>
              <a:ext uri="{FF2B5EF4-FFF2-40B4-BE49-F238E27FC236}">
                <a16:creationId xmlns:a16="http://schemas.microsoft.com/office/drawing/2014/main" id="{D9F672A2-F22F-ED38-88FD-A3C282EA981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0" t="5192" r="23865" b="70760"/>
          <a:stretch/>
        </p:blipFill>
        <p:spPr>
          <a:xfrm>
            <a:off x="9870429" y="2182937"/>
            <a:ext cx="1072123" cy="1155156"/>
          </a:xfrm>
          <a:prstGeom prst="rect">
            <a:avLst/>
          </a:prstGeom>
        </p:spPr>
      </p:pic>
      <p:pic>
        <p:nvPicPr>
          <p:cNvPr id="23" name="Image 22" descr="Une image contenant croquis, dessin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1E917662-3B16-4363-87AE-752FCA66A29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t="1877" r="24045" b="73156"/>
          <a:stretch/>
        </p:blipFill>
        <p:spPr>
          <a:xfrm rot="16200000">
            <a:off x="7312706" y="4532857"/>
            <a:ext cx="1147659" cy="1343798"/>
          </a:xfrm>
          <a:prstGeom prst="rect">
            <a:avLst/>
          </a:prstGeom>
        </p:spPr>
      </p:pic>
      <p:pic>
        <p:nvPicPr>
          <p:cNvPr id="29" name="Image 28" descr="Une image contenant invertébré, croquis, Névroptères, arthropode&#10;&#10;Le contenu généré par l’IA peut être incorrect.">
            <a:extLst>
              <a:ext uri="{FF2B5EF4-FFF2-40B4-BE49-F238E27FC236}">
                <a16:creationId xmlns:a16="http://schemas.microsoft.com/office/drawing/2014/main" id="{4C5D1107-9DDB-EEDB-B28F-F0E44844547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6334">
            <a:off x="8757917" y="1131157"/>
            <a:ext cx="1224814" cy="1181585"/>
          </a:xfrm>
          <a:prstGeom prst="rect">
            <a:avLst/>
          </a:prstGeom>
        </p:spPr>
      </p:pic>
      <p:pic>
        <p:nvPicPr>
          <p:cNvPr id="31" name="Image 30" descr="Une image contenant insecte, invertébré, vermine, arthropode&#10;&#10;Le contenu généré par l’IA peut être incorrect.">
            <a:extLst>
              <a:ext uri="{FF2B5EF4-FFF2-40B4-BE49-F238E27FC236}">
                <a16:creationId xmlns:a16="http://schemas.microsoft.com/office/drawing/2014/main" id="{094CA8F5-CDED-D006-2523-0DB78265BEC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89" y="1736225"/>
            <a:ext cx="989045" cy="989045"/>
          </a:xfrm>
          <a:prstGeom prst="rect">
            <a:avLst/>
          </a:prstGeom>
        </p:spPr>
      </p:pic>
      <p:pic>
        <p:nvPicPr>
          <p:cNvPr id="38" name="Image 37" descr="Une image contenant mammifère, porc-épic, Erinaceidae, hérisson&#10;&#10;Le contenu généré par l’IA peut être incorrect.">
            <a:extLst>
              <a:ext uri="{FF2B5EF4-FFF2-40B4-BE49-F238E27FC236}">
                <a16:creationId xmlns:a16="http://schemas.microsoft.com/office/drawing/2014/main" id="{7EB6CE9B-0668-1205-80A2-B1787CB26FD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8371">
            <a:off x="5314569" y="4272425"/>
            <a:ext cx="989045" cy="715228"/>
          </a:xfrm>
          <a:prstGeom prst="rect">
            <a:avLst/>
          </a:prstGeom>
        </p:spPr>
      </p:pic>
      <p:pic>
        <p:nvPicPr>
          <p:cNvPr id="41" name="Image 40" descr="Une image contenant grenouille, Rainette, amphibien, dessin&#10;&#10;Le contenu généré par l’IA peut être incorrect.">
            <a:extLst>
              <a:ext uri="{FF2B5EF4-FFF2-40B4-BE49-F238E27FC236}">
                <a16:creationId xmlns:a16="http://schemas.microsoft.com/office/drawing/2014/main" id="{67F389B2-E5A0-FE1D-2A38-602EAEEDBCD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7407">
            <a:off x="9423996" y="5937590"/>
            <a:ext cx="892866" cy="811697"/>
          </a:xfrm>
          <a:prstGeom prst="rect">
            <a:avLst/>
          </a:prstGeom>
        </p:spPr>
      </p:pic>
      <p:pic>
        <p:nvPicPr>
          <p:cNvPr id="43" name="Image 42" descr="Une image contenant hibou, croquis, dessin, Oiseau de proie&#10;&#10;Le contenu généré par l’IA peut être incorrect.">
            <a:extLst>
              <a:ext uri="{FF2B5EF4-FFF2-40B4-BE49-F238E27FC236}">
                <a16:creationId xmlns:a16="http://schemas.microsoft.com/office/drawing/2014/main" id="{6FDF228A-BDA9-2A40-FED3-6C9288A88CA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4746">
            <a:off x="11195235" y="1669104"/>
            <a:ext cx="734650" cy="1006549"/>
          </a:xfrm>
          <a:prstGeom prst="rect">
            <a:avLst/>
          </a:prstGeom>
        </p:spPr>
      </p:pic>
      <p:pic>
        <p:nvPicPr>
          <p:cNvPr id="47" name="Image 46" descr="Une image contenant Papillons de jour et de nuit, insecte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9C4F658D-17CF-7ACE-1153-D4CD6E274FFC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8091">
            <a:off x="7046989" y="170405"/>
            <a:ext cx="984268" cy="984268"/>
          </a:xfrm>
          <a:prstGeom prst="rect">
            <a:avLst/>
          </a:prstGeom>
        </p:spPr>
      </p:pic>
      <p:pic>
        <p:nvPicPr>
          <p:cNvPr id="49" name="Image 48" descr="Une image contenant oiseau, oscines, rouge-gorge, bec&#10;&#10;Le contenu généré par l’IA peut être incorrect.">
            <a:extLst>
              <a:ext uri="{FF2B5EF4-FFF2-40B4-BE49-F238E27FC236}">
                <a16:creationId xmlns:a16="http://schemas.microsoft.com/office/drawing/2014/main" id="{76042998-E2E8-475A-43A5-29650C2E732C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0983">
            <a:off x="11088171" y="4179097"/>
            <a:ext cx="1014945" cy="847185"/>
          </a:xfrm>
          <a:prstGeom prst="rect">
            <a:avLst/>
          </a:prstGeom>
        </p:spPr>
      </p:pic>
      <p:pic>
        <p:nvPicPr>
          <p:cNvPr id="51" name="Image 50" descr="Une image contenant dessin, croquis, Silhouette d’animal, renard&#10;&#10;Le contenu généré par l’IA peut être incorrect.">
            <a:extLst>
              <a:ext uri="{FF2B5EF4-FFF2-40B4-BE49-F238E27FC236}">
                <a16:creationId xmlns:a16="http://schemas.microsoft.com/office/drawing/2014/main" id="{FA42B3F8-E48B-7C66-EF72-8F4FBB67EC6F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5032">
            <a:off x="9267987" y="78775"/>
            <a:ext cx="1085329" cy="980894"/>
          </a:xfrm>
          <a:prstGeom prst="rect">
            <a:avLst/>
          </a:prstGeom>
        </p:spPr>
      </p:pic>
      <p:pic>
        <p:nvPicPr>
          <p:cNvPr id="53" name="Image 52" descr="Une image contenant croquis, dessin, mammifère, chat&#10;&#10;Le contenu généré par l’IA peut être incorrect.">
            <a:extLst>
              <a:ext uri="{FF2B5EF4-FFF2-40B4-BE49-F238E27FC236}">
                <a16:creationId xmlns:a16="http://schemas.microsoft.com/office/drawing/2014/main" id="{2488181B-EC42-792B-7DEA-0C83D96043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1932">
            <a:off x="7030459" y="5959160"/>
            <a:ext cx="889503" cy="8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32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45</Words>
  <Application>Microsoft Office PowerPoint</Application>
  <PresentationFormat>Grand écran</PresentationFormat>
  <Paragraphs>28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Aptos</vt:lpstr>
      <vt:lpstr>Arial</vt:lpstr>
      <vt:lpstr>Dante (Headings)2</vt:lpstr>
      <vt:lpstr>Georgia Pro</vt:lpstr>
      <vt:lpstr>Wingdings 2</vt:lpstr>
      <vt:lpstr>OffsetVTI</vt:lpstr>
      <vt:lpstr>Présentation PowerPoint</vt:lpstr>
      <vt:lpstr>Présentation PowerPoint</vt:lpstr>
      <vt:lpstr>Présentation PowerPoint</vt:lpstr>
    </vt:vector>
  </TitlesOfParts>
  <Company>INSEI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VANBRUGGHE</dc:creator>
  <cp:lastModifiedBy>Anne VANBRUGGHE</cp:lastModifiedBy>
  <cp:revision>4</cp:revision>
  <dcterms:created xsi:type="dcterms:W3CDTF">2025-05-02T05:56:46Z</dcterms:created>
  <dcterms:modified xsi:type="dcterms:W3CDTF">2025-05-03T09:31:53Z</dcterms:modified>
</cp:coreProperties>
</file>