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e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2"/>
  </p:handoutMasterIdLst>
  <p:sldIdLst>
    <p:sldId id="275" r:id="rId2"/>
    <p:sldId id="274" r:id="rId3"/>
    <p:sldId id="256" r:id="rId4"/>
    <p:sldId id="259" r:id="rId5"/>
    <p:sldId id="257" r:id="rId6"/>
    <p:sldId id="262" r:id="rId7"/>
    <p:sldId id="270" r:id="rId8"/>
    <p:sldId id="271" r:id="rId9"/>
    <p:sldId id="272" r:id="rId10"/>
    <p:sldId id="273" r:id="rId11"/>
  </p:sldIdLst>
  <p:sldSz cx="12192000" cy="6858000"/>
  <p:notesSz cx="9144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5" d="100"/>
          <a:sy n="75" d="100"/>
        </p:scale>
        <p:origin x="18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17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57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7204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015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5650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566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381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888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97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469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803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10114-B42C-4524-BFEC-40C1AAE81914}" type="datetimeFigureOut">
              <a:rPr lang="fr-FR" smtClean="0"/>
              <a:t>13/03/2023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3831C-0E3D-4D92-92AC-178A27875E1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00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png"/><Relationship Id="rId3" Type="http://schemas.openxmlformats.org/officeDocument/2006/relationships/image" Target="../media/image84.jpe"/><Relationship Id="rId7" Type="http://schemas.openxmlformats.org/officeDocument/2006/relationships/image" Target="../media/image88.png"/><Relationship Id="rId12" Type="http://schemas.openxmlformats.org/officeDocument/2006/relationships/image" Target="../media/image93.jpe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jpeg"/><Relationship Id="rId5" Type="http://schemas.openxmlformats.org/officeDocument/2006/relationships/image" Target="../media/image12.pn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image" Target="../media/image44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12" Type="http://schemas.openxmlformats.org/officeDocument/2006/relationships/image" Target="../media/image43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11" Type="http://schemas.openxmlformats.org/officeDocument/2006/relationships/image" Target="../media/image42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jpeg"/><Relationship Id="rId9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jpe"/><Relationship Id="rId2" Type="http://schemas.openxmlformats.org/officeDocument/2006/relationships/image" Target="../media/image57.jpe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jpg"/><Relationship Id="rId10" Type="http://schemas.openxmlformats.org/officeDocument/2006/relationships/image" Target="../media/image65.jpeg"/><Relationship Id="rId4" Type="http://schemas.openxmlformats.org/officeDocument/2006/relationships/image" Target="../media/image59.png"/><Relationship Id="rId9" Type="http://schemas.openxmlformats.org/officeDocument/2006/relationships/image" Target="../media/image6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"/><Relationship Id="rId7" Type="http://schemas.openxmlformats.org/officeDocument/2006/relationships/image" Target="../media/image77.jpe"/><Relationship Id="rId12" Type="http://schemas.openxmlformats.org/officeDocument/2006/relationships/image" Target="../media/image82.jpeg"/><Relationship Id="rId2" Type="http://schemas.openxmlformats.org/officeDocument/2006/relationships/image" Target="../media/image72.jpe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jpe"/><Relationship Id="rId11" Type="http://schemas.openxmlformats.org/officeDocument/2006/relationships/image" Target="../media/image81.jpeg"/><Relationship Id="rId5" Type="http://schemas.openxmlformats.org/officeDocument/2006/relationships/image" Target="../media/image75.png"/><Relationship Id="rId10" Type="http://schemas.openxmlformats.org/officeDocument/2006/relationships/image" Target="../media/image80.jpeg"/><Relationship Id="rId4" Type="http://schemas.openxmlformats.org/officeDocument/2006/relationships/image" Target="../media/image74.jpe"/><Relationship Id="rId9" Type="http://schemas.openxmlformats.org/officeDocument/2006/relationships/image" Target="../media/image7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4489572" y="2764908"/>
            <a:ext cx="3039185" cy="1191816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fr-FR" sz="3200" smtClean="0">
                <a:latin typeface="Garamond" panose="02020404030301010803" pitchFamily="18" charset="0"/>
              </a:rPr>
              <a:t>Jeu des </a:t>
            </a:r>
            <a:r>
              <a:rPr lang="fr-FR" sz="3200" dirty="0" smtClean="0">
                <a:latin typeface="Garamond" panose="02020404030301010803" pitchFamily="18" charset="0"/>
              </a:rPr>
              <a:t>7 familles</a:t>
            </a:r>
          </a:p>
          <a:p>
            <a:pPr algn="ctr"/>
            <a:r>
              <a:rPr lang="fr-FR" sz="3200" dirty="0">
                <a:latin typeface="Garamond" panose="02020404030301010803" pitchFamily="18" charset="0"/>
              </a:rPr>
              <a:t>d</a:t>
            </a:r>
            <a:r>
              <a:rPr lang="fr-FR" sz="3200" dirty="0" smtClean="0">
                <a:latin typeface="Garamond" panose="02020404030301010803" pitchFamily="18" charset="0"/>
              </a:rPr>
              <a:t>u </a:t>
            </a:r>
            <a:r>
              <a:rPr lang="fr-FR" sz="3200" dirty="0" smtClean="0">
                <a:solidFill>
                  <a:srgbClr val="FF0000"/>
                </a:solidFill>
                <a:latin typeface="Garamond" panose="02020404030301010803" pitchFamily="18" charset="0"/>
              </a:rPr>
              <a:t>DE</a:t>
            </a:r>
            <a:endParaRPr lang="fr-FR" sz="3200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20" y="68038"/>
            <a:ext cx="2678984" cy="215520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4629" y="68038"/>
            <a:ext cx="2715127" cy="2183148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9176" y="4672178"/>
            <a:ext cx="2621814" cy="2103581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91" y="4602201"/>
            <a:ext cx="2719513" cy="2183148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2778" y="4685372"/>
            <a:ext cx="2621323" cy="2090387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65641" y="4672178"/>
            <a:ext cx="2666352" cy="2066651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7823" y="135185"/>
            <a:ext cx="2666352" cy="2145670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4829" y="88042"/>
            <a:ext cx="2639272" cy="213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29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de poule</a:t>
            </a:r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de pigeon 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de serpent</a:t>
            </a:r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de caille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de crocodile 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d’autruche  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294630" y="2105356"/>
            <a:ext cx="2018501" cy="24622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F</a:t>
            </a:r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amille 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œuf 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L’œuf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poule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L’œuf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pigeon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>
                <a:latin typeface="Angsana New" panose="02020603050405020304" pitchFamily="18" charset="-34"/>
                <a:cs typeface="Angsana New" panose="02020603050405020304" pitchFamily="18" charset="-34"/>
              </a:rPr>
              <a:t>L’ 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œuf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serpent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L’œuf </a:t>
            </a:r>
            <a:r>
              <a:rPr lang="fr-FR" sz="16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crocodile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L’œuf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d’autruche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L’œuf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caille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2"/>
          <a:srcRect l="19346" r="19273"/>
          <a:stretch/>
        </p:blipFill>
        <p:spPr>
          <a:xfrm>
            <a:off x="766975" y="1484493"/>
            <a:ext cx="1149526" cy="124172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964" y="1546901"/>
            <a:ext cx="1578680" cy="1241728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4"/>
          <a:srcRect l="23855" r="24747"/>
          <a:stretch/>
        </p:blipFill>
        <p:spPr>
          <a:xfrm>
            <a:off x="1841594" y="1793284"/>
            <a:ext cx="726142" cy="945280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1686" y="1729544"/>
            <a:ext cx="851367" cy="75162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93527" y="1685241"/>
            <a:ext cx="1083561" cy="965047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7088" y="1864466"/>
            <a:ext cx="891276" cy="667596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041" y="4886668"/>
            <a:ext cx="1007820" cy="114155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7334" y="5267942"/>
            <a:ext cx="877408" cy="49299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5581" y="4900812"/>
            <a:ext cx="1331710" cy="1155055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46892" y="4886668"/>
            <a:ext cx="641968" cy="926906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4423121"/>
            <a:ext cx="1619250" cy="1619250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13"/>
          <a:srcRect b="1749"/>
          <a:stretch/>
        </p:blipFill>
        <p:spPr>
          <a:xfrm>
            <a:off x="7404060" y="4900812"/>
            <a:ext cx="622381" cy="684246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6" r="19273"/>
          <a:stretch/>
        </p:blipFill>
        <p:spPr>
          <a:xfrm>
            <a:off x="137427" y="324949"/>
            <a:ext cx="435989" cy="470959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55" r="24747"/>
          <a:stretch/>
        </p:blipFill>
        <p:spPr>
          <a:xfrm>
            <a:off x="363999" y="195855"/>
            <a:ext cx="364243" cy="474166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4" y="390647"/>
            <a:ext cx="619517" cy="487288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400" y="268298"/>
            <a:ext cx="368110" cy="32498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509" y="206500"/>
            <a:ext cx="425202" cy="378696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9188" y="500964"/>
            <a:ext cx="377463" cy="282733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6129" y="409019"/>
            <a:ext cx="316636" cy="358654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7914" y="409019"/>
            <a:ext cx="451781" cy="391851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61" y="259433"/>
            <a:ext cx="651525" cy="651525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0627" y="180672"/>
            <a:ext cx="420946" cy="236518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5689" y="123633"/>
            <a:ext cx="325275" cy="469649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49"/>
          <a:stretch/>
        </p:blipFill>
        <p:spPr>
          <a:xfrm>
            <a:off x="2419290" y="231804"/>
            <a:ext cx="337248" cy="370771"/>
          </a:xfrm>
          <a:prstGeom prst="rect">
            <a:avLst/>
          </a:prstGeom>
        </p:spPr>
      </p:pic>
      <p:cxnSp>
        <p:nvCxnSpPr>
          <p:cNvPr id="43" name="Connecteur droit 42"/>
          <p:cNvCxnSpPr/>
          <p:nvPr/>
        </p:nvCxnSpPr>
        <p:spPr>
          <a:xfrm>
            <a:off x="123413" y="113457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85493" y="-606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45" name="Image 44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6" r="19273"/>
          <a:stretch/>
        </p:blipFill>
        <p:spPr>
          <a:xfrm>
            <a:off x="2914945" y="316406"/>
            <a:ext cx="435989" cy="470959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55" r="24747"/>
          <a:stretch/>
        </p:blipFill>
        <p:spPr>
          <a:xfrm>
            <a:off x="3141517" y="187312"/>
            <a:ext cx="364243" cy="474166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602" y="382104"/>
            <a:ext cx="619517" cy="487288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36918" y="259755"/>
            <a:ext cx="368110" cy="324984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027" y="197957"/>
            <a:ext cx="425202" cy="378696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6706" y="492421"/>
            <a:ext cx="377463" cy="282733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3647" y="400476"/>
            <a:ext cx="316636" cy="358654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25432" y="400476"/>
            <a:ext cx="451781" cy="391851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579" y="250890"/>
            <a:ext cx="651525" cy="651525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88145" y="172129"/>
            <a:ext cx="420946" cy="236518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03207" y="115090"/>
            <a:ext cx="325275" cy="469649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49"/>
          <a:stretch/>
        </p:blipFill>
        <p:spPr>
          <a:xfrm>
            <a:off x="5196808" y="223261"/>
            <a:ext cx="337248" cy="370771"/>
          </a:xfrm>
          <a:prstGeom prst="rect">
            <a:avLst/>
          </a:prstGeom>
        </p:spPr>
      </p:pic>
      <p:cxnSp>
        <p:nvCxnSpPr>
          <p:cNvPr id="57" name="Connecteur droit 56"/>
          <p:cNvCxnSpPr/>
          <p:nvPr/>
        </p:nvCxnSpPr>
        <p:spPr>
          <a:xfrm>
            <a:off x="2900931" y="1126036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589010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59" name="Image 5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6" r="19273"/>
          <a:stretch/>
        </p:blipFill>
        <p:spPr>
          <a:xfrm>
            <a:off x="5719557" y="324949"/>
            <a:ext cx="435989" cy="470959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55" r="24747"/>
          <a:stretch/>
        </p:blipFill>
        <p:spPr>
          <a:xfrm>
            <a:off x="5946129" y="195855"/>
            <a:ext cx="364243" cy="474166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14" y="390647"/>
            <a:ext cx="619517" cy="487288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41530" y="268298"/>
            <a:ext cx="368110" cy="324984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3639" y="206500"/>
            <a:ext cx="425202" cy="378696"/>
          </a:xfrm>
          <a:prstGeom prst="rect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318" y="500964"/>
            <a:ext cx="377463" cy="282733"/>
          </a:xfrm>
          <a:prstGeom prst="rect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8259" y="409019"/>
            <a:ext cx="316636" cy="358654"/>
          </a:xfrm>
          <a:prstGeom prst="rect">
            <a:avLst/>
          </a:prstGeom>
        </p:spPr>
      </p:pic>
      <p:pic>
        <p:nvPicPr>
          <p:cNvPr id="66" name="Image 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30044" y="409019"/>
            <a:ext cx="451781" cy="391851"/>
          </a:xfrm>
          <a:prstGeom prst="rect">
            <a:avLst/>
          </a:prstGeom>
        </p:spPr>
      </p:pic>
      <p:pic>
        <p:nvPicPr>
          <p:cNvPr id="67" name="Image 66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8191" y="259433"/>
            <a:ext cx="651525" cy="651525"/>
          </a:xfrm>
          <a:prstGeom prst="rect">
            <a:avLst/>
          </a:prstGeom>
        </p:spPr>
      </p:pic>
      <p:pic>
        <p:nvPicPr>
          <p:cNvPr id="68" name="Image 6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92757" y="180672"/>
            <a:ext cx="420946" cy="236518"/>
          </a:xfrm>
          <a:prstGeom prst="rect">
            <a:avLst/>
          </a:prstGeom>
        </p:spPr>
      </p:pic>
      <p:pic>
        <p:nvPicPr>
          <p:cNvPr id="69" name="Image 68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07819" y="123633"/>
            <a:ext cx="325275" cy="469649"/>
          </a:xfrm>
          <a:prstGeom prst="rect">
            <a:avLst/>
          </a:prstGeom>
        </p:spPr>
      </p:pic>
      <p:pic>
        <p:nvPicPr>
          <p:cNvPr id="70" name="Image 69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49"/>
          <a:stretch/>
        </p:blipFill>
        <p:spPr>
          <a:xfrm>
            <a:off x="8001420" y="231804"/>
            <a:ext cx="337248" cy="370771"/>
          </a:xfrm>
          <a:prstGeom prst="rect">
            <a:avLst/>
          </a:prstGeom>
        </p:spPr>
      </p:pic>
      <p:cxnSp>
        <p:nvCxnSpPr>
          <p:cNvPr id="71" name="Connecteur droit 70"/>
          <p:cNvCxnSpPr/>
          <p:nvPr/>
        </p:nvCxnSpPr>
        <p:spPr>
          <a:xfrm>
            <a:off x="5705543" y="113457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340667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73" name="Image 7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6" r="19273"/>
          <a:stretch/>
        </p:blipFill>
        <p:spPr>
          <a:xfrm>
            <a:off x="137427" y="3723682"/>
            <a:ext cx="435989" cy="470959"/>
          </a:xfrm>
          <a:prstGeom prst="rect">
            <a:avLst/>
          </a:prstGeom>
        </p:spPr>
      </p:pic>
      <p:pic>
        <p:nvPicPr>
          <p:cNvPr id="74" name="Image 7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55" r="24747"/>
          <a:stretch/>
        </p:blipFill>
        <p:spPr>
          <a:xfrm>
            <a:off x="363999" y="3594588"/>
            <a:ext cx="364243" cy="474166"/>
          </a:xfrm>
          <a:prstGeom prst="rect">
            <a:avLst/>
          </a:prstGeom>
        </p:spPr>
      </p:pic>
      <p:pic>
        <p:nvPicPr>
          <p:cNvPr id="75" name="Image 7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84" y="3789380"/>
            <a:ext cx="619517" cy="487288"/>
          </a:xfrm>
          <a:prstGeom prst="rect">
            <a:avLst/>
          </a:prstGeom>
        </p:spPr>
      </p:pic>
      <p:pic>
        <p:nvPicPr>
          <p:cNvPr id="76" name="Image 7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400" y="3667031"/>
            <a:ext cx="368110" cy="324984"/>
          </a:xfrm>
          <a:prstGeom prst="rect">
            <a:avLst/>
          </a:prstGeom>
        </p:spPr>
      </p:pic>
      <p:pic>
        <p:nvPicPr>
          <p:cNvPr id="77" name="Image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81509" y="3605233"/>
            <a:ext cx="425202" cy="378696"/>
          </a:xfrm>
          <a:prstGeom prst="rect">
            <a:avLst/>
          </a:prstGeom>
        </p:spPr>
      </p:pic>
      <p:pic>
        <p:nvPicPr>
          <p:cNvPr id="78" name="Imag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9188" y="3899697"/>
            <a:ext cx="377463" cy="282733"/>
          </a:xfrm>
          <a:prstGeom prst="rect">
            <a:avLst/>
          </a:prstGeom>
        </p:spPr>
      </p:pic>
      <p:pic>
        <p:nvPicPr>
          <p:cNvPr id="79" name="Image 7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6129" y="3807752"/>
            <a:ext cx="316636" cy="358654"/>
          </a:xfrm>
          <a:prstGeom prst="rect">
            <a:avLst/>
          </a:prstGeom>
        </p:spPr>
      </p:pic>
      <p:pic>
        <p:nvPicPr>
          <p:cNvPr id="80" name="Image 7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7914" y="3807752"/>
            <a:ext cx="451781" cy="391851"/>
          </a:xfrm>
          <a:prstGeom prst="rect">
            <a:avLst/>
          </a:prstGeom>
        </p:spPr>
      </p:pic>
      <p:pic>
        <p:nvPicPr>
          <p:cNvPr id="81" name="Image 80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061" y="3658166"/>
            <a:ext cx="651525" cy="651525"/>
          </a:xfrm>
          <a:prstGeom prst="rect">
            <a:avLst/>
          </a:prstGeom>
        </p:spPr>
      </p:pic>
      <p:pic>
        <p:nvPicPr>
          <p:cNvPr id="82" name="Image 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0627" y="3579405"/>
            <a:ext cx="420946" cy="236518"/>
          </a:xfrm>
          <a:prstGeom prst="rect">
            <a:avLst/>
          </a:prstGeom>
        </p:spPr>
      </p:pic>
      <p:pic>
        <p:nvPicPr>
          <p:cNvPr id="83" name="Image 82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25689" y="3522366"/>
            <a:ext cx="325275" cy="469649"/>
          </a:xfrm>
          <a:prstGeom prst="rect">
            <a:avLst/>
          </a:prstGeom>
        </p:spPr>
      </p:pic>
      <p:pic>
        <p:nvPicPr>
          <p:cNvPr id="84" name="Image 83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49"/>
          <a:stretch/>
        </p:blipFill>
        <p:spPr>
          <a:xfrm>
            <a:off x="2419290" y="3630537"/>
            <a:ext cx="337248" cy="370771"/>
          </a:xfrm>
          <a:prstGeom prst="rect">
            <a:avLst/>
          </a:prstGeom>
        </p:spPr>
      </p:pic>
      <p:cxnSp>
        <p:nvCxnSpPr>
          <p:cNvPr id="85" name="Connecteur droit 84"/>
          <p:cNvCxnSpPr/>
          <p:nvPr/>
        </p:nvCxnSpPr>
        <p:spPr>
          <a:xfrm>
            <a:off x="123413" y="453331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5913" y="3406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87" name="Image 8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6" r="19273"/>
          <a:stretch/>
        </p:blipFill>
        <p:spPr>
          <a:xfrm>
            <a:off x="2905365" y="3723549"/>
            <a:ext cx="435989" cy="470959"/>
          </a:xfrm>
          <a:prstGeom prst="rect">
            <a:avLst/>
          </a:prstGeom>
        </p:spPr>
      </p:pic>
      <p:pic>
        <p:nvPicPr>
          <p:cNvPr id="88" name="Image 87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55" r="24747"/>
          <a:stretch/>
        </p:blipFill>
        <p:spPr>
          <a:xfrm>
            <a:off x="3131937" y="3594455"/>
            <a:ext cx="364243" cy="474166"/>
          </a:xfrm>
          <a:prstGeom prst="rect">
            <a:avLst/>
          </a:prstGeom>
        </p:spPr>
      </p:pic>
      <p:pic>
        <p:nvPicPr>
          <p:cNvPr id="89" name="Image 88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022" y="3789247"/>
            <a:ext cx="619517" cy="487288"/>
          </a:xfrm>
          <a:prstGeom prst="rect">
            <a:avLst/>
          </a:prstGeom>
        </p:spPr>
      </p:pic>
      <p:pic>
        <p:nvPicPr>
          <p:cNvPr id="90" name="Image 8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27338" y="3666898"/>
            <a:ext cx="368110" cy="324984"/>
          </a:xfrm>
          <a:prstGeom prst="rect">
            <a:avLst/>
          </a:prstGeom>
        </p:spPr>
      </p:pic>
      <p:pic>
        <p:nvPicPr>
          <p:cNvPr id="91" name="Image 9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9447" y="3605100"/>
            <a:ext cx="425202" cy="378696"/>
          </a:xfrm>
          <a:prstGeom prst="rect">
            <a:avLst/>
          </a:prstGeom>
        </p:spPr>
      </p:pic>
      <p:pic>
        <p:nvPicPr>
          <p:cNvPr id="92" name="Image 9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7126" y="3899564"/>
            <a:ext cx="377463" cy="282733"/>
          </a:xfrm>
          <a:prstGeom prst="rect">
            <a:avLst/>
          </a:prstGeom>
        </p:spPr>
      </p:pic>
      <p:pic>
        <p:nvPicPr>
          <p:cNvPr id="93" name="Image 9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04067" y="3807619"/>
            <a:ext cx="316636" cy="358654"/>
          </a:xfrm>
          <a:prstGeom prst="rect">
            <a:avLst/>
          </a:prstGeom>
        </p:spPr>
      </p:pic>
      <p:pic>
        <p:nvPicPr>
          <p:cNvPr id="94" name="Image 9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5852" y="3807619"/>
            <a:ext cx="451781" cy="391851"/>
          </a:xfrm>
          <a:prstGeom prst="rect">
            <a:avLst/>
          </a:prstGeom>
        </p:spPr>
      </p:pic>
      <p:pic>
        <p:nvPicPr>
          <p:cNvPr id="95" name="Image 9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999" y="3658033"/>
            <a:ext cx="651525" cy="651525"/>
          </a:xfrm>
          <a:prstGeom prst="rect">
            <a:avLst/>
          </a:prstGeom>
        </p:spPr>
      </p:pic>
      <p:pic>
        <p:nvPicPr>
          <p:cNvPr id="96" name="Image 9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78565" y="3579272"/>
            <a:ext cx="420946" cy="236518"/>
          </a:xfrm>
          <a:prstGeom prst="rect">
            <a:avLst/>
          </a:prstGeom>
        </p:spPr>
      </p:pic>
      <p:pic>
        <p:nvPicPr>
          <p:cNvPr id="97" name="Image 96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93627" y="3522233"/>
            <a:ext cx="325275" cy="469649"/>
          </a:xfrm>
          <a:prstGeom prst="rect">
            <a:avLst/>
          </a:prstGeom>
        </p:spPr>
      </p:pic>
      <p:pic>
        <p:nvPicPr>
          <p:cNvPr id="98" name="Image 97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49"/>
          <a:stretch/>
        </p:blipFill>
        <p:spPr>
          <a:xfrm>
            <a:off x="5187228" y="3630404"/>
            <a:ext cx="337248" cy="370771"/>
          </a:xfrm>
          <a:prstGeom prst="rect">
            <a:avLst/>
          </a:prstGeom>
        </p:spPr>
      </p:pic>
      <p:cxnSp>
        <p:nvCxnSpPr>
          <p:cNvPr id="99" name="Connecteur droit 98"/>
          <p:cNvCxnSpPr/>
          <p:nvPr/>
        </p:nvCxnSpPr>
        <p:spPr>
          <a:xfrm>
            <a:off x="2891351" y="453317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5865472" y="339452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101" name="Image 100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6" r="19273"/>
          <a:stretch/>
        </p:blipFill>
        <p:spPr>
          <a:xfrm>
            <a:off x="5694924" y="3711533"/>
            <a:ext cx="435989" cy="470959"/>
          </a:xfrm>
          <a:prstGeom prst="rect">
            <a:avLst/>
          </a:prstGeom>
        </p:spPr>
      </p:pic>
      <p:pic>
        <p:nvPicPr>
          <p:cNvPr id="102" name="Image 10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855" r="24747"/>
          <a:stretch/>
        </p:blipFill>
        <p:spPr>
          <a:xfrm>
            <a:off x="5921496" y="3582439"/>
            <a:ext cx="364243" cy="474166"/>
          </a:xfrm>
          <a:prstGeom prst="rect">
            <a:avLst/>
          </a:prstGeom>
        </p:spPr>
      </p:pic>
      <p:pic>
        <p:nvPicPr>
          <p:cNvPr id="103" name="Image 10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DFE"/>
              </a:clrFrom>
              <a:clrTo>
                <a:srgbClr val="FFFD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581" y="3777231"/>
            <a:ext cx="619517" cy="487288"/>
          </a:xfrm>
          <a:prstGeom prst="rect">
            <a:avLst/>
          </a:prstGeom>
        </p:spPr>
      </p:pic>
      <p:pic>
        <p:nvPicPr>
          <p:cNvPr id="104" name="Image 10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6897" y="3654882"/>
            <a:ext cx="368110" cy="324984"/>
          </a:xfrm>
          <a:prstGeom prst="rect">
            <a:avLst/>
          </a:prstGeom>
        </p:spPr>
      </p:pic>
      <p:pic>
        <p:nvPicPr>
          <p:cNvPr id="105" name="Image 1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9006" y="3593084"/>
            <a:ext cx="425202" cy="378696"/>
          </a:xfrm>
          <a:prstGeom prst="rect">
            <a:avLst/>
          </a:prstGeom>
        </p:spPr>
      </p:pic>
      <p:pic>
        <p:nvPicPr>
          <p:cNvPr id="106" name="Image 10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06685" y="3887548"/>
            <a:ext cx="377463" cy="282733"/>
          </a:xfrm>
          <a:prstGeom prst="rect">
            <a:avLst/>
          </a:prstGeom>
        </p:spPr>
      </p:pic>
      <p:pic>
        <p:nvPicPr>
          <p:cNvPr id="107" name="Image 10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3626" y="3795603"/>
            <a:ext cx="316636" cy="358654"/>
          </a:xfrm>
          <a:prstGeom prst="rect">
            <a:avLst/>
          </a:prstGeom>
        </p:spPr>
      </p:pic>
      <p:pic>
        <p:nvPicPr>
          <p:cNvPr id="108" name="Image 10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05411" y="3795603"/>
            <a:ext cx="451781" cy="391851"/>
          </a:xfrm>
          <a:prstGeom prst="rect">
            <a:avLst/>
          </a:prstGeom>
        </p:spPr>
      </p:pic>
      <p:pic>
        <p:nvPicPr>
          <p:cNvPr id="109" name="Image 108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3558" y="3646017"/>
            <a:ext cx="651525" cy="651525"/>
          </a:xfrm>
          <a:prstGeom prst="rect">
            <a:avLst/>
          </a:prstGeom>
        </p:spPr>
      </p:pic>
      <p:pic>
        <p:nvPicPr>
          <p:cNvPr id="110" name="Image 10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68124" y="3567256"/>
            <a:ext cx="420946" cy="236518"/>
          </a:xfrm>
          <a:prstGeom prst="rect">
            <a:avLst/>
          </a:prstGeom>
        </p:spPr>
      </p:pic>
      <p:pic>
        <p:nvPicPr>
          <p:cNvPr id="111" name="Image 110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83186" y="3510217"/>
            <a:ext cx="325275" cy="469649"/>
          </a:xfrm>
          <a:prstGeom prst="rect">
            <a:avLst/>
          </a:prstGeom>
        </p:spPr>
      </p:pic>
      <p:pic>
        <p:nvPicPr>
          <p:cNvPr id="112" name="Image 111"/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749"/>
          <a:stretch/>
        </p:blipFill>
        <p:spPr>
          <a:xfrm>
            <a:off x="7976787" y="3618388"/>
            <a:ext cx="337248" cy="370771"/>
          </a:xfrm>
          <a:prstGeom prst="rect">
            <a:avLst/>
          </a:prstGeom>
        </p:spPr>
      </p:pic>
      <p:cxnSp>
        <p:nvCxnSpPr>
          <p:cNvPr id="113" name="Connecteur droit 112"/>
          <p:cNvCxnSpPr/>
          <p:nvPr/>
        </p:nvCxnSpPr>
        <p:spPr>
          <a:xfrm>
            <a:off x="5680910" y="4521163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Connecteur droit avec flèche 113"/>
          <p:cNvCxnSpPr/>
          <p:nvPr/>
        </p:nvCxnSpPr>
        <p:spPr>
          <a:xfrm flipV="1">
            <a:off x="357704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5" name="Connecteur droit avec flèche 114"/>
          <p:cNvCxnSpPr/>
          <p:nvPr/>
        </p:nvCxnSpPr>
        <p:spPr>
          <a:xfrm flipV="1">
            <a:off x="3620856" y="77515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6" name="Connecteur droit avec flèche 115"/>
          <p:cNvCxnSpPr/>
          <p:nvPr/>
        </p:nvCxnSpPr>
        <p:spPr>
          <a:xfrm flipV="1">
            <a:off x="6937798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7" name="Connecteur droit avec flèche 116"/>
          <p:cNvCxnSpPr/>
          <p:nvPr/>
        </p:nvCxnSpPr>
        <p:spPr>
          <a:xfrm flipV="1">
            <a:off x="1812861" y="4194508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8" name="Connecteur droit avec flèche 117"/>
          <p:cNvCxnSpPr/>
          <p:nvPr/>
        </p:nvCxnSpPr>
        <p:spPr>
          <a:xfrm flipV="1">
            <a:off x="4999589" y="4194508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9" name="Connecteur droit avec flèche 118"/>
          <p:cNvCxnSpPr/>
          <p:nvPr/>
        </p:nvCxnSpPr>
        <p:spPr>
          <a:xfrm flipV="1">
            <a:off x="8079345" y="418229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7165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870575" y="2371061"/>
            <a:ext cx="1513526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j</a:t>
            </a:r>
            <a:r>
              <a:rPr lang="fr-FR" sz="2400" dirty="0" smtClean="0">
                <a:latin typeface="Garamond" panose="02020404030301010803" pitchFamily="18" charset="0"/>
              </a:rPr>
              <a:t>e voudrais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272029" y="2371272"/>
            <a:ext cx="2466046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Dans la famille ….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454342" y="2371061"/>
            <a:ext cx="2351665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l</a:t>
            </a:r>
            <a:r>
              <a:rPr lang="fr-FR" sz="2400" dirty="0" smtClean="0">
                <a:latin typeface="Garamond" panose="02020404030301010803" pitchFamily="18" charset="0"/>
              </a:rPr>
              <a:t>e ………………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952792" y="3711389"/>
            <a:ext cx="1628398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Donne-moi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713199" y="3711389"/>
            <a:ext cx="2351665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l</a:t>
            </a:r>
            <a:r>
              <a:rPr lang="fr-FR" sz="2400" dirty="0" smtClean="0">
                <a:latin typeface="Garamond" panose="02020404030301010803" pitchFamily="18" charset="0"/>
              </a:rPr>
              <a:t>e ………………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8196873" y="3711389"/>
            <a:ext cx="2109832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de la famille ….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876248" y="2371061"/>
            <a:ext cx="1430457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s</a:t>
            </a:r>
            <a:r>
              <a:rPr lang="fr-FR" sz="2400" dirty="0" smtClean="0">
                <a:latin typeface="Garamond" panose="02020404030301010803" pitchFamily="18" charset="0"/>
              </a:rPr>
              <a:t>’il te plaît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456330" y="3711389"/>
            <a:ext cx="1430457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s</a:t>
            </a:r>
            <a:r>
              <a:rPr lang="fr-FR" sz="2400" dirty="0" smtClean="0">
                <a:latin typeface="Garamond" panose="02020404030301010803" pitchFamily="18" charset="0"/>
              </a:rPr>
              <a:t>’il te plaît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810871" y="4563037"/>
            <a:ext cx="1147661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Peux-tu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043894" y="4563037"/>
            <a:ext cx="1430457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s</a:t>
            </a:r>
            <a:r>
              <a:rPr lang="fr-FR" sz="2400" dirty="0" smtClean="0">
                <a:latin typeface="Garamond" panose="02020404030301010803" pitchFamily="18" charset="0"/>
              </a:rPr>
              <a:t>’il te plaît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559713" y="4563037"/>
            <a:ext cx="1526128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m</a:t>
            </a:r>
            <a:r>
              <a:rPr lang="fr-FR" sz="2400" dirty="0" smtClean="0">
                <a:latin typeface="Garamond" panose="02020404030301010803" pitchFamily="18" charset="0"/>
              </a:rPr>
              <a:t>e donner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171203" y="4563037"/>
            <a:ext cx="2351665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l</a:t>
            </a:r>
            <a:r>
              <a:rPr lang="fr-FR" sz="2400" dirty="0" smtClean="0">
                <a:latin typeface="Garamond" panose="02020404030301010803" pitchFamily="18" charset="0"/>
              </a:rPr>
              <a:t>e ………………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8606330" y="4563037"/>
            <a:ext cx="2109832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de la famille ….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2384701" y="5307106"/>
            <a:ext cx="2466046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Dans la famille ….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4925860" y="5307106"/>
            <a:ext cx="1347981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i</a:t>
            </a:r>
            <a:r>
              <a:rPr lang="fr-FR" sz="2400" dirty="0" smtClean="0">
                <a:latin typeface="Garamond" panose="02020404030301010803" pitchFamily="18" charset="0"/>
              </a:rPr>
              <a:t>l me faut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348954" y="5307106"/>
            <a:ext cx="2351665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l</a:t>
            </a:r>
            <a:r>
              <a:rPr lang="fr-FR" sz="2400" dirty="0" smtClean="0">
                <a:latin typeface="Garamond" panose="02020404030301010803" pitchFamily="18" charset="0"/>
              </a:rPr>
              <a:t>e ………………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770860" y="5307106"/>
            <a:ext cx="1430457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s</a:t>
            </a:r>
            <a:r>
              <a:rPr lang="fr-FR" sz="2400" dirty="0" smtClean="0">
                <a:latin typeface="Garamond" panose="02020404030301010803" pitchFamily="18" charset="0"/>
              </a:rPr>
              <a:t>’il te plaît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2384701" y="5903365"/>
            <a:ext cx="1802638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J’ai besoin de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286978" y="5903365"/>
            <a:ext cx="1756886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……………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1" name="ZoneTexte 20"/>
          <p:cNvSpPr txBox="1"/>
          <p:nvPr/>
        </p:nvSpPr>
        <p:spPr>
          <a:xfrm>
            <a:off x="6143503" y="5903365"/>
            <a:ext cx="2109832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de la famille ….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352974" y="5903365"/>
            <a:ext cx="1430457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s</a:t>
            </a:r>
            <a:r>
              <a:rPr lang="fr-FR" sz="2400" dirty="0" smtClean="0">
                <a:latin typeface="Garamond" panose="02020404030301010803" pitchFamily="18" charset="0"/>
              </a:rPr>
              <a:t>’il te plaît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883024" y="3007134"/>
            <a:ext cx="1998458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j’aimerais avoir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2284478" y="3007345"/>
            <a:ext cx="2466046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 smtClean="0">
                <a:latin typeface="Garamond" panose="02020404030301010803" pitchFamily="18" charset="0"/>
              </a:rPr>
              <a:t>Dans la famille ….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6968815" y="3007134"/>
            <a:ext cx="2351665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l</a:t>
            </a:r>
            <a:r>
              <a:rPr lang="fr-FR" sz="2400" dirty="0" smtClean="0">
                <a:latin typeface="Garamond" panose="02020404030301010803" pitchFamily="18" charset="0"/>
              </a:rPr>
              <a:t>e ………………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9390721" y="3007134"/>
            <a:ext cx="1430457" cy="510778"/>
          </a:xfrm>
          <a:prstGeom prst="roundRect">
            <a:avLst/>
          </a:prstGeom>
          <a:noFill/>
          <a:ln w="28575">
            <a:solidFill>
              <a:schemeClr val="tx1"/>
            </a:solidFill>
            <a:prstDash val="dash"/>
          </a:ln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Garamond" panose="02020404030301010803" pitchFamily="18" charset="0"/>
              </a:rPr>
              <a:t>s</a:t>
            </a:r>
            <a:r>
              <a:rPr lang="fr-FR" sz="2400" dirty="0" smtClean="0">
                <a:latin typeface="Garamond" panose="02020404030301010803" pitchFamily="18" charset="0"/>
              </a:rPr>
              <a:t>’il te plaît</a:t>
            </a:r>
            <a:endParaRPr lang="fr-FR" sz="2400" dirty="0">
              <a:latin typeface="Garamond" panose="02020404030301010803" pitchFamily="18" charset="0"/>
            </a:endParaRPr>
          </a:p>
        </p:txBody>
      </p:sp>
      <p:sp>
        <p:nvSpPr>
          <p:cNvPr id="27" name="ZoneTexte 26"/>
          <p:cNvSpPr txBox="1"/>
          <p:nvPr/>
        </p:nvSpPr>
        <p:spPr>
          <a:xfrm>
            <a:off x="1777775" y="478153"/>
            <a:ext cx="8532180" cy="919401"/>
          </a:xfrm>
          <a:prstGeom prst="roundRect">
            <a:avLst/>
          </a:prstGeom>
          <a:noFill/>
          <a:ln w="28575">
            <a:noFill/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fr-F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Varier les familles et les formulations de demande, selon l’ objectif </a:t>
            </a:r>
          </a:p>
          <a:p>
            <a:pPr algn="ctr"/>
            <a:r>
              <a:rPr lang="fr-F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 une fois les formes stabilisées</a:t>
            </a:r>
            <a:endParaRPr lang="fr-FR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675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6062" y="154546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ballon de foot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85755" y="154545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</a:t>
            </a:r>
            <a:r>
              <a:rPr lang="fr-FR" sz="1600" dirty="0">
                <a:solidFill>
                  <a:schemeClr val="tx1"/>
                </a:solidFill>
              </a:rPr>
              <a:t>b</a:t>
            </a:r>
            <a:r>
              <a:rPr lang="fr-FR" sz="1600" dirty="0" smtClean="0">
                <a:solidFill>
                  <a:schemeClr val="tx1"/>
                </a:solidFill>
              </a:rPr>
              <a:t>allon de volley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778323" y="154545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ballon de baudruche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65554" y="348048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ballon de basket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06062" y="3535250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ballon de plage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85755" y="3535249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ballon de rugby </a:t>
            </a:r>
          </a:p>
          <a:p>
            <a:pPr algn="ctr"/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8905738" y="2264766"/>
            <a:ext cx="263828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La famille </a:t>
            </a:r>
            <a:r>
              <a:rPr lang="fr-FR" sz="2800" dirty="0" smtClean="0">
                <a:solidFill>
                  <a:srgbClr val="FF0000"/>
                </a:solidFill>
              </a:rPr>
              <a:t>ballon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ballon</a:t>
            </a:r>
            <a:r>
              <a:rPr lang="fr-FR" sz="1600" dirty="0" smtClean="0"/>
              <a:t> de foot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ballon</a:t>
            </a:r>
            <a:r>
              <a:rPr lang="fr-FR" sz="1600" dirty="0" smtClean="0"/>
              <a:t> de volley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ballon</a:t>
            </a:r>
            <a:r>
              <a:rPr lang="fr-FR" sz="1600" dirty="0" smtClean="0"/>
              <a:t> de baudruche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ballon</a:t>
            </a:r>
            <a:r>
              <a:rPr lang="fr-FR" sz="1600" dirty="0" smtClean="0"/>
              <a:t> de basket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ballon</a:t>
            </a:r>
            <a:r>
              <a:rPr lang="fr-FR" sz="1600" dirty="0" smtClean="0"/>
              <a:t> de plage</a:t>
            </a:r>
          </a:p>
          <a:p>
            <a:pPr algn="ctr"/>
            <a:r>
              <a:rPr lang="fr-FR" sz="1600" dirty="0" smtClean="0"/>
              <a:t>Le</a:t>
            </a:r>
            <a:r>
              <a:rPr lang="fr-FR" sz="1600" dirty="0" smtClean="0">
                <a:solidFill>
                  <a:srgbClr val="FF0000"/>
                </a:solidFill>
              </a:rPr>
              <a:t> ballon </a:t>
            </a:r>
            <a:r>
              <a:rPr lang="fr-FR" sz="1600" dirty="0" smtClean="0"/>
              <a:t>de rugby</a:t>
            </a:r>
            <a:endParaRPr lang="fr-FR" sz="1600" dirty="0"/>
          </a:p>
        </p:txBody>
      </p:sp>
      <p:pic>
        <p:nvPicPr>
          <p:cNvPr id="1028" name="Picture 4" descr="Résultat de recherche d'images pour &quot;ballon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697" y="1330697"/>
            <a:ext cx="1284025" cy="128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3748002" y="4656105"/>
            <a:ext cx="1216554" cy="121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Résultat de recherche d'images pour &quot;ballon&quot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72" y="331402"/>
            <a:ext cx="362668" cy="3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331" y="1257953"/>
            <a:ext cx="910525" cy="1556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301" y="346347"/>
            <a:ext cx="310787" cy="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081" y="4616057"/>
            <a:ext cx="1362041" cy="1376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175" y="1384837"/>
            <a:ext cx="1274806" cy="1274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96" y="341730"/>
            <a:ext cx="342898" cy="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591" y="318868"/>
            <a:ext cx="388359" cy="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2418060" y="371552"/>
            <a:ext cx="315549" cy="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52" y="4645740"/>
            <a:ext cx="1501016" cy="150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677" y="331402"/>
            <a:ext cx="380173" cy="38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6" descr="Résultat de recherche d'images pour &quot;ballon&quot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8828" y="343625"/>
            <a:ext cx="362668" cy="3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12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257" y="319933"/>
            <a:ext cx="310787" cy="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252" y="353953"/>
            <a:ext cx="342898" cy="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4547" y="331091"/>
            <a:ext cx="388359" cy="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5162016" y="383775"/>
            <a:ext cx="315549" cy="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633" y="343625"/>
            <a:ext cx="380173" cy="38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6" descr="Résultat de recherche d'images pour &quot;ballon&quot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004" y="369227"/>
            <a:ext cx="362668" cy="3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2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433" y="384172"/>
            <a:ext cx="310787" cy="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428" y="379555"/>
            <a:ext cx="342898" cy="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723" y="356693"/>
            <a:ext cx="388359" cy="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7957192" y="409377"/>
            <a:ext cx="315549" cy="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809" y="369227"/>
            <a:ext cx="380173" cy="38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6" descr="Résultat de recherche d'images pour &quot;ballon&quot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12" y="3707701"/>
            <a:ext cx="362668" cy="3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12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441" y="3722646"/>
            <a:ext cx="310787" cy="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4436" y="3718029"/>
            <a:ext cx="342898" cy="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7731" y="3695167"/>
            <a:ext cx="388359" cy="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7945200" y="3747851"/>
            <a:ext cx="315549" cy="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817" y="3707701"/>
            <a:ext cx="380173" cy="38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6" descr="Résultat de recherche d'images pour &quot;ballon&quot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010" y="3748314"/>
            <a:ext cx="362668" cy="3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12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439" y="3763259"/>
            <a:ext cx="310787" cy="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34" y="3758642"/>
            <a:ext cx="342898" cy="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729" y="3735780"/>
            <a:ext cx="388359" cy="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2403198" y="3788464"/>
            <a:ext cx="315549" cy="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815" y="3748314"/>
            <a:ext cx="380173" cy="38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Résultat de recherche d'images pour &quot;ballon&quot;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601" y="3760848"/>
            <a:ext cx="362668" cy="36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12" descr="http://www.google.fr/url?source=imglanding&amp;ct=img&amp;q=http://www.officialpsds.com/images/thumbs/hi-resolution-ballon-psd87199.png&amp;sa=X&amp;ei=qwtnVeDkOML7UIrKgpgD&amp;ved=0CAkQ8wc4hAE&amp;usg=AFQjCNHvUYRdVtjZrxIop-XHoXxVOb4QfQ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030" y="3775793"/>
            <a:ext cx="310787" cy="531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16" descr="Résultat de recherche d'images pour &quot;ballon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025" y="3771176"/>
            <a:ext cx="342898" cy="342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14" descr="Résultat de recherche d'images pour &quot;ballon&quot;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320" y="3748314"/>
            <a:ext cx="388359" cy="39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8" descr="Résultat de recherche d'images pour &quot;ballon&quot;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47537">
            <a:off x="5185789" y="3800998"/>
            <a:ext cx="315549" cy="3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18" descr="Résultat de recherche d'images pour &quot;ballon&quot;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406" y="3760848"/>
            <a:ext cx="380173" cy="380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Connecteur droit avec flèche 21"/>
          <p:cNvCxnSpPr/>
          <p:nvPr/>
        </p:nvCxnSpPr>
        <p:spPr>
          <a:xfrm flipV="1">
            <a:off x="528034" y="735938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Connecteur droit avec flèche 107"/>
          <p:cNvCxnSpPr/>
          <p:nvPr/>
        </p:nvCxnSpPr>
        <p:spPr>
          <a:xfrm flipV="1">
            <a:off x="3669067" y="74851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/>
        </p:nvCxnSpPr>
        <p:spPr>
          <a:xfrm flipV="1">
            <a:off x="6836536" y="77311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/>
          <p:nvPr/>
        </p:nvCxnSpPr>
        <p:spPr>
          <a:xfrm flipV="1">
            <a:off x="7238042" y="412872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/>
        </p:nvCxnSpPr>
        <p:spPr>
          <a:xfrm flipV="1">
            <a:off x="2071353" y="416538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Connecteur droit avec flèche 111"/>
          <p:cNvCxnSpPr/>
          <p:nvPr/>
        </p:nvCxnSpPr>
        <p:spPr>
          <a:xfrm flipV="1">
            <a:off x="5368344" y="416538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208599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/>
          <p:cNvCxnSpPr/>
          <p:nvPr/>
        </p:nvCxnSpPr>
        <p:spPr>
          <a:xfrm>
            <a:off x="2984678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/>
          <p:cNvCxnSpPr/>
          <p:nvPr/>
        </p:nvCxnSpPr>
        <p:spPr>
          <a:xfrm>
            <a:off x="5778323" y="1135651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/>
          <p:nvPr/>
        </p:nvCxnSpPr>
        <p:spPr>
          <a:xfrm>
            <a:off x="5778323" y="4448720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121"/>
          <p:cNvCxnSpPr/>
          <p:nvPr/>
        </p:nvCxnSpPr>
        <p:spPr>
          <a:xfrm>
            <a:off x="206062" y="449119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/>
          <p:cNvCxnSpPr/>
          <p:nvPr/>
        </p:nvCxnSpPr>
        <p:spPr>
          <a:xfrm>
            <a:off x="2984678" y="449119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0114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6062" y="154546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lit de bébé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85755" y="154545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lit de poupée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778323" y="154545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lit d’enfant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44979" y="3535249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lit d’une personne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06062" y="3535250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lit de deux personnes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85755" y="3535249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lit de camp </a:t>
            </a:r>
          </a:p>
          <a:p>
            <a:pPr algn="ctr"/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9220475" y="2321905"/>
            <a:ext cx="2346925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La famille </a:t>
            </a:r>
            <a:r>
              <a:rPr lang="fr-FR" sz="2800" dirty="0" smtClean="0">
                <a:solidFill>
                  <a:srgbClr val="FF0000"/>
                </a:solidFill>
              </a:rPr>
              <a:t>lit 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</a:t>
            </a:r>
            <a:r>
              <a:rPr lang="fr-FR" sz="1600" dirty="0">
                <a:solidFill>
                  <a:srgbClr val="FF0000"/>
                </a:solidFill>
              </a:rPr>
              <a:t>l</a:t>
            </a:r>
            <a:r>
              <a:rPr lang="fr-FR" sz="1600" dirty="0" smtClean="0">
                <a:solidFill>
                  <a:srgbClr val="FF0000"/>
                </a:solidFill>
              </a:rPr>
              <a:t>it</a:t>
            </a:r>
            <a:r>
              <a:rPr lang="fr-FR" sz="1600" dirty="0" smtClean="0"/>
              <a:t> de bébé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lit</a:t>
            </a:r>
            <a:r>
              <a:rPr lang="fr-FR" sz="1600" dirty="0" smtClean="0"/>
              <a:t> de poupée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lit</a:t>
            </a:r>
            <a:r>
              <a:rPr lang="fr-FR" sz="1600" dirty="0" smtClean="0"/>
              <a:t> d’enfant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lit</a:t>
            </a:r>
            <a:r>
              <a:rPr lang="fr-FR" sz="1600" dirty="0" smtClean="0"/>
              <a:t> d’une personne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lit</a:t>
            </a:r>
            <a:r>
              <a:rPr lang="fr-FR" sz="1600" dirty="0" smtClean="0"/>
              <a:t> de deux personnes</a:t>
            </a:r>
          </a:p>
          <a:p>
            <a:pPr algn="ctr"/>
            <a:r>
              <a:rPr lang="fr-FR" sz="1600" dirty="0" smtClean="0"/>
              <a:t>Le</a:t>
            </a:r>
            <a:r>
              <a:rPr lang="fr-FR" sz="1600" dirty="0" smtClean="0">
                <a:solidFill>
                  <a:srgbClr val="FF0000"/>
                </a:solidFill>
              </a:rPr>
              <a:t> lit </a:t>
            </a:r>
            <a:r>
              <a:rPr lang="fr-FR" sz="1600" dirty="0" smtClean="0"/>
              <a:t>de camp</a:t>
            </a:r>
            <a:endParaRPr lang="fr-FR" sz="1600" dirty="0"/>
          </a:p>
        </p:txBody>
      </p:sp>
      <p:cxnSp>
        <p:nvCxnSpPr>
          <p:cNvPr id="108" name="Connecteur droit avec flèche 107"/>
          <p:cNvCxnSpPr/>
          <p:nvPr/>
        </p:nvCxnSpPr>
        <p:spPr>
          <a:xfrm flipV="1">
            <a:off x="3720583" y="74851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/>
          <p:nvPr/>
        </p:nvCxnSpPr>
        <p:spPr>
          <a:xfrm flipV="1">
            <a:off x="7397773" y="4196371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/>
        </p:nvCxnSpPr>
        <p:spPr>
          <a:xfrm flipV="1">
            <a:off x="2213022" y="416538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Connecteur droit avec flèche 111"/>
          <p:cNvCxnSpPr/>
          <p:nvPr/>
        </p:nvCxnSpPr>
        <p:spPr>
          <a:xfrm flipV="1">
            <a:off x="5432739" y="416538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208599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/>
          <p:cNvCxnSpPr/>
          <p:nvPr/>
        </p:nvCxnSpPr>
        <p:spPr>
          <a:xfrm>
            <a:off x="2984678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/>
          <p:cNvCxnSpPr/>
          <p:nvPr/>
        </p:nvCxnSpPr>
        <p:spPr>
          <a:xfrm>
            <a:off x="5778323" y="1135651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/>
          <p:nvPr/>
        </p:nvCxnSpPr>
        <p:spPr>
          <a:xfrm>
            <a:off x="5757748" y="4503485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121"/>
          <p:cNvCxnSpPr/>
          <p:nvPr/>
        </p:nvCxnSpPr>
        <p:spPr>
          <a:xfrm>
            <a:off x="206062" y="449119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/>
          <p:cNvCxnSpPr/>
          <p:nvPr/>
        </p:nvCxnSpPr>
        <p:spPr>
          <a:xfrm>
            <a:off x="2984678" y="449119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34" y="1362569"/>
            <a:ext cx="2010729" cy="150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4709" r="16162" b="13472"/>
          <a:stretch/>
        </p:blipFill>
        <p:spPr bwMode="auto">
          <a:xfrm>
            <a:off x="244698" y="489396"/>
            <a:ext cx="449897" cy="39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Connecteur droit avec flèche 21"/>
          <p:cNvCxnSpPr/>
          <p:nvPr/>
        </p:nvCxnSpPr>
        <p:spPr>
          <a:xfrm flipV="1">
            <a:off x="528034" y="813212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076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3569330" y="1330980"/>
            <a:ext cx="1545465" cy="157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6112093" y="1330980"/>
            <a:ext cx="2087789" cy="139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1045037" y="448367"/>
            <a:ext cx="575029" cy="3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9" name="Connecteur droit avec flèche 108"/>
          <p:cNvCxnSpPr/>
          <p:nvPr/>
        </p:nvCxnSpPr>
        <p:spPr>
          <a:xfrm flipV="1">
            <a:off x="6952447" y="77311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6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740402" y="489396"/>
            <a:ext cx="473470" cy="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13" y="4599386"/>
            <a:ext cx="1616455" cy="1616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520" y="422433"/>
            <a:ext cx="489035" cy="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10" descr="Résultat de recherche d'images pour &quot;lit de deux personne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3084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734095" y="4752305"/>
            <a:ext cx="1725769" cy="126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2038471" y="425001"/>
            <a:ext cx="449692" cy="3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899" y="4742398"/>
            <a:ext cx="1937112" cy="127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328" y="659720"/>
            <a:ext cx="520701" cy="3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4709" r="16162" b="13472"/>
          <a:stretch/>
        </p:blipFill>
        <p:spPr bwMode="auto">
          <a:xfrm>
            <a:off x="3077994" y="354205"/>
            <a:ext cx="449897" cy="39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3878333" y="313176"/>
            <a:ext cx="575029" cy="3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3573698" y="354205"/>
            <a:ext cx="473470" cy="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816" y="287242"/>
            <a:ext cx="489035" cy="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4871767" y="289810"/>
            <a:ext cx="449692" cy="3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624" y="524529"/>
            <a:ext cx="520701" cy="3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4709" r="16162" b="13472"/>
          <a:stretch/>
        </p:blipFill>
        <p:spPr bwMode="auto">
          <a:xfrm>
            <a:off x="5884233" y="384982"/>
            <a:ext cx="449897" cy="39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6684572" y="343953"/>
            <a:ext cx="575029" cy="3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6379937" y="384982"/>
            <a:ext cx="473470" cy="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055" y="318019"/>
            <a:ext cx="489035" cy="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7678006" y="320587"/>
            <a:ext cx="449692" cy="3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6863" y="555306"/>
            <a:ext cx="520701" cy="3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4709" r="16162" b="13472"/>
          <a:stretch/>
        </p:blipFill>
        <p:spPr bwMode="auto">
          <a:xfrm>
            <a:off x="5823310" y="3790353"/>
            <a:ext cx="449897" cy="39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6623649" y="3749324"/>
            <a:ext cx="575029" cy="3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6319014" y="3790353"/>
            <a:ext cx="473470" cy="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132" y="3723390"/>
            <a:ext cx="489035" cy="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7617083" y="3725958"/>
            <a:ext cx="449692" cy="3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940" y="3960677"/>
            <a:ext cx="520701" cy="3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4709" r="16162" b="13472"/>
          <a:stretch/>
        </p:blipFill>
        <p:spPr bwMode="auto">
          <a:xfrm>
            <a:off x="284198" y="3832671"/>
            <a:ext cx="449897" cy="39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1084537" y="3791642"/>
            <a:ext cx="575029" cy="3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779902" y="3832671"/>
            <a:ext cx="473470" cy="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020" y="3765708"/>
            <a:ext cx="489035" cy="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2077971" y="3768276"/>
            <a:ext cx="449692" cy="3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828" y="4002995"/>
            <a:ext cx="520701" cy="3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http://www.google.fr/url?source=imglanding&amp;ct=img&amp;q=http://media.conforama.fr/Medias/200000/80000/5000/900/00/G_285908_A.jpg&amp;sa=X&amp;ei=SCxnVYi6J8v_UtmsgOgG&amp;ved=0CAkQ8wc4DQ&amp;usg=AFQjCNH1gvhfHYyZkoKyMxjHS04WLMlz3w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7" t="4709" r="16162" b="13472"/>
          <a:stretch/>
        </p:blipFill>
        <p:spPr bwMode="auto">
          <a:xfrm>
            <a:off x="3087524" y="3744488"/>
            <a:ext cx="449897" cy="39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" descr="http://www.google.fr/url?source=imglanding&amp;ct=img&amp;q=http://i2.cdscdn.com/pdt2/8/4/9/1/700x700/pin4035769018849/rw/lit-d-enfant-roi-arthur-m.jpg&amp;sa=X&amp;ei=Ai5nVfbVFMblUse6gIAO&amp;ved=0CAkQ8wc&amp;usg=AFQjCNGXWXG9R15CTgxB7YK6AhgctSMWRQ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37" t="25530" r="11390" b="23955"/>
          <a:stretch/>
        </p:blipFill>
        <p:spPr bwMode="auto">
          <a:xfrm>
            <a:off x="3887863" y="3703459"/>
            <a:ext cx="575029" cy="38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4" descr="http://www.google.fr/url?source=imglanding&amp;ct=img&amp;q=http://www.univers-poupees.com/produits/mal0060/mal0060_zoom.jpg&amp;sa=X&amp;ei=Pi1nVdTVO8zbUYr0geAN&amp;ved=0CAkQ8wc4-QM&amp;usg=AFQjCNHv0KK8FISxnFGKrHRHVoC_aImq7Q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7" t="10991" r="5840" b="10792"/>
          <a:stretch/>
        </p:blipFill>
        <p:spPr bwMode="auto">
          <a:xfrm>
            <a:off x="3583228" y="3744488"/>
            <a:ext cx="473470" cy="481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Résultat de recherche d'images pour &quot;lit d'une personne&quot;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346" y="3677525"/>
            <a:ext cx="489035" cy="4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12" descr="http://www.google.fr/url?source=imglanding&amp;ct=img&amp;q=http://image.but.fr/is/image/but/5945827008660_Q?$produit_niv3_m$&amp;sa=X&amp;ei=EDBnVeuDH8X4UsfIgEA&amp;ved=0CAkQ8wc&amp;usg=AFQjCNExhNW7poB--aTyxz9_zZrvpEjtcw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15664" r="4184" b="8616"/>
          <a:stretch/>
        </p:blipFill>
        <p:spPr bwMode="auto">
          <a:xfrm>
            <a:off x="4881297" y="3680093"/>
            <a:ext cx="449692" cy="39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8" descr="http://www.google.fr/url?source=imglanding&amp;ct=img&amp;q=http://ecx.images-amazon.com/images/I/312Oi9F9r%2BL._SX300_.jpg&amp;sa=X&amp;ei=mjBnVZblAsXeUeG7gXA&amp;ved=0CAkQ8wc4Dg&amp;usg=AFQjCNEBNecz-BJFnTCAMLexohoeW1KxNQ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0154" y="3914812"/>
            <a:ext cx="520701" cy="34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2239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6062" y="154546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cahier de texte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85755" y="154545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cahier de brouillon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778323" y="154545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cahier de recettes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46873" y="3472887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cahier d’écriture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06062" y="3490425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cahier de dessin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85755" y="3490424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cahier de musique </a:t>
            </a:r>
          </a:p>
          <a:p>
            <a:pPr algn="ctr"/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9073199" y="2404920"/>
            <a:ext cx="2630528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La famille </a:t>
            </a:r>
            <a:r>
              <a:rPr lang="fr-FR" sz="2800" dirty="0" smtClean="0">
                <a:solidFill>
                  <a:srgbClr val="FF0000"/>
                </a:solidFill>
              </a:rPr>
              <a:t>cahier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cahier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texte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cahier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brouillon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cahier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recettes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cahier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d’</a:t>
            </a:r>
            <a:r>
              <a:rPr lang="fr-FR" sz="1600" dirty="0" smtClean="0"/>
              <a:t>écriture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cahier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dessin</a:t>
            </a:r>
          </a:p>
          <a:p>
            <a:pPr algn="ctr"/>
            <a:r>
              <a:rPr lang="fr-FR" sz="1600" dirty="0" smtClean="0"/>
              <a:t>Le</a:t>
            </a:r>
            <a:r>
              <a:rPr lang="fr-FR" sz="1600" dirty="0" smtClean="0">
                <a:solidFill>
                  <a:srgbClr val="FF0000"/>
                </a:solidFill>
              </a:rPr>
              <a:t> cahier de</a:t>
            </a:r>
            <a:r>
              <a:rPr lang="fr-FR" sz="1600" dirty="0" smtClean="0"/>
              <a:t> musique </a:t>
            </a:r>
            <a:endParaRPr lang="fr-FR" sz="1600" dirty="0"/>
          </a:p>
        </p:txBody>
      </p:sp>
      <p:cxnSp>
        <p:nvCxnSpPr>
          <p:cNvPr id="22" name="Connecteur droit avec flèche 21"/>
          <p:cNvCxnSpPr/>
          <p:nvPr/>
        </p:nvCxnSpPr>
        <p:spPr>
          <a:xfrm flipV="1">
            <a:off x="528034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Connecteur droit avec flèche 107"/>
          <p:cNvCxnSpPr/>
          <p:nvPr/>
        </p:nvCxnSpPr>
        <p:spPr>
          <a:xfrm flipV="1">
            <a:off x="3797857" y="838666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/>
        </p:nvCxnSpPr>
        <p:spPr>
          <a:xfrm flipV="1">
            <a:off x="6913810" y="811751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/>
          <p:nvPr/>
        </p:nvCxnSpPr>
        <p:spPr>
          <a:xfrm flipV="1">
            <a:off x="7219361" y="4121130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/>
        </p:nvCxnSpPr>
        <p:spPr>
          <a:xfrm flipV="1">
            <a:off x="2148627" y="418495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Connecteur droit avec flèche 111"/>
          <p:cNvCxnSpPr/>
          <p:nvPr/>
        </p:nvCxnSpPr>
        <p:spPr>
          <a:xfrm flipV="1">
            <a:off x="5368344" y="4120559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208599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/>
          <p:cNvCxnSpPr/>
          <p:nvPr/>
        </p:nvCxnSpPr>
        <p:spPr>
          <a:xfrm>
            <a:off x="2984678" y="1148448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/>
          <p:cNvCxnSpPr/>
          <p:nvPr/>
        </p:nvCxnSpPr>
        <p:spPr>
          <a:xfrm>
            <a:off x="5778323" y="1135651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/>
          <p:nvPr/>
        </p:nvCxnSpPr>
        <p:spPr>
          <a:xfrm>
            <a:off x="5788488" y="445391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121"/>
          <p:cNvCxnSpPr/>
          <p:nvPr/>
        </p:nvCxnSpPr>
        <p:spPr>
          <a:xfrm>
            <a:off x="206062" y="4446367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2056" name="Picture 8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00" y="4515069"/>
            <a:ext cx="2310985" cy="162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00" y="1271476"/>
            <a:ext cx="2323465" cy="154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7646" y="4469056"/>
            <a:ext cx="1765322" cy="176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6" name="Connecteur droit 105"/>
          <p:cNvCxnSpPr/>
          <p:nvPr/>
        </p:nvCxnSpPr>
        <p:spPr>
          <a:xfrm>
            <a:off x="2984678" y="4436851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68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3698252" y="1243749"/>
            <a:ext cx="1208599" cy="160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901" y="4492268"/>
            <a:ext cx="1158558" cy="1615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647" y="3668468"/>
            <a:ext cx="343018" cy="4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4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416" y="3714073"/>
            <a:ext cx="504301" cy="4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5" name="Picture 10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21" y="3714073"/>
            <a:ext cx="478150" cy="43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1706" y="3718370"/>
            <a:ext cx="429930" cy="4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7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6392875" y="3754357"/>
            <a:ext cx="334982" cy="4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2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164" y="1240464"/>
            <a:ext cx="1807176" cy="1579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0873" y="3705454"/>
            <a:ext cx="361393" cy="44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902" y="373658"/>
            <a:ext cx="343018" cy="4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671" y="419263"/>
            <a:ext cx="504301" cy="4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2" name="Picture 10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276" y="419263"/>
            <a:ext cx="478150" cy="43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7961" y="423560"/>
            <a:ext cx="429930" cy="4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6409130" y="459547"/>
            <a:ext cx="334982" cy="4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5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128" y="410644"/>
            <a:ext cx="361393" cy="44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6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246" y="372065"/>
            <a:ext cx="343018" cy="4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15" y="417670"/>
            <a:ext cx="504301" cy="4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8" name="Picture 10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620" y="417670"/>
            <a:ext cx="478150" cy="43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9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305" y="421967"/>
            <a:ext cx="429930" cy="4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3661474" y="432196"/>
            <a:ext cx="334982" cy="4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1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472" y="409051"/>
            <a:ext cx="361393" cy="44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174" y="319382"/>
            <a:ext cx="343018" cy="4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43" y="364987"/>
            <a:ext cx="504301" cy="4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4" name="Picture 10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548" y="364987"/>
            <a:ext cx="478150" cy="43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5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233" y="369284"/>
            <a:ext cx="429930" cy="4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6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842402" y="405271"/>
            <a:ext cx="334982" cy="4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7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400" y="356368"/>
            <a:ext cx="361393" cy="44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8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174" y="3668719"/>
            <a:ext cx="343018" cy="4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9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43" y="3714324"/>
            <a:ext cx="504301" cy="4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0" name="Picture 10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548" y="3714324"/>
            <a:ext cx="478150" cy="43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233" y="3718621"/>
            <a:ext cx="429930" cy="4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842402" y="3754608"/>
            <a:ext cx="334982" cy="4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400" y="3705705"/>
            <a:ext cx="361393" cy="44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4" name="Picture 22" descr="Résultat de recherche d'images pour &quot;cahier de mathématiques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626" y="3669101"/>
            <a:ext cx="343018" cy="47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16" descr="http://www.google.fr/url?source=imglanding&amp;ct=img&amp;q=http://www.cnpniger.com/images/articles/CNP_51c2e10977d6c.jpg&amp;sa=X&amp;ei=sRhnVfWRDILjUZn3gMgO&amp;ved=0CAkQ8wc&amp;usg=AFQjCNEvYjreOZIc1BRb3mZlAkYavmiTX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395" y="3714706"/>
            <a:ext cx="504301" cy="461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6" name="Picture 10" descr="http://www.google.fr/url?source=imglanding&amp;ct=img&amp;q=http://www.cartable-sain-durable.fr/wp-content/uploads/2014/05/cahier_ouvert.jpg&amp;sa=X&amp;ei=HhdnVevwDIbSU7zygqgK&amp;ved=0CAkQ8wc4fw&amp;usg=AFQjCNEjaTOzAonWVBb6gc64gnadkcQbuw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000" y="3714706"/>
            <a:ext cx="478150" cy="43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7" name="Picture 18" descr="http://www.welcomeoffice.com/WO_Products_Images/xlarge/4016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85" y="3719003"/>
            <a:ext cx="429930" cy="429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8" name="Picture 20" descr="http://www.google.fr/url?source=imglanding&amp;ct=img&amp;q=http://csimg.webmarchand.com/srv/FR/0000026700w013591/T/340x340/C/FFFFFF/url/cahier-de-brouillon-17-x-22.jpg&amp;sa=X&amp;ei=JBpnVZ_hBoSrU5aLgZAK&amp;ved=0CAkQ8wc4Dg&amp;usg=AFQjCNH3qVU82kK1qcbmZccl3AKNJ2lk0Q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34" t="13393" r="20098" b="11049"/>
          <a:stretch/>
        </p:blipFill>
        <p:spPr bwMode="auto">
          <a:xfrm>
            <a:off x="3618854" y="3754990"/>
            <a:ext cx="334982" cy="445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9" name="Picture 24" descr="http://www.google.fr/url?source=imglanding&amp;ct=img&amp;q=http://www.renaud-bray.com/ImagesEditeurs/PG/731/731478-gf.jpg&amp;sa=X&amp;ei=ZB1nVd7LH4LaUaGFgNgJ&amp;ved=0CAkQ8wc4EA&amp;usg=AFQjCNFwBRxdDFgjwXUAzEk6l5kmPOEbeQ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852" y="3706087"/>
            <a:ext cx="361393" cy="441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7771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6062" y="154546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 </a:t>
            </a:r>
            <a:r>
              <a:rPr lang="fr-FR" sz="1600" dirty="0" smtClean="0">
                <a:solidFill>
                  <a:schemeClr val="tx1"/>
                </a:solidFill>
              </a:rPr>
              <a:t>Le jeu de l’oie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85755" y="154545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jeu de cartes</a:t>
            </a: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778323" y="154545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 smtClean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500" dirty="0" smtClean="0">
                <a:solidFill>
                  <a:schemeClr val="tx1"/>
                </a:solidFill>
              </a:rPr>
              <a:t>Le jeu de boules</a:t>
            </a: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760757" y="3535249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jeu de domino</a:t>
            </a: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06062" y="3535250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jeu de loto 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985755" y="3535249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endParaRPr lang="fr-FR" dirty="0" smtClean="0">
              <a:solidFill>
                <a:schemeClr val="tx1"/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</a:rPr>
              <a:t>Le jeu de dames  </a:t>
            </a:r>
          </a:p>
          <a:p>
            <a:pPr algn="ctr"/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9091941" y="2525385"/>
            <a:ext cx="218944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La famille </a:t>
            </a:r>
            <a:r>
              <a:rPr lang="fr-FR" sz="2800" dirty="0" smtClean="0">
                <a:solidFill>
                  <a:srgbClr val="FF0000"/>
                </a:solidFill>
              </a:rPr>
              <a:t>jeu</a:t>
            </a:r>
          </a:p>
          <a:p>
            <a:endParaRPr lang="fr-FR" sz="2800" dirty="0" smtClean="0">
              <a:solidFill>
                <a:srgbClr val="FF0000"/>
              </a:solidFill>
            </a:endParaRP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jeu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l’oie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jeu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cartes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jeu de</a:t>
            </a:r>
            <a:r>
              <a:rPr lang="fr-FR" sz="1600" dirty="0" smtClean="0"/>
              <a:t> boules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jeu de </a:t>
            </a:r>
            <a:r>
              <a:rPr lang="fr-FR" sz="1600" dirty="0" smtClean="0"/>
              <a:t>domino</a:t>
            </a:r>
          </a:p>
          <a:p>
            <a:pPr algn="ctr"/>
            <a:r>
              <a:rPr lang="fr-FR" sz="1600" dirty="0" smtClean="0"/>
              <a:t>Le </a:t>
            </a:r>
            <a:r>
              <a:rPr lang="fr-FR" sz="1600" dirty="0" smtClean="0">
                <a:solidFill>
                  <a:srgbClr val="FF0000"/>
                </a:solidFill>
              </a:rPr>
              <a:t>jeu</a:t>
            </a:r>
            <a:r>
              <a:rPr lang="fr-FR" sz="1600" dirty="0" smtClean="0"/>
              <a:t> </a:t>
            </a:r>
            <a:r>
              <a:rPr lang="fr-FR" sz="1600" dirty="0" smtClean="0">
                <a:solidFill>
                  <a:srgbClr val="FF0000"/>
                </a:solidFill>
              </a:rPr>
              <a:t>de</a:t>
            </a:r>
            <a:r>
              <a:rPr lang="fr-FR" sz="1600" dirty="0" smtClean="0"/>
              <a:t> loto</a:t>
            </a:r>
          </a:p>
          <a:p>
            <a:pPr algn="ctr"/>
            <a:r>
              <a:rPr lang="fr-FR" sz="1600" dirty="0" smtClean="0"/>
              <a:t>Le</a:t>
            </a:r>
            <a:r>
              <a:rPr lang="fr-FR" sz="1600" dirty="0" smtClean="0">
                <a:solidFill>
                  <a:srgbClr val="FF0000"/>
                </a:solidFill>
              </a:rPr>
              <a:t> jeu de</a:t>
            </a:r>
            <a:r>
              <a:rPr lang="fr-FR" sz="1600" dirty="0" smtClean="0"/>
              <a:t> dames </a:t>
            </a:r>
            <a:endParaRPr lang="fr-FR" sz="1600" dirty="0"/>
          </a:p>
        </p:txBody>
      </p:sp>
      <p:cxnSp>
        <p:nvCxnSpPr>
          <p:cNvPr id="22" name="Connecteur droit avec flèche 21"/>
          <p:cNvCxnSpPr/>
          <p:nvPr/>
        </p:nvCxnSpPr>
        <p:spPr>
          <a:xfrm flipV="1">
            <a:off x="528034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8" name="Connecteur droit avec flèche 107"/>
          <p:cNvCxnSpPr/>
          <p:nvPr/>
        </p:nvCxnSpPr>
        <p:spPr>
          <a:xfrm flipV="1">
            <a:off x="3797857" y="838666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9" name="Connecteur droit avec flèche 108"/>
          <p:cNvCxnSpPr/>
          <p:nvPr/>
        </p:nvCxnSpPr>
        <p:spPr>
          <a:xfrm flipV="1">
            <a:off x="6926689" y="811751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0" name="Connecteur droit avec flèche 109"/>
          <p:cNvCxnSpPr/>
          <p:nvPr/>
        </p:nvCxnSpPr>
        <p:spPr>
          <a:xfrm flipV="1">
            <a:off x="7374914" y="4183492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1" name="Connecteur droit avec flèche 110"/>
          <p:cNvCxnSpPr/>
          <p:nvPr/>
        </p:nvCxnSpPr>
        <p:spPr>
          <a:xfrm flipV="1">
            <a:off x="2238780" y="4204021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2" name="Connecteur droit avec flèche 111"/>
          <p:cNvCxnSpPr/>
          <p:nvPr/>
        </p:nvCxnSpPr>
        <p:spPr>
          <a:xfrm flipV="1">
            <a:off x="5445618" y="4165384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>
            <a:off x="208599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eur droit 118"/>
          <p:cNvCxnSpPr/>
          <p:nvPr/>
        </p:nvCxnSpPr>
        <p:spPr>
          <a:xfrm>
            <a:off x="2984678" y="1148448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Connecteur droit 119"/>
          <p:cNvCxnSpPr/>
          <p:nvPr/>
        </p:nvCxnSpPr>
        <p:spPr>
          <a:xfrm>
            <a:off x="5778323" y="1135651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Connecteur droit 120"/>
          <p:cNvCxnSpPr/>
          <p:nvPr/>
        </p:nvCxnSpPr>
        <p:spPr>
          <a:xfrm>
            <a:off x="5802372" y="451627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Connecteur droit 121"/>
          <p:cNvCxnSpPr/>
          <p:nvPr/>
        </p:nvCxnSpPr>
        <p:spPr>
          <a:xfrm>
            <a:off x="206062" y="449119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cxnSp>
        <p:nvCxnSpPr>
          <p:cNvPr id="106" name="Connecteur droit 105"/>
          <p:cNvCxnSpPr/>
          <p:nvPr/>
        </p:nvCxnSpPr>
        <p:spPr>
          <a:xfrm>
            <a:off x="2984678" y="4481676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74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75" y="1335165"/>
            <a:ext cx="1850122" cy="1495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43" y="418491"/>
            <a:ext cx="408606" cy="3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3237709" y="1234362"/>
            <a:ext cx="2305319" cy="1700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724017" y="418491"/>
            <a:ext cx="457566" cy="3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337" y="1369794"/>
            <a:ext cx="1412798" cy="141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67" y="463325"/>
            <a:ext cx="309347" cy="30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445" y="4762178"/>
            <a:ext cx="2010697" cy="1401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464" y="411350"/>
            <a:ext cx="494482" cy="34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844" y="4635464"/>
            <a:ext cx="2183989" cy="156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t="7535" r="9919" b="3871"/>
          <a:stretch/>
        </p:blipFill>
        <p:spPr bwMode="auto">
          <a:xfrm>
            <a:off x="2059006" y="422593"/>
            <a:ext cx="456160" cy="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972" y="4635464"/>
            <a:ext cx="1792966" cy="1276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7582" y="562631"/>
            <a:ext cx="366563" cy="2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633" y="395200"/>
            <a:ext cx="408606" cy="3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3528707" y="395200"/>
            <a:ext cx="457566" cy="3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857" y="440034"/>
            <a:ext cx="309347" cy="30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154" y="388059"/>
            <a:ext cx="494482" cy="34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t="7535" r="9919" b="3871"/>
          <a:stretch/>
        </p:blipFill>
        <p:spPr bwMode="auto">
          <a:xfrm>
            <a:off x="4863696" y="399302"/>
            <a:ext cx="456160" cy="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2272" y="539340"/>
            <a:ext cx="366563" cy="2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769" y="389459"/>
            <a:ext cx="408606" cy="3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6284843" y="389459"/>
            <a:ext cx="457566" cy="3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993" y="434293"/>
            <a:ext cx="309347" cy="30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290" y="382318"/>
            <a:ext cx="494482" cy="34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6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t="7535" r="9919" b="3871"/>
          <a:stretch/>
        </p:blipFill>
        <p:spPr bwMode="auto">
          <a:xfrm>
            <a:off x="7619832" y="393561"/>
            <a:ext cx="456160" cy="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08" y="533599"/>
            <a:ext cx="366563" cy="2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634" y="3748244"/>
            <a:ext cx="408606" cy="3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6294708" y="3748244"/>
            <a:ext cx="457566" cy="3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5858" y="3793078"/>
            <a:ext cx="309347" cy="30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3155" y="3741103"/>
            <a:ext cx="494482" cy="34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t="7535" r="9919" b="3871"/>
          <a:stretch/>
        </p:blipFill>
        <p:spPr bwMode="auto">
          <a:xfrm>
            <a:off x="7629697" y="3752346"/>
            <a:ext cx="456160" cy="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273" y="3892384"/>
            <a:ext cx="366563" cy="2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75" y="3803462"/>
            <a:ext cx="408606" cy="3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712549" y="3803462"/>
            <a:ext cx="457566" cy="3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699" y="3848296"/>
            <a:ext cx="309347" cy="30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996" y="3796321"/>
            <a:ext cx="494482" cy="34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t="7535" r="9919" b="3871"/>
          <a:stretch/>
        </p:blipFill>
        <p:spPr bwMode="auto">
          <a:xfrm>
            <a:off x="2047538" y="3807564"/>
            <a:ext cx="456160" cy="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114" y="3947602"/>
            <a:ext cx="366563" cy="2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6" descr="http://www.google.fr/url?source=imglanding&amp;ct=img&amp;q=http://surfoo2.free.fr/geocaching/GC2KJWZ/plateau.png&amp;sa=X&amp;ei=5D5nVfn0JorYU7uHg-gN&amp;ved=0CAkQ8wc4JQ&amp;usg=AFQjCNFGi32XlubQKwFatLsH6sGtQpJw2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972" y="3767133"/>
            <a:ext cx="408606" cy="3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2" descr="http://www.google.fr/url?source=imglanding&amp;ct=img&amp;q=http://www.bucarestaccueil.com/%7Ebucarest/kcfinder/upload/images/jeu-de-cartes.jpg&amp;sa=X&amp;ei=Xj9nVdaYM8O4UcL3gPAC&amp;ved=0CAkQ8wc4JQ&amp;usg=AFQjCNGvryGuCnF-BUK1PYdPBfF-lrg1Lw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t="4857" r="4958" b="4500"/>
          <a:stretch/>
        </p:blipFill>
        <p:spPr bwMode="auto">
          <a:xfrm>
            <a:off x="3532046" y="3767133"/>
            <a:ext cx="457566" cy="337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4" descr="http://www.google.fr/url?source=imglanding&amp;ct=img&amp;q=http://i2.cdscdn.com/pdt2/1/3/4/1/700x700/col52134/rw/jeu-de-petanque-6-boules.jpg&amp;sa=X&amp;ei=8z9nVYr2E4S0UcehgcAE&amp;ved=0CAkQ8wc4Ew&amp;usg=AFQjCNH4EiIj0yQTFtxSAhY2n2nouv3A0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196" y="3811967"/>
            <a:ext cx="309347" cy="30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http://www.google.fr/url?source=imglanding&amp;ct=img&amp;q=http://www.objets-publicitaires-pro.com/images/objet-publicitaire/produit/large/jeu-de-domino-28-pieces-top0501011-bois-noir.jpg&amp;sa=X&amp;ei=dkBnVcz4DsH8UsfCgpgP&amp;ved=0CAkQ8wc&amp;usg=AFQjCNG9IQoj2StjczSiX75UL_xjyV0skA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493" y="3759992"/>
            <a:ext cx="494482" cy="34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8" descr="http://www.google.fr/url?source=imglanding&amp;ct=img&amp;q=http://www.ville-naves.fr/wp-content/uploads/loto1.jpg&amp;sa=X&amp;ei=-EBnVcaVMMy0Ub2zgaAK&amp;ved=0CAkQ8wc4Cw&amp;usg=AFQjCNG79xx6x6HnQxMoo0HBcgo6gy4IlQ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5" t="7535" r="9919" b="3871"/>
          <a:stretch/>
        </p:blipFill>
        <p:spPr bwMode="auto">
          <a:xfrm>
            <a:off x="4867035" y="3771235"/>
            <a:ext cx="456160" cy="354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" name="Picture 10" descr="http://www.google.fr/url?source=imglanding&amp;ct=img&amp;q=http://img0.encyclopedie-incomplete.com/local/cache-vignettes/L500xH356/jeu_de_dames_checkers-6486c.jpg&amp;sa=X&amp;ei=X0FnVcfCDsTtUsqxgLgN&amp;ved=0CAkQ8wc&amp;usg=AFQjCNH8TWYfhbBwfCjpVk83nXP-hg105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AFBFD"/>
              </a:clrFrom>
              <a:clrTo>
                <a:srgbClr val="FAFB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611" y="3911273"/>
            <a:ext cx="366563" cy="260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001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</a:p>
          <a:p>
            <a:pPr algn="ctr"/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bouquet de fleurs</a:t>
            </a:r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couronne de fleurs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guirlande de fleurs</a:t>
            </a:r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champs de fleurs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collier de fleurs 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coussin de fleurs  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193513" y="2285877"/>
            <a:ext cx="2121350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>
                <a:cs typeface="Angsana New" panose="02020603050405020304" pitchFamily="18" charset="-34"/>
              </a:rPr>
              <a:t>F</a:t>
            </a:r>
            <a:r>
              <a:rPr lang="fr-FR" sz="2800" dirty="0" smtClean="0">
                <a:cs typeface="Angsana New" panose="02020603050405020304" pitchFamily="18" charset="-34"/>
              </a:rPr>
              <a:t>amille </a:t>
            </a:r>
            <a:r>
              <a:rPr lang="fr-FR" sz="28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fleurs</a:t>
            </a: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Le bouquet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fleurs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couronne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fleurs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guirlande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 fleurs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Le collier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 fleurs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Le coussin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 fleurs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Le champs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 fleurs</a:t>
            </a:r>
            <a:endParaRPr lang="fr-FR" sz="1600" dirty="0">
              <a:cs typeface="Angsana New" panose="02020603050405020304" pitchFamily="18" charset="-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12" y="1217597"/>
            <a:ext cx="1460469" cy="146046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7987" y="1202800"/>
            <a:ext cx="1485355" cy="148535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4465" y="1178703"/>
            <a:ext cx="1509452" cy="150945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12" y="4491317"/>
            <a:ext cx="1359405" cy="160468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0673" y="4399324"/>
            <a:ext cx="1452298" cy="169667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1796" y="4685145"/>
            <a:ext cx="1984581" cy="1217026"/>
          </a:xfrm>
          <a:prstGeom prst="rect">
            <a:avLst/>
          </a:prstGeom>
        </p:spPr>
      </p:pic>
      <p:cxnSp>
        <p:nvCxnSpPr>
          <p:cNvPr id="16" name="Connecteur droit 15"/>
          <p:cNvCxnSpPr/>
          <p:nvPr/>
        </p:nvCxnSpPr>
        <p:spPr>
          <a:xfrm>
            <a:off x="154809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2903106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5684945" y="1118406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54809" y="446147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2902029" y="446147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696694" y="446147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808" y="304000"/>
            <a:ext cx="485099" cy="485099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776" y="360453"/>
            <a:ext cx="445090" cy="445090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1924" y="323224"/>
            <a:ext cx="491086" cy="491086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010" y="356177"/>
            <a:ext cx="398200" cy="470047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4631" y="342922"/>
            <a:ext cx="381913" cy="446177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221" y="423806"/>
            <a:ext cx="463778" cy="284408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728" y="343192"/>
            <a:ext cx="485099" cy="48509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696" y="399645"/>
            <a:ext cx="445090" cy="445090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2844" y="362416"/>
            <a:ext cx="491086" cy="491086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30" y="619489"/>
            <a:ext cx="398200" cy="470047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5551" y="382114"/>
            <a:ext cx="381913" cy="446177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141" y="462998"/>
            <a:ext cx="463778" cy="28440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666" y="286663"/>
            <a:ext cx="485099" cy="485099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9634" y="343116"/>
            <a:ext cx="445090" cy="445090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98782" y="305887"/>
            <a:ext cx="491086" cy="491086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868" y="338840"/>
            <a:ext cx="398200" cy="470047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1489" y="325585"/>
            <a:ext cx="381913" cy="446177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079" y="406469"/>
            <a:ext cx="463778" cy="28440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39" y="3691398"/>
            <a:ext cx="485099" cy="485099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907" y="3747851"/>
            <a:ext cx="445090" cy="445090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9055" y="3692693"/>
            <a:ext cx="491086" cy="491086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141" y="3698751"/>
            <a:ext cx="398200" cy="470047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1762" y="3730320"/>
            <a:ext cx="381913" cy="446177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2" y="3811204"/>
            <a:ext cx="463778" cy="284408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5728" y="3702633"/>
            <a:ext cx="485099" cy="485099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696" y="3750121"/>
            <a:ext cx="445090" cy="445090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2844" y="3766679"/>
            <a:ext cx="491086" cy="491086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3930" y="3772739"/>
            <a:ext cx="398200" cy="470047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5551" y="3741555"/>
            <a:ext cx="381913" cy="446177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141" y="3822439"/>
            <a:ext cx="463778" cy="284408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073" y="3675820"/>
            <a:ext cx="485099" cy="485099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041" y="3732273"/>
            <a:ext cx="445090" cy="445090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13189" y="3695044"/>
            <a:ext cx="491086" cy="491086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4275" y="3853503"/>
            <a:ext cx="398200" cy="470047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5896" y="3714742"/>
            <a:ext cx="381913" cy="446177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1486" y="3795626"/>
            <a:ext cx="463778" cy="284408"/>
          </a:xfrm>
          <a:prstGeom prst="rect">
            <a:avLst/>
          </a:prstGeom>
        </p:spPr>
      </p:pic>
      <p:cxnSp>
        <p:nvCxnSpPr>
          <p:cNvPr id="60" name="Connecteur droit avec flèche 59"/>
          <p:cNvCxnSpPr/>
          <p:nvPr/>
        </p:nvCxnSpPr>
        <p:spPr>
          <a:xfrm flipV="1">
            <a:off x="357704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 flipV="1">
            <a:off x="3620857" y="835070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2" name="Connecteur droit avec flèche 61"/>
          <p:cNvCxnSpPr/>
          <p:nvPr/>
        </p:nvCxnSpPr>
        <p:spPr>
          <a:xfrm flipV="1">
            <a:off x="6794362" y="814310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flipV="1">
            <a:off x="1612763" y="414475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 flipV="1">
            <a:off x="4741446" y="4147319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V="1">
            <a:off x="8130104" y="414475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2034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</a:p>
          <a:p>
            <a:pPr algn="ctr"/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couronne de Noël</a:t>
            </a:r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sapin de Noël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guirlande de Noël</a:t>
            </a:r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Le</a:t>
            </a: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bûche de Noël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boule de Noël</a:t>
            </a: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20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chaussette de Noël  </a:t>
            </a:r>
          </a:p>
          <a:p>
            <a:pPr algn="ctr"/>
            <a:endParaRPr lang="fr-FR" sz="20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sz="200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213634" y="2041501"/>
            <a:ext cx="2011961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cs typeface="Angsana New" panose="02020603050405020304" pitchFamily="18" charset="-34"/>
              </a:rPr>
              <a:t>F</a:t>
            </a:r>
            <a:r>
              <a:rPr lang="fr-FR" sz="2800" dirty="0" smtClean="0">
                <a:cs typeface="Angsana New" panose="02020603050405020304" pitchFamily="18" charset="-34"/>
              </a:rPr>
              <a:t>amille </a:t>
            </a:r>
            <a:r>
              <a:rPr lang="fr-FR" sz="28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Noël</a:t>
            </a:r>
          </a:p>
          <a:p>
            <a:endParaRPr lang="fr-FR" sz="2800" dirty="0" smtClean="0">
              <a:solidFill>
                <a:srgbClr val="FF0000"/>
              </a:solidFill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couronne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Noël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Le sapin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Noël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guirlande </a:t>
            </a:r>
            <a:r>
              <a:rPr lang="fr-FR" sz="1600" dirty="0">
                <a:solidFill>
                  <a:srgbClr val="FF0000"/>
                </a:solidFill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Noël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boule </a:t>
            </a:r>
            <a:r>
              <a:rPr lang="fr-FR" sz="1600" dirty="0">
                <a:solidFill>
                  <a:srgbClr val="FF0000"/>
                </a:solidFill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Noël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chaussette </a:t>
            </a:r>
            <a:r>
              <a:rPr lang="fr-FR" sz="1600" dirty="0">
                <a:solidFill>
                  <a:srgbClr val="FF0000"/>
                </a:solidFill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Noël</a:t>
            </a:r>
            <a:endParaRPr lang="fr-FR" sz="1600" dirty="0" smtClean="0"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cs typeface="Angsana New" panose="02020603050405020304" pitchFamily="18" charset="-34"/>
              </a:rPr>
              <a:t>La bûche </a:t>
            </a:r>
            <a:r>
              <a:rPr lang="fr-FR" sz="1600" dirty="0" smtClean="0">
                <a:solidFill>
                  <a:srgbClr val="FF0000"/>
                </a:solidFill>
                <a:cs typeface="Angsana New" panose="02020603050405020304" pitchFamily="18" charset="-34"/>
              </a:rPr>
              <a:t>de Noël</a:t>
            </a:r>
            <a:endParaRPr lang="fr-FR" sz="1600" dirty="0">
              <a:cs typeface="Angsana New" panose="02020603050405020304" pitchFamily="18" charset="-34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9588" y="1843702"/>
            <a:ext cx="1970501" cy="71318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4153" y="1323802"/>
            <a:ext cx="1167220" cy="1372819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375" y="1217597"/>
            <a:ext cx="1956472" cy="1552756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297" y="4716476"/>
            <a:ext cx="1444426" cy="1444426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6"/>
          <a:srcRect l="15160" t="11100" r="19073"/>
          <a:stretch/>
        </p:blipFill>
        <p:spPr>
          <a:xfrm>
            <a:off x="3546887" y="4616824"/>
            <a:ext cx="1087866" cy="1470490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8547" y="4716476"/>
            <a:ext cx="1724390" cy="1168543"/>
          </a:xfrm>
          <a:prstGeom prst="rect">
            <a:avLst/>
          </a:prstGeom>
        </p:spPr>
      </p:pic>
      <p:cxnSp>
        <p:nvCxnSpPr>
          <p:cNvPr id="16" name="Connecteur droit 15"/>
          <p:cNvCxnSpPr/>
          <p:nvPr/>
        </p:nvCxnSpPr>
        <p:spPr>
          <a:xfrm>
            <a:off x="154809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2897081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684945" y="113556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125950" y="447841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2927076" y="447841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5684945" y="4474475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55" y="372507"/>
            <a:ext cx="553806" cy="439529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60" y="294785"/>
            <a:ext cx="450951" cy="53038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1553">
            <a:off x="1005763" y="512255"/>
            <a:ext cx="572315" cy="207138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7279" y="380625"/>
            <a:ext cx="428359" cy="42835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0" t="11100" r="19073"/>
          <a:stretch/>
        </p:blipFill>
        <p:spPr>
          <a:xfrm>
            <a:off x="1879226" y="249983"/>
            <a:ext cx="442474" cy="598101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2418" y="416078"/>
            <a:ext cx="533281" cy="361381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33405" y="381449"/>
            <a:ext cx="553806" cy="439529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0010" y="312692"/>
            <a:ext cx="450951" cy="530383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1553">
            <a:off x="3759613" y="503267"/>
            <a:ext cx="572315" cy="207138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1129" y="371637"/>
            <a:ext cx="428359" cy="428359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0" t="11100" r="19073"/>
          <a:stretch/>
        </p:blipFill>
        <p:spPr>
          <a:xfrm>
            <a:off x="4633076" y="258925"/>
            <a:ext cx="442474" cy="598101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06268" y="433985"/>
            <a:ext cx="533281" cy="361381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57650" y="330711"/>
            <a:ext cx="553806" cy="439529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4255" y="369534"/>
            <a:ext cx="450951" cy="530383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1553">
            <a:off x="6583858" y="560109"/>
            <a:ext cx="572315" cy="207138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85374" y="428479"/>
            <a:ext cx="428359" cy="428359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0" t="11100" r="19073"/>
          <a:stretch/>
        </p:blipFill>
        <p:spPr>
          <a:xfrm>
            <a:off x="7457321" y="315767"/>
            <a:ext cx="442474" cy="598101"/>
          </a:xfrm>
          <a:prstGeom prst="rect">
            <a:avLst/>
          </a:prstGeom>
        </p:spPr>
      </p:pic>
      <p:pic>
        <p:nvPicPr>
          <p:cNvPr id="44" name="Image 43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30513" y="490827"/>
            <a:ext cx="533281" cy="361381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554" y="3729943"/>
            <a:ext cx="553806" cy="439529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159" y="3661186"/>
            <a:ext cx="450951" cy="530383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1553">
            <a:off x="1005762" y="3851761"/>
            <a:ext cx="572315" cy="207138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7278" y="3720131"/>
            <a:ext cx="428359" cy="428359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0" t="11100" r="19073"/>
          <a:stretch/>
        </p:blipFill>
        <p:spPr>
          <a:xfrm>
            <a:off x="1879225" y="3607419"/>
            <a:ext cx="442474" cy="598101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2417" y="3782479"/>
            <a:ext cx="533281" cy="361381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8024" y="3750247"/>
            <a:ext cx="553806" cy="439529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4629" y="3681490"/>
            <a:ext cx="450951" cy="530383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1553">
            <a:off x="3784232" y="3872065"/>
            <a:ext cx="572315" cy="207138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748" y="3740435"/>
            <a:ext cx="428359" cy="428359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0" t="11100" r="19073"/>
          <a:stretch/>
        </p:blipFill>
        <p:spPr>
          <a:xfrm>
            <a:off x="4657695" y="3573934"/>
            <a:ext cx="442474" cy="598101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0887" y="3802783"/>
            <a:ext cx="533281" cy="361381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29847" y="3744750"/>
            <a:ext cx="553806" cy="439529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6452" y="3675993"/>
            <a:ext cx="450951" cy="530383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941553">
            <a:off x="6556055" y="3866568"/>
            <a:ext cx="572315" cy="207138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7571" y="3734938"/>
            <a:ext cx="428359" cy="428359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5160" t="11100" r="19073"/>
          <a:stretch/>
        </p:blipFill>
        <p:spPr>
          <a:xfrm>
            <a:off x="7429518" y="3622226"/>
            <a:ext cx="442474" cy="598101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02710" y="3779356"/>
            <a:ext cx="533281" cy="361381"/>
          </a:xfrm>
          <a:prstGeom prst="rect">
            <a:avLst/>
          </a:prstGeom>
        </p:spPr>
      </p:pic>
      <p:cxnSp>
        <p:nvCxnSpPr>
          <p:cNvPr id="63" name="Connecteur droit avec flèche 62"/>
          <p:cNvCxnSpPr/>
          <p:nvPr/>
        </p:nvCxnSpPr>
        <p:spPr>
          <a:xfrm flipV="1">
            <a:off x="357704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 flipV="1">
            <a:off x="3563932" y="843075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V="1">
            <a:off x="6919869" y="820978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flipV="1">
            <a:off x="1738269" y="415866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/>
          <p:nvPr/>
        </p:nvCxnSpPr>
        <p:spPr>
          <a:xfrm flipV="1">
            <a:off x="4831373" y="415866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/>
        </p:nvCxnSpPr>
        <p:spPr>
          <a:xfrm flipV="1">
            <a:off x="8081958" y="4158667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397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23413" y="89964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 </a:t>
            </a:r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couronne de Pâques</a:t>
            </a:r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2903106" y="89963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lapin de Pâques </a:t>
            </a:r>
          </a:p>
          <a:p>
            <a:pPr algn="ctr"/>
            <a:endParaRPr lang="fr-FR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5695674" y="89963"/>
            <a:ext cx="2656826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sz="16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L’œuf de Pâques</a:t>
            </a:r>
            <a:endParaRPr lang="fr-FR" sz="1400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683925" y="3457944"/>
            <a:ext cx="2680324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gâteau de Pâques</a:t>
            </a:r>
          </a:p>
          <a:p>
            <a:pPr algn="ctr"/>
            <a:endParaRPr lang="fr-FR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23413" y="3470668"/>
            <a:ext cx="267009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Le panier de Pâques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endParaRPr lang="fr-FR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2903106" y="3470667"/>
            <a:ext cx="2666478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endParaRPr lang="fr-FR" dirty="0" smtClean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La cloche de Pâques  </a:t>
            </a:r>
          </a:p>
          <a:p>
            <a:pPr algn="ctr"/>
            <a:endParaRPr lang="fr-FR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3" name="AutoShape 4" descr="Résultat de recherche d'images pour &quot;cahier de dessin&quot;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9076819" y="2046979"/>
            <a:ext cx="2385589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latin typeface="Angsana New" panose="02020603050405020304" pitchFamily="18" charset="-34"/>
                <a:cs typeface="Angsana New" panose="02020603050405020304" pitchFamily="18" charset="-34"/>
              </a:rPr>
              <a:t>F</a:t>
            </a:r>
            <a:r>
              <a:rPr lang="fr-FR" sz="28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amille </a:t>
            </a:r>
            <a:r>
              <a:rPr lang="fr-FR" sz="28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</a:p>
          <a:p>
            <a:endParaRPr lang="fr-FR" sz="2800" dirty="0" smtClean="0">
              <a:solidFill>
                <a:srgbClr val="FF0000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La couronne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Le lapin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</a:t>
            </a:r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L’œuf </a:t>
            </a:r>
            <a:r>
              <a:rPr lang="fr-FR" sz="16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Le panier </a:t>
            </a:r>
            <a:r>
              <a:rPr lang="fr-FR" sz="16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La cloche </a:t>
            </a:r>
            <a:r>
              <a:rPr lang="fr-FR" sz="16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  <a:endParaRPr lang="fr-FR" sz="1600" dirty="0" smtClean="0">
              <a:latin typeface="Angsana New" panose="02020603050405020304" pitchFamily="18" charset="-34"/>
              <a:cs typeface="Angsana New" panose="02020603050405020304" pitchFamily="18" charset="-34"/>
            </a:endParaRPr>
          </a:p>
          <a:p>
            <a:pPr algn="ctr"/>
            <a:r>
              <a:rPr lang="fr-FR" sz="1600" dirty="0" smtClean="0">
                <a:latin typeface="Angsana New" panose="02020603050405020304" pitchFamily="18" charset="-34"/>
                <a:cs typeface="Angsana New" panose="02020603050405020304" pitchFamily="18" charset="-34"/>
              </a:rPr>
              <a:t>Le gâteau </a:t>
            </a:r>
            <a:r>
              <a:rPr lang="fr-FR" sz="1600" dirty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de </a:t>
            </a:r>
            <a:r>
              <a:rPr lang="fr-FR" sz="1600" dirty="0" smtClean="0">
                <a:solidFill>
                  <a:srgbClr val="FF0000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Pâques</a:t>
            </a:r>
            <a:endParaRPr lang="fr-FR" sz="1600" dirty="0"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5566" y="1317428"/>
            <a:ext cx="754680" cy="110958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042" y="1197380"/>
            <a:ext cx="1461725" cy="146172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44" y="4611071"/>
            <a:ext cx="1493625" cy="149362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942" y="1231074"/>
            <a:ext cx="1394339" cy="1394339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658942" y="4611071"/>
            <a:ext cx="1326550" cy="143162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746" y="4600764"/>
            <a:ext cx="1112103" cy="1503932"/>
          </a:xfrm>
          <a:prstGeom prst="rect">
            <a:avLst/>
          </a:prstGeom>
        </p:spPr>
      </p:pic>
      <p:cxnSp>
        <p:nvCxnSpPr>
          <p:cNvPr id="18" name="Connecteur droit 17"/>
          <p:cNvCxnSpPr/>
          <p:nvPr/>
        </p:nvCxnSpPr>
        <p:spPr>
          <a:xfrm>
            <a:off x="2927076" y="447841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5696694" y="447841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123413" y="4478414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23413" y="113457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2909145" y="1157582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>
            <a:off x="5696694" y="1139605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Image 2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5"/>
              </a:clrFrom>
              <a:clrTo>
                <a:srgbClr val="FFFF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371" y="238594"/>
            <a:ext cx="550007" cy="550007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78" y="339570"/>
            <a:ext cx="430832" cy="430832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806" y="325485"/>
            <a:ext cx="302609" cy="444917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1558705" y="341088"/>
            <a:ext cx="411473" cy="44406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492" y="263383"/>
            <a:ext cx="385830" cy="521770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371" y="415915"/>
            <a:ext cx="369238" cy="369238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5"/>
              </a:clrFrom>
              <a:clrTo>
                <a:srgbClr val="FFFF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2529" y="300696"/>
            <a:ext cx="550007" cy="550007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536" y="401672"/>
            <a:ext cx="430832" cy="430832"/>
          </a:xfrm>
          <a:prstGeom prst="rect">
            <a:avLst/>
          </a:prstGeom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964" y="387587"/>
            <a:ext cx="302609" cy="444917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4355863" y="403190"/>
            <a:ext cx="411473" cy="444065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650" y="325485"/>
            <a:ext cx="385830" cy="521770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29" y="478017"/>
            <a:ext cx="369238" cy="369238"/>
          </a:xfrm>
          <a:prstGeom prst="rect">
            <a:avLst/>
          </a:prstGeom>
        </p:spPr>
      </p:pic>
      <p:cxnSp>
        <p:nvCxnSpPr>
          <p:cNvPr id="37" name="Connecteur droit 36"/>
          <p:cNvCxnSpPr/>
          <p:nvPr/>
        </p:nvCxnSpPr>
        <p:spPr>
          <a:xfrm>
            <a:off x="5681275" y="1134579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ge 3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5"/>
              </a:clrFrom>
              <a:clrTo>
                <a:srgbClr val="FFFF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43233" y="238594"/>
            <a:ext cx="550007" cy="550007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240" y="339570"/>
            <a:ext cx="430832" cy="430832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668" y="325485"/>
            <a:ext cx="302609" cy="444917"/>
          </a:xfrm>
          <a:prstGeom prst="rect">
            <a:avLst/>
          </a:prstGeom>
        </p:spPr>
      </p:pic>
      <p:pic>
        <p:nvPicPr>
          <p:cNvPr id="41" name="Image 4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7116567" y="341088"/>
            <a:ext cx="411473" cy="444065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354" y="263383"/>
            <a:ext cx="385830" cy="521770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33" y="415915"/>
            <a:ext cx="369238" cy="369238"/>
          </a:xfrm>
          <a:prstGeom prst="rect">
            <a:avLst/>
          </a:prstGeom>
        </p:spPr>
      </p:pic>
      <p:pic>
        <p:nvPicPr>
          <p:cNvPr id="45" name="Image 4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5"/>
              </a:clrFrom>
              <a:clrTo>
                <a:srgbClr val="FFFF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872" y="3653825"/>
            <a:ext cx="550007" cy="550007"/>
          </a:xfrm>
          <a:prstGeom prst="rect">
            <a:avLst/>
          </a:prstGeom>
        </p:spPr>
      </p:pic>
      <p:pic>
        <p:nvPicPr>
          <p:cNvPr id="46" name="Image 4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879" y="3754801"/>
            <a:ext cx="430832" cy="430832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307" y="3740716"/>
            <a:ext cx="302609" cy="444917"/>
          </a:xfrm>
          <a:prstGeom prst="rect">
            <a:avLst/>
          </a:prstGeom>
        </p:spPr>
      </p:pic>
      <p:pic>
        <p:nvPicPr>
          <p:cNvPr id="48" name="Image 4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1560206" y="3756319"/>
            <a:ext cx="411473" cy="444065"/>
          </a:xfrm>
          <a:prstGeom prst="rect">
            <a:avLst/>
          </a:prstGeom>
        </p:spPr>
      </p:pic>
      <p:pic>
        <p:nvPicPr>
          <p:cNvPr id="49" name="Image 4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993" y="3678614"/>
            <a:ext cx="385830" cy="521770"/>
          </a:xfrm>
          <a:prstGeom prst="rect">
            <a:avLst/>
          </a:prstGeom>
        </p:spPr>
      </p:pic>
      <p:pic>
        <p:nvPicPr>
          <p:cNvPr id="50" name="Image 4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872" y="3831146"/>
            <a:ext cx="369238" cy="369238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5"/>
              </a:clrFrom>
              <a:clrTo>
                <a:srgbClr val="FFFF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4030" y="3728652"/>
            <a:ext cx="550007" cy="550007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037" y="3829628"/>
            <a:ext cx="430832" cy="430832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465" y="3815543"/>
            <a:ext cx="302609" cy="444917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4327364" y="3831146"/>
            <a:ext cx="411473" cy="444065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151" y="3663791"/>
            <a:ext cx="385830" cy="521770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030" y="3905973"/>
            <a:ext cx="369238" cy="369238"/>
          </a:xfrm>
          <a:prstGeom prst="rect">
            <a:avLst/>
          </a:prstGeom>
        </p:spPr>
      </p:pic>
      <p:cxnSp>
        <p:nvCxnSpPr>
          <p:cNvPr id="58" name="Connecteur droit 57"/>
          <p:cNvCxnSpPr/>
          <p:nvPr/>
        </p:nvCxnSpPr>
        <p:spPr>
          <a:xfrm>
            <a:off x="5705531" y="4478925"/>
            <a:ext cx="266755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Image 5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5"/>
              </a:clrFrom>
              <a:clrTo>
                <a:srgbClr val="FFFF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67489" y="3645695"/>
            <a:ext cx="550007" cy="550007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496" y="3746671"/>
            <a:ext cx="430832" cy="430832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924" y="3732586"/>
            <a:ext cx="302609" cy="444917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69"/>
          <a:stretch/>
        </p:blipFill>
        <p:spPr>
          <a:xfrm>
            <a:off x="7140823" y="3748189"/>
            <a:ext cx="411473" cy="444065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610" y="3670484"/>
            <a:ext cx="385830" cy="521770"/>
          </a:xfrm>
          <a:prstGeom prst="rect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489" y="3823016"/>
            <a:ext cx="369238" cy="369238"/>
          </a:xfrm>
          <a:prstGeom prst="rect">
            <a:avLst/>
          </a:prstGeom>
        </p:spPr>
      </p:pic>
      <p:cxnSp>
        <p:nvCxnSpPr>
          <p:cNvPr id="65" name="Connecteur droit avec flèche 64"/>
          <p:cNvCxnSpPr/>
          <p:nvPr/>
        </p:nvCxnSpPr>
        <p:spPr>
          <a:xfrm flipV="1">
            <a:off x="357704" y="80033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6" name="Connecteur droit avec flèche 65"/>
          <p:cNvCxnSpPr/>
          <p:nvPr/>
        </p:nvCxnSpPr>
        <p:spPr>
          <a:xfrm flipV="1">
            <a:off x="3733746" y="874246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7" name="Connecteur droit avec flèche 66"/>
          <p:cNvCxnSpPr/>
          <p:nvPr/>
        </p:nvCxnSpPr>
        <p:spPr>
          <a:xfrm flipV="1">
            <a:off x="6937798" y="78515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8" name="Connecteur droit avec flèche 67"/>
          <p:cNvCxnSpPr/>
          <p:nvPr/>
        </p:nvCxnSpPr>
        <p:spPr>
          <a:xfrm flipV="1">
            <a:off x="1774127" y="417750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9" name="Connecteur droit avec flèche 68"/>
          <p:cNvCxnSpPr/>
          <p:nvPr/>
        </p:nvCxnSpPr>
        <p:spPr>
          <a:xfrm flipV="1">
            <a:off x="4954671" y="417750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Connecteur droit avec flèche 69"/>
          <p:cNvCxnSpPr/>
          <p:nvPr/>
        </p:nvCxnSpPr>
        <p:spPr>
          <a:xfrm flipV="1">
            <a:off x="8121139" y="4177503"/>
            <a:ext cx="0" cy="283336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81944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501</Words>
  <Application>Microsoft Office PowerPoint</Application>
  <PresentationFormat>Grand écran</PresentationFormat>
  <Paragraphs>602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Angsana New</vt:lpstr>
      <vt:lpstr>Arial</vt:lpstr>
      <vt:lpstr>Calibri</vt:lpstr>
      <vt:lpstr>Calibri Light</vt:lpstr>
      <vt:lpstr>Garamond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Anne VANBRUGGHE</dc:creator>
  <cp:lastModifiedBy>Anne VANBRUGGHE</cp:lastModifiedBy>
  <cp:revision>83</cp:revision>
  <dcterms:created xsi:type="dcterms:W3CDTF">2015-05-28T12:25:35Z</dcterms:created>
  <dcterms:modified xsi:type="dcterms:W3CDTF">2023-03-13T05:46:54Z</dcterms:modified>
</cp:coreProperties>
</file>