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9" r:id="rId4"/>
    <p:sldId id="260" r:id="rId5"/>
    <p:sldId id="258" r:id="rId6"/>
    <p:sldId id="262" r:id="rId7"/>
    <p:sldId id="263" r:id="rId8"/>
    <p:sldId id="264" r:id="rId9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4900"/>
    <a:srgbClr val="C35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 snapToGrid="0">
      <p:cViewPr varScale="1">
        <p:scale>
          <a:sx n="58" d="100"/>
          <a:sy n="58" d="100"/>
        </p:scale>
        <p:origin x="44" y="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916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353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48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83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04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98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3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46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41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44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7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19F2F-8E28-403B-9D63-6E9181CC022A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3CA6-67B3-4038-971F-2626671705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820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6172200" y="228600"/>
            <a:ext cx="5685238" cy="3250077"/>
            <a:chOff x="99391" y="119270"/>
            <a:chExt cx="11718232" cy="6698955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99391" y="119270"/>
              <a:ext cx="1391478" cy="148093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Rectangle à coins arrondis 3"/>
            <p:cNvSpPr/>
            <p:nvPr/>
          </p:nvSpPr>
          <p:spPr>
            <a:xfrm>
              <a:off x="1490869" y="8597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à coins arrondis 4"/>
            <p:cNvSpPr/>
            <p:nvPr/>
          </p:nvSpPr>
          <p:spPr>
            <a:xfrm>
              <a:off x="1232451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à coins arrondis 5"/>
            <p:cNvSpPr/>
            <p:nvPr/>
          </p:nvSpPr>
          <p:spPr>
            <a:xfrm>
              <a:off x="2623929" y="308113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4015407" y="244005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5406885" y="179898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6798363" y="115790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8766310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7374832" y="26388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9631015" y="38215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10426145" y="530252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à coins arrondis 13"/>
            <p:cNvSpPr/>
            <p:nvPr/>
          </p:nvSpPr>
          <p:spPr>
            <a:xfrm>
              <a:off x="2186608" y="456206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3578086" y="53372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 15"/>
          <p:cNvGrpSpPr/>
          <p:nvPr/>
        </p:nvGrpSpPr>
        <p:grpSpPr>
          <a:xfrm flipV="1">
            <a:off x="6246944" y="3461808"/>
            <a:ext cx="5610494" cy="3207348"/>
            <a:chOff x="99391" y="119270"/>
            <a:chExt cx="11718232" cy="6698955"/>
          </a:xfrm>
        </p:grpSpPr>
        <p:sp>
          <p:nvSpPr>
            <p:cNvPr id="17" name="Rectangle à coins arrondis 16"/>
            <p:cNvSpPr/>
            <p:nvPr/>
          </p:nvSpPr>
          <p:spPr>
            <a:xfrm>
              <a:off x="99391" y="11927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Rectangle à coins arrondis 17"/>
            <p:cNvSpPr/>
            <p:nvPr/>
          </p:nvSpPr>
          <p:spPr>
            <a:xfrm>
              <a:off x="1490869" y="8597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1232451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2623929" y="308113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Rectangle à coins arrondis 20"/>
            <p:cNvSpPr/>
            <p:nvPr/>
          </p:nvSpPr>
          <p:spPr>
            <a:xfrm>
              <a:off x="4015407" y="244005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 à coins arrondis 21"/>
            <p:cNvSpPr/>
            <p:nvPr/>
          </p:nvSpPr>
          <p:spPr>
            <a:xfrm>
              <a:off x="5406885" y="179898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à coins arrondis 22"/>
            <p:cNvSpPr/>
            <p:nvPr/>
          </p:nvSpPr>
          <p:spPr>
            <a:xfrm>
              <a:off x="6798363" y="115790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 à coins arrondis 23"/>
            <p:cNvSpPr/>
            <p:nvPr/>
          </p:nvSpPr>
          <p:spPr>
            <a:xfrm>
              <a:off x="8766310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à coins arrondis 24"/>
            <p:cNvSpPr/>
            <p:nvPr/>
          </p:nvSpPr>
          <p:spPr>
            <a:xfrm>
              <a:off x="7374832" y="26388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à coins arrondis 25"/>
            <p:cNvSpPr/>
            <p:nvPr/>
          </p:nvSpPr>
          <p:spPr>
            <a:xfrm>
              <a:off x="9631015" y="38215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Rectangle à coins arrondis 26"/>
            <p:cNvSpPr/>
            <p:nvPr/>
          </p:nvSpPr>
          <p:spPr>
            <a:xfrm>
              <a:off x="10426145" y="530252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à coins arrondis 27"/>
            <p:cNvSpPr/>
            <p:nvPr/>
          </p:nvSpPr>
          <p:spPr>
            <a:xfrm>
              <a:off x="2186608" y="456206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à coins arrondis 28"/>
            <p:cNvSpPr/>
            <p:nvPr/>
          </p:nvSpPr>
          <p:spPr>
            <a:xfrm>
              <a:off x="3578086" y="53372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0" name="Groupe 29"/>
          <p:cNvGrpSpPr/>
          <p:nvPr/>
        </p:nvGrpSpPr>
        <p:grpSpPr>
          <a:xfrm rot="10800000" flipV="1">
            <a:off x="515169" y="231294"/>
            <a:ext cx="5645366" cy="3227283"/>
            <a:chOff x="99391" y="119270"/>
            <a:chExt cx="11718232" cy="6698955"/>
          </a:xfrm>
        </p:grpSpPr>
        <p:sp>
          <p:nvSpPr>
            <p:cNvPr id="31" name="Rectangle à coins arrondis 30"/>
            <p:cNvSpPr/>
            <p:nvPr/>
          </p:nvSpPr>
          <p:spPr>
            <a:xfrm>
              <a:off x="99391" y="119270"/>
              <a:ext cx="1391478" cy="1480930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Rectangle à coins arrondis 31"/>
            <p:cNvSpPr/>
            <p:nvPr/>
          </p:nvSpPr>
          <p:spPr>
            <a:xfrm>
              <a:off x="1490869" y="8597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Rectangle à coins arrondis 32"/>
            <p:cNvSpPr/>
            <p:nvPr/>
          </p:nvSpPr>
          <p:spPr>
            <a:xfrm>
              <a:off x="1232451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2623929" y="308113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Rectangle à coins arrondis 34"/>
            <p:cNvSpPr/>
            <p:nvPr/>
          </p:nvSpPr>
          <p:spPr>
            <a:xfrm>
              <a:off x="4015407" y="244005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Rectangle à coins arrondis 35"/>
            <p:cNvSpPr/>
            <p:nvPr/>
          </p:nvSpPr>
          <p:spPr>
            <a:xfrm>
              <a:off x="5406885" y="179898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Rectangle à coins arrondis 36"/>
            <p:cNvSpPr/>
            <p:nvPr/>
          </p:nvSpPr>
          <p:spPr>
            <a:xfrm>
              <a:off x="6798363" y="115790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Rectangle à coins arrondis 37"/>
            <p:cNvSpPr/>
            <p:nvPr/>
          </p:nvSpPr>
          <p:spPr>
            <a:xfrm>
              <a:off x="8766310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Rectangle à coins arrondis 38"/>
            <p:cNvSpPr/>
            <p:nvPr/>
          </p:nvSpPr>
          <p:spPr>
            <a:xfrm>
              <a:off x="7374832" y="26388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9631015" y="38215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Rectangle à coins arrondis 40"/>
            <p:cNvSpPr/>
            <p:nvPr/>
          </p:nvSpPr>
          <p:spPr>
            <a:xfrm>
              <a:off x="10426145" y="530252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à coins arrondis 41"/>
            <p:cNvSpPr/>
            <p:nvPr/>
          </p:nvSpPr>
          <p:spPr>
            <a:xfrm>
              <a:off x="2186608" y="456206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Rectangle à coins arrondis 42"/>
            <p:cNvSpPr/>
            <p:nvPr/>
          </p:nvSpPr>
          <p:spPr>
            <a:xfrm>
              <a:off x="3578086" y="53372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4" name="Groupe 43"/>
          <p:cNvGrpSpPr/>
          <p:nvPr/>
        </p:nvGrpSpPr>
        <p:grpSpPr>
          <a:xfrm rot="10800000">
            <a:off x="515169" y="3410693"/>
            <a:ext cx="5722150" cy="3258461"/>
            <a:chOff x="99391" y="119270"/>
            <a:chExt cx="11718232" cy="6698955"/>
          </a:xfrm>
        </p:grpSpPr>
        <p:sp>
          <p:nvSpPr>
            <p:cNvPr id="45" name="Rectangle à coins arrondis 44"/>
            <p:cNvSpPr/>
            <p:nvPr/>
          </p:nvSpPr>
          <p:spPr>
            <a:xfrm>
              <a:off x="99391" y="11927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Rectangle à coins arrondis 45"/>
            <p:cNvSpPr/>
            <p:nvPr/>
          </p:nvSpPr>
          <p:spPr>
            <a:xfrm>
              <a:off x="1490869" y="8597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Rectangle à coins arrondis 46"/>
            <p:cNvSpPr/>
            <p:nvPr/>
          </p:nvSpPr>
          <p:spPr>
            <a:xfrm>
              <a:off x="1232451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Rectangle à coins arrondis 47"/>
            <p:cNvSpPr/>
            <p:nvPr/>
          </p:nvSpPr>
          <p:spPr>
            <a:xfrm>
              <a:off x="2623929" y="308113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Rectangle à coins arrondis 48"/>
            <p:cNvSpPr/>
            <p:nvPr/>
          </p:nvSpPr>
          <p:spPr>
            <a:xfrm>
              <a:off x="4015407" y="244005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Rectangle à coins arrondis 49"/>
            <p:cNvSpPr/>
            <p:nvPr/>
          </p:nvSpPr>
          <p:spPr>
            <a:xfrm>
              <a:off x="5406885" y="179898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Rectangle à coins arrondis 50"/>
            <p:cNvSpPr/>
            <p:nvPr/>
          </p:nvSpPr>
          <p:spPr>
            <a:xfrm>
              <a:off x="6798363" y="115790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Rectangle à coins arrondis 51"/>
            <p:cNvSpPr/>
            <p:nvPr/>
          </p:nvSpPr>
          <p:spPr>
            <a:xfrm>
              <a:off x="8766310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Rectangle à coins arrondis 52"/>
            <p:cNvSpPr/>
            <p:nvPr/>
          </p:nvSpPr>
          <p:spPr>
            <a:xfrm>
              <a:off x="7374832" y="26388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9631015" y="38215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Rectangle à coins arrondis 54"/>
            <p:cNvSpPr/>
            <p:nvPr/>
          </p:nvSpPr>
          <p:spPr>
            <a:xfrm>
              <a:off x="10426145" y="530252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Rectangle à coins arrondis 55"/>
            <p:cNvSpPr/>
            <p:nvPr/>
          </p:nvSpPr>
          <p:spPr>
            <a:xfrm>
              <a:off x="2186608" y="456206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Rectangle à coins arrondis 56"/>
            <p:cNvSpPr/>
            <p:nvPr/>
          </p:nvSpPr>
          <p:spPr>
            <a:xfrm>
              <a:off x="3578086" y="53372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8" name="ZoneTexte 57"/>
          <p:cNvSpPr txBox="1"/>
          <p:nvPr/>
        </p:nvSpPr>
        <p:spPr>
          <a:xfrm flipH="1">
            <a:off x="6164" y="0"/>
            <a:ext cx="122837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i="1" dirty="0" smtClean="0"/>
              <a:t>Imprimez les 4 diapositives suivantes (les </a:t>
            </a:r>
            <a:r>
              <a:rPr lang="fr-FR" sz="1100" i="1" dirty="0"/>
              <a:t>plastifier si </a:t>
            </a:r>
            <a:r>
              <a:rPr lang="fr-FR" sz="1100" i="1" dirty="0" smtClean="0"/>
              <a:t>besoin) et les assembler pour constituer la plaque de jeu</a:t>
            </a:r>
            <a:endParaRPr lang="fr-FR" sz="1100" i="1" dirty="0"/>
          </a:p>
        </p:txBody>
      </p:sp>
    </p:spTree>
    <p:extLst>
      <p:ext uri="{BB962C8B-B14F-4D97-AF65-F5344CB8AC3E}">
        <p14:creationId xmlns:p14="http://schemas.microsoft.com/office/powerpoint/2010/main" val="357966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e 45"/>
          <p:cNvGrpSpPr/>
          <p:nvPr/>
        </p:nvGrpSpPr>
        <p:grpSpPr>
          <a:xfrm>
            <a:off x="99391" y="119270"/>
            <a:ext cx="11718232" cy="6698955"/>
            <a:chOff x="99391" y="119270"/>
            <a:chExt cx="11718232" cy="6698955"/>
          </a:xfrm>
        </p:grpSpPr>
        <p:sp>
          <p:nvSpPr>
            <p:cNvPr id="2" name="Rectangle à coins arrondis 1"/>
            <p:cNvSpPr/>
            <p:nvPr/>
          </p:nvSpPr>
          <p:spPr>
            <a:xfrm>
              <a:off x="99391" y="11927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1490869" y="8597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Rectangle à coins arrondis 34"/>
            <p:cNvSpPr/>
            <p:nvPr/>
          </p:nvSpPr>
          <p:spPr>
            <a:xfrm>
              <a:off x="1232451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Rectangle à coins arrondis 35"/>
            <p:cNvSpPr/>
            <p:nvPr/>
          </p:nvSpPr>
          <p:spPr>
            <a:xfrm>
              <a:off x="2623929" y="308113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Rectangle à coins arrondis 36"/>
            <p:cNvSpPr/>
            <p:nvPr/>
          </p:nvSpPr>
          <p:spPr>
            <a:xfrm>
              <a:off x="4015407" y="244005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Rectangle à coins arrondis 37"/>
            <p:cNvSpPr/>
            <p:nvPr/>
          </p:nvSpPr>
          <p:spPr>
            <a:xfrm>
              <a:off x="5406885" y="179898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Rectangle à coins arrondis 38"/>
            <p:cNvSpPr/>
            <p:nvPr/>
          </p:nvSpPr>
          <p:spPr>
            <a:xfrm>
              <a:off x="6798363" y="115790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8766310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Rectangle à coins arrondis 40"/>
            <p:cNvSpPr/>
            <p:nvPr/>
          </p:nvSpPr>
          <p:spPr>
            <a:xfrm>
              <a:off x="7374832" y="26388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à coins arrondis 41"/>
            <p:cNvSpPr/>
            <p:nvPr/>
          </p:nvSpPr>
          <p:spPr>
            <a:xfrm>
              <a:off x="9631015" y="38215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Rectangle à coins arrondis 42"/>
            <p:cNvSpPr/>
            <p:nvPr/>
          </p:nvSpPr>
          <p:spPr>
            <a:xfrm>
              <a:off x="10426145" y="530252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à coins arrondis 43"/>
            <p:cNvSpPr/>
            <p:nvPr/>
          </p:nvSpPr>
          <p:spPr>
            <a:xfrm>
              <a:off x="2186608" y="456206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Rectangle à coins arrondis 44"/>
            <p:cNvSpPr/>
            <p:nvPr/>
          </p:nvSpPr>
          <p:spPr>
            <a:xfrm>
              <a:off x="3578086" y="53372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53086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e 45"/>
          <p:cNvGrpSpPr/>
          <p:nvPr/>
        </p:nvGrpSpPr>
        <p:grpSpPr>
          <a:xfrm flipV="1">
            <a:off x="99391" y="119270"/>
            <a:ext cx="11718232" cy="6698955"/>
            <a:chOff x="99391" y="119270"/>
            <a:chExt cx="11718232" cy="6698955"/>
          </a:xfrm>
        </p:grpSpPr>
        <p:sp>
          <p:nvSpPr>
            <p:cNvPr id="2" name="Rectangle à coins arrondis 1"/>
            <p:cNvSpPr/>
            <p:nvPr/>
          </p:nvSpPr>
          <p:spPr>
            <a:xfrm>
              <a:off x="99391" y="11927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1490869" y="8597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Rectangle à coins arrondis 34"/>
            <p:cNvSpPr/>
            <p:nvPr/>
          </p:nvSpPr>
          <p:spPr>
            <a:xfrm>
              <a:off x="1232451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Rectangle à coins arrondis 35"/>
            <p:cNvSpPr/>
            <p:nvPr/>
          </p:nvSpPr>
          <p:spPr>
            <a:xfrm>
              <a:off x="2623929" y="308113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Rectangle à coins arrondis 36"/>
            <p:cNvSpPr/>
            <p:nvPr/>
          </p:nvSpPr>
          <p:spPr>
            <a:xfrm>
              <a:off x="4015407" y="244005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Rectangle à coins arrondis 37"/>
            <p:cNvSpPr/>
            <p:nvPr/>
          </p:nvSpPr>
          <p:spPr>
            <a:xfrm>
              <a:off x="5406885" y="179898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Rectangle à coins arrondis 38"/>
            <p:cNvSpPr/>
            <p:nvPr/>
          </p:nvSpPr>
          <p:spPr>
            <a:xfrm>
              <a:off x="6798363" y="115790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8766310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Rectangle à coins arrondis 40"/>
            <p:cNvSpPr/>
            <p:nvPr/>
          </p:nvSpPr>
          <p:spPr>
            <a:xfrm>
              <a:off x="7374832" y="26388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à coins arrondis 41"/>
            <p:cNvSpPr/>
            <p:nvPr/>
          </p:nvSpPr>
          <p:spPr>
            <a:xfrm>
              <a:off x="9631015" y="38215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Rectangle à coins arrondis 42"/>
            <p:cNvSpPr/>
            <p:nvPr/>
          </p:nvSpPr>
          <p:spPr>
            <a:xfrm>
              <a:off x="10426145" y="530252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à coins arrondis 43"/>
            <p:cNvSpPr/>
            <p:nvPr/>
          </p:nvSpPr>
          <p:spPr>
            <a:xfrm>
              <a:off x="2186608" y="456206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Rectangle à coins arrondis 44"/>
            <p:cNvSpPr/>
            <p:nvPr/>
          </p:nvSpPr>
          <p:spPr>
            <a:xfrm>
              <a:off x="3578086" y="53372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76809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e 45"/>
          <p:cNvGrpSpPr/>
          <p:nvPr/>
        </p:nvGrpSpPr>
        <p:grpSpPr>
          <a:xfrm rot="10800000" flipV="1">
            <a:off x="99391" y="119270"/>
            <a:ext cx="11718232" cy="6698955"/>
            <a:chOff x="99391" y="119270"/>
            <a:chExt cx="11718232" cy="6698955"/>
          </a:xfrm>
        </p:grpSpPr>
        <p:sp>
          <p:nvSpPr>
            <p:cNvPr id="2" name="Rectangle à coins arrondis 1"/>
            <p:cNvSpPr/>
            <p:nvPr/>
          </p:nvSpPr>
          <p:spPr>
            <a:xfrm>
              <a:off x="99391" y="11927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1490869" y="8597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Rectangle à coins arrondis 34"/>
            <p:cNvSpPr/>
            <p:nvPr/>
          </p:nvSpPr>
          <p:spPr>
            <a:xfrm>
              <a:off x="1232451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Rectangle à coins arrondis 35"/>
            <p:cNvSpPr/>
            <p:nvPr/>
          </p:nvSpPr>
          <p:spPr>
            <a:xfrm>
              <a:off x="2623929" y="308113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Rectangle à coins arrondis 36"/>
            <p:cNvSpPr/>
            <p:nvPr/>
          </p:nvSpPr>
          <p:spPr>
            <a:xfrm>
              <a:off x="4015407" y="244005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Rectangle à coins arrondis 37"/>
            <p:cNvSpPr/>
            <p:nvPr/>
          </p:nvSpPr>
          <p:spPr>
            <a:xfrm>
              <a:off x="5406885" y="179898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Rectangle à coins arrondis 38"/>
            <p:cNvSpPr/>
            <p:nvPr/>
          </p:nvSpPr>
          <p:spPr>
            <a:xfrm>
              <a:off x="6798363" y="115790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8766310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Rectangle à coins arrondis 40"/>
            <p:cNvSpPr/>
            <p:nvPr/>
          </p:nvSpPr>
          <p:spPr>
            <a:xfrm>
              <a:off x="7374832" y="26388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à coins arrondis 41"/>
            <p:cNvSpPr/>
            <p:nvPr/>
          </p:nvSpPr>
          <p:spPr>
            <a:xfrm>
              <a:off x="9631015" y="38215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Rectangle à coins arrondis 42"/>
            <p:cNvSpPr/>
            <p:nvPr/>
          </p:nvSpPr>
          <p:spPr>
            <a:xfrm>
              <a:off x="10426145" y="530252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à coins arrondis 43"/>
            <p:cNvSpPr/>
            <p:nvPr/>
          </p:nvSpPr>
          <p:spPr>
            <a:xfrm>
              <a:off x="2186608" y="456206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Rectangle à coins arrondis 44"/>
            <p:cNvSpPr/>
            <p:nvPr/>
          </p:nvSpPr>
          <p:spPr>
            <a:xfrm>
              <a:off x="3578086" y="53372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79619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e 45"/>
          <p:cNvGrpSpPr/>
          <p:nvPr/>
        </p:nvGrpSpPr>
        <p:grpSpPr>
          <a:xfrm rot="10800000">
            <a:off x="99391" y="119270"/>
            <a:ext cx="11718232" cy="6698955"/>
            <a:chOff x="99391" y="119270"/>
            <a:chExt cx="11718232" cy="6698955"/>
          </a:xfrm>
        </p:grpSpPr>
        <p:sp>
          <p:nvSpPr>
            <p:cNvPr id="2" name="Rectangle à coins arrondis 1"/>
            <p:cNvSpPr/>
            <p:nvPr/>
          </p:nvSpPr>
          <p:spPr>
            <a:xfrm>
              <a:off x="99391" y="11927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1490869" y="8597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Rectangle à coins arrondis 34"/>
            <p:cNvSpPr/>
            <p:nvPr/>
          </p:nvSpPr>
          <p:spPr>
            <a:xfrm>
              <a:off x="1232451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Rectangle à coins arrondis 35"/>
            <p:cNvSpPr/>
            <p:nvPr/>
          </p:nvSpPr>
          <p:spPr>
            <a:xfrm>
              <a:off x="2623929" y="308113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Rectangle à coins arrondis 36"/>
            <p:cNvSpPr/>
            <p:nvPr/>
          </p:nvSpPr>
          <p:spPr>
            <a:xfrm>
              <a:off x="4015407" y="244005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Rectangle à coins arrondis 37"/>
            <p:cNvSpPr/>
            <p:nvPr/>
          </p:nvSpPr>
          <p:spPr>
            <a:xfrm>
              <a:off x="5406885" y="179898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Rectangle à coins arrondis 38"/>
            <p:cNvSpPr/>
            <p:nvPr/>
          </p:nvSpPr>
          <p:spPr>
            <a:xfrm>
              <a:off x="6798363" y="115790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8766310" y="234066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Rectangle à coins arrondis 40"/>
            <p:cNvSpPr/>
            <p:nvPr/>
          </p:nvSpPr>
          <p:spPr>
            <a:xfrm>
              <a:off x="7374832" y="263883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à coins arrondis 41"/>
            <p:cNvSpPr/>
            <p:nvPr/>
          </p:nvSpPr>
          <p:spPr>
            <a:xfrm>
              <a:off x="9631015" y="38215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Rectangle à coins arrondis 42"/>
            <p:cNvSpPr/>
            <p:nvPr/>
          </p:nvSpPr>
          <p:spPr>
            <a:xfrm>
              <a:off x="10426145" y="530252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à coins arrondis 43"/>
            <p:cNvSpPr/>
            <p:nvPr/>
          </p:nvSpPr>
          <p:spPr>
            <a:xfrm>
              <a:off x="2186608" y="4562060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Rectangle à coins arrondis 44"/>
            <p:cNvSpPr/>
            <p:nvPr/>
          </p:nvSpPr>
          <p:spPr>
            <a:xfrm>
              <a:off x="3578086" y="5337295"/>
              <a:ext cx="1391478" cy="1480930"/>
            </a:xfrm>
            <a:prstGeom prst="roundRect">
              <a:avLst/>
            </a:prstGeom>
            <a:solidFill>
              <a:srgbClr val="604900"/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93131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 rot="10800000" flipV="1">
            <a:off x="5032375" y="1232483"/>
            <a:ext cx="2914654" cy="3102024"/>
          </a:xfrm>
          <a:prstGeom prst="roundRect">
            <a:avLst/>
          </a:prstGeom>
          <a:pattFill prst="lgGrid">
            <a:fgClr>
              <a:srgbClr val="604900"/>
            </a:fgClr>
            <a:bgClr>
              <a:schemeClr val="bg1"/>
            </a:bgClr>
          </a:pattFill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 flipH="1">
            <a:off x="2160983" y="0"/>
            <a:ext cx="8657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Zone de pioche à coller au centre une fois la plaque de jeu assemblée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865497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 rot="10800000" flipV="1">
            <a:off x="1154438" y="229948"/>
            <a:ext cx="2914654" cy="3102024"/>
          </a:xfrm>
          <a:prstGeom prst="roundRect">
            <a:avLst/>
          </a:prstGeom>
          <a:pattFill prst="lgGrid">
            <a:fgClr>
              <a:srgbClr val="604900"/>
            </a:fgClr>
            <a:bgClr>
              <a:schemeClr val="bg1"/>
            </a:bgClr>
          </a:pattFill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 rot="10800000" flipV="1">
            <a:off x="4237324" y="229949"/>
            <a:ext cx="2914654" cy="3102024"/>
          </a:xfrm>
          <a:prstGeom prst="roundRect">
            <a:avLst/>
          </a:prstGeom>
          <a:pattFill prst="lgGrid">
            <a:fgClr>
              <a:srgbClr val="604900"/>
            </a:fgClr>
            <a:bgClr>
              <a:schemeClr val="bg1"/>
            </a:bgClr>
          </a:pattFill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 rot="10800000" flipV="1">
            <a:off x="7320210" y="229950"/>
            <a:ext cx="2914654" cy="3102024"/>
          </a:xfrm>
          <a:prstGeom prst="roundRect">
            <a:avLst/>
          </a:prstGeom>
          <a:pattFill prst="lgGrid">
            <a:fgClr>
              <a:srgbClr val="604900"/>
            </a:fgClr>
            <a:bgClr>
              <a:schemeClr val="bg1"/>
            </a:bgClr>
          </a:pattFill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 rot="10800000" flipV="1">
            <a:off x="1154437" y="3457893"/>
            <a:ext cx="2914654" cy="3102024"/>
          </a:xfrm>
          <a:prstGeom prst="roundRect">
            <a:avLst/>
          </a:prstGeom>
          <a:pattFill prst="lgGrid">
            <a:fgClr>
              <a:srgbClr val="604900"/>
            </a:fgClr>
            <a:bgClr>
              <a:schemeClr val="bg1"/>
            </a:bgClr>
          </a:pattFill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 rot="10800000" flipV="1">
            <a:off x="4237324" y="3457893"/>
            <a:ext cx="2914654" cy="3102024"/>
          </a:xfrm>
          <a:prstGeom prst="roundRect">
            <a:avLst/>
          </a:prstGeom>
          <a:pattFill prst="lgGrid">
            <a:fgClr>
              <a:srgbClr val="604900"/>
            </a:fgClr>
            <a:bgClr>
              <a:schemeClr val="bg1"/>
            </a:bgClr>
          </a:pattFill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 rot="10800000" flipV="1">
            <a:off x="7320209" y="3457893"/>
            <a:ext cx="2914654" cy="3102024"/>
          </a:xfrm>
          <a:prstGeom prst="roundRect">
            <a:avLst/>
          </a:prstGeom>
          <a:pattFill prst="lgGrid">
            <a:fgClr>
              <a:srgbClr val="604900"/>
            </a:fgClr>
            <a:bgClr>
              <a:schemeClr val="bg1"/>
            </a:bgClr>
          </a:pattFill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 rot="16200000" flipH="1">
            <a:off x="7294843" y="2996228"/>
            <a:ext cx="8657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Cartes à piocher recto à compléter avec les indications utiles</a:t>
            </a:r>
          </a:p>
          <a:p>
            <a:pPr algn="ctr"/>
            <a:r>
              <a:rPr lang="fr-FR" i="1" dirty="0"/>
              <a:t>(imprimer en autant d’exemplaires que nécessaire coller au dos du </a:t>
            </a:r>
            <a:r>
              <a:rPr lang="fr-FR" i="1" dirty="0" smtClean="0"/>
              <a:t>verso) </a:t>
            </a:r>
            <a:endParaRPr lang="fr-FR" i="1" dirty="0"/>
          </a:p>
          <a:p>
            <a:pPr algn="ctr"/>
            <a:r>
              <a:rPr lang="fr-FR" i="1" dirty="0" smtClean="0"/>
              <a:t>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740558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 rot="10800000" flipV="1">
            <a:off x="1154438" y="229948"/>
            <a:ext cx="2914654" cy="3102024"/>
          </a:xfrm>
          <a:prstGeom prst="roundRect">
            <a:avLst/>
          </a:prstGeom>
          <a:noFill/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 rot="10800000" flipV="1">
            <a:off x="4237324" y="229949"/>
            <a:ext cx="2914654" cy="3102024"/>
          </a:xfrm>
          <a:prstGeom prst="roundRect">
            <a:avLst/>
          </a:prstGeom>
          <a:noFill/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 rot="10800000" flipV="1">
            <a:off x="7320210" y="229950"/>
            <a:ext cx="2914654" cy="3102024"/>
          </a:xfrm>
          <a:prstGeom prst="roundRect">
            <a:avLst/>
          </a:prstGeom>
          <a:noFill/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 rot="10800000" flipV="1">
            <a:off x="1154437" y="3457893"/>
            <a:ext cx="2914654" cy="3102024"/>
          </a:xfrm>
          <a:prstGeom prst="roundRect">
            <a:avLst/>
          </a:prstGeom>
          <a:noFill/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 rot="10800000" flipV="1">
            <a:off x="4237324" y="3457893"/>
            <a:ext cx="2914654" cy="3102024"/>
          </a:xfrm>
          <a:prstGeom prst="roundRect">
            <a:avLst/>
          </a:prstGeom>
          <a:noFill/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 rot="10800000" flipV="1">
            <a:off x="7320209" y="3457893"/>
            <a:ext cx="2914654" cy="3102024"/>
          </a:xfrm>
          <a:prstGeom prst="roundRect">
            <a:avLst/>
          </a:prstGeom>
          <a:noFill/>
          <a:ln w="76200"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 rot="16200000" flipH="1">
            <a:off x="7283828" y="3134728"/>
            <a:ext cx="8657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Cartes à piocher verso </a:t>
            </a:r>
          </a:p>
          <a:p>
            <a:pPr algn="ctr"/>
            <a:r>
              <a:rPr lang="fr-FR" i="1" dirty="0" smtClean="0"/>
              <a:t>(imprimer en autant d’exemplaires que nécessaire coller au dos du recto)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8860123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4198</TotalTime>
  <Words>75</Words>
  <Application>Microsoft Office PowerPoint</Application>
  <PresentationFormat>Grand écran</PresentationFormat>
  <Paragraphs>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11</cp:revision>
  <cp:lastPrinted>2024-11-28T10:23:12Z</cp:lastPrinted>
  <dcterms:created xsi:type="dcterms:W3CDTF">2024-11-16T17:58:02Z</dcterms:created>
  <dcterms:modified xsi:type="dcterms:W3CDTF">2024-12-03T11:15:41Z</dcterms:modified>
</cp:coreProperties>
</file>