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339" r:id="rId3"/>
    <p:sldId id="295" r:id="rId4"/>
    <p:sldId id="296" r:id="rId5"/>
    <p:sldId id="334" r:id="rId6"/>
    <p:sldId id="297" r:id="rId7"/>
    <p:sldId id="335" r:id="rId8"/>
    <p:sldId id="323" r:id="rId9"/>
    <p:sldId id="336" r:id="rId10"/>
    <p:sldId id="337" r:id="rId11"/>
    <p:sldId id="298" r:id="rId12"/>
    <p:sldId id="321" r:id="rId13"/>
    <p:sldId id="322" r:id="rId14"/>
    <p:sldId id="302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271" r:id="rId43"/>
    <p:sldId id="284" r:id="rId44"/>
    <p:sldId id="285" r:id="rId45"/>
    <p:sldId id="340" r:id="rId46"/>
    <p:sldId id="343" r:id="rId47"/>
    <p:sldId id="344" r:id="rId48"/>
    <p:sldId id="345" r:id="rId49"/>
    <p:sldId id="341" r:id="rId50"/>
    <p:sldId id="342" r:id="rId51"/>
    <p:sldId id="346" r:id="rId52"/>
    <p:sldId id="351" r:id="rId53"/>
    <p:sldId id="355" r:id="rId54"/>
    <p:sldId id="356" r:id="rId55"/>
    <p:sldId id="357" r:id="rId56"/>
    <p:sldId id="358" r:id="rId57"/>
    <p:sldId id="349" r:id="rId58"/>
    <p:sldId id="353" r:id="rId59"/>
    <p:sldId id="352" r:id="rId60"/>
    <p:sldId id="354" r:id="rId6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5" autoAdjust="0"/>
    <p:restoredTop sz="94660"/>
  </p:normalViewPr>
  <p:slideViewPr>
    <p:cSldViewPr snapToGrid="0">
      <p:cViewPr>
        <p:scale>
          <a:sx n="50" d="100"/>
          <a:sy n="50" d="100"/>
        </p:scale>
        <p:origin x="134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1E2-4991-4F96-8510-A76210135EFF}" type="datetimeFigureOut">
              <a:rPr lang="fr-FR" smtClean="0"/>
              <a:t>06/03/2024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7923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1E2-4991-4F96-8510-A76210135EFF}" type="datetimeFigureOut">
              <a:rPr lang="fr-FR" smtClean="0"/>
              <a:t>06/03/2024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014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1E2-4991-4F96-8510-A76210135EFF}" type="datetimeFigureOut">
              <a:rPr lang="fr-FR" smtClean="0"/>
              <a:t>06/03/2024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027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1E2-4991-4F96-8510-A76210135EFF}" type="datetimeFigureOut">
              <a:rPr lang="fr-FR" smtClean="0"/>
              <a:t>06/03/2024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5118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1E2-4991-4F96-8510-A76210135EFF}" type="datetimeFigureOut">
              <a:rPr lang="fr-FR" smtClean="0"/>
              <a:t>06/03/2024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297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1E2-4991-4F96-8510-A76210135EFF}" type="datetimeFigureOut">
              <a:rPr lang="fr-FR" smtClean="0"/>
              <a:t>06/03/2024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0240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1E2-4991-4F96-8510-A76210135EFF}" type="datetimeFigureOut">
              <a:rPr lang="fr-FR" smtClean="0"/>
              <a:t>06/03/2024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0875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1E2-4991-4F96-8510-A76210135EFF}" type="datetimeFigureOut">
              <a:rPr lang="fr-FR" smtClean="0"/>
              <a:t>06/03/2024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7115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1E2-4991-4F96-8510-A76210135EFF}" type="datetimeFigureOut">
              <a:rPr lang="fr-FR" smtClean="0"/>
              <a:t>06/03/2024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3313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1E2-4991-4F96-8510-A76210135EFF}" type="datetimeFigureOut">
              <a:rPr lang="fr-FR" smtClean="0"/>
              <a:t>06/03/2024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5490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C41E2-4991-4F96-8510-A76210135EFF}" type="datetimeFigureOut">
              <a:rPr lang="fr-FR" smtClean="0"/>
              <a:t>06/03/2024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586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C41E2-4991-4F96-8510-A76210135EFF}" type="datetimeFigureOut">
              <a:rPr lang="fr-FR" smtClean="0"/>
              <a:t>06/03/2024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8BACD-ABA2-4B71-B296-B2A0ABB8620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183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55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41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7.png"/><Relationship Id="rId7" Type="http://schemas.openxmlformats.org/officeDocument/2006/relationships/image" Target="../media/image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55.png"/><Relationship Id="rId10" Type="http://schemas.openxmlformats.org/officeDocument/2006/relationships/image" Target="../media/image32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7.png"/><Relationship Id="rId7" Type="http://schemas.openxmlformats.org/officeDocument/2006/relationships/image" Target="../media/image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55.png"/><Relationship Id="rId10" Type="http://schemas.openxmlformats.org/officeDocument/2006/relationships/image" Target="../media/image32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7.png"/><Relationship Id="rId7" Type="http://schemas.openxmlformats.org/officeDocument/2006/relationships/image" Target="../media/image4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31.png"/><Relationship Id="rId5" Type="http://schemas.openxmlformats.org/officeDocument/2006/relationships/image" Target="../media/image55.png"/><Relationship Id="rId10" Type="http://schemas.openxmlformats.org/officeDocument/2006/relationships/image" Target="../media/image33.png"/><Relationship Id="rId4" Type="http://schemas.openxmlformats.org/officeDocument/2006/relationships/image" Target="../media/image52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5.png"/><Relationship Id="rId10" Type="http://schemas.openxmlformats.org/officeDocument/2006/relationships/image" Target="../media/image33.png"/><Relationship Id="rId4" Type="http://schemas.openxmlformats.org/officeDocument/2006/relationships/image" Target="../media/image54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5.png"/><Relationship Id="rId10" Type="http://schemas.openxmlformats.org/officeDocument/2006/relationships/image" Target="../media/image33.png"/><Relationship Id="rId4" Type="http://schemas.openxmlformats.org/officeDocument/2006/relationships/image" Target="../media/image54.png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5.png"/><Relationship Id="rId10" Type="http://schemas.openxmlformats.org/officeDocument/2006/relationships/image" Target="../media/image33.png"/><Relationship Id="rId4" Type="http://schemas.openxmlformats.org/officeDocument/2006/relationships/image" Target="../media/image54.png"/><Relationship Id="rId9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4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36.png"/><Relationship Id="rId5" Type="http://schemas.openxmlformats.org/officeDocument/2006/relationships/image" Target="../media/image52.png"/><Relationship Id="rId10" Type="http://schemas.openxmlformats.org/officeDocument/2006/relationships/image" Target="../media/image33.png"/><Relationship Id="rId4" Type="http://schemas.openxmlformats.org/officeDocument/2006/relationships/image" Target="../media/image53.png"/><Relationship Id="rId9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36.png"/><Relationship Id="rId5" Type="http://schemas.openxmlformats.org/officeDocument/2006/relationships/image" Target="../media/image54.png"/><Relationship Id="rId10" Type="http://schemas.openxmlformats.org/officeDocument/2006/relationships/image" Target="../media/image33.png"/><Relationship Id="rId4" Type="http://schemas.openxmlformats.org/officeDocument/2006/relationships/image" Target="../media/image52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36.png"/><Relationship Id="rId5" Type="http://schemas.openxmlformats.org/officeDocument/2006/relationships/image" Target="../media/image54.png"/><Relationship Id="rId10" Type="http://schemas.openxmlformats.org/officeDocument/2006/relationships/image" Target="../media/image33.png"/><Relationship Id="rId4" Type="http://schemas.openxmlformats.org/officeDocument/2006/relationships/image" Target="../media/image52.png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7.png"/><Relationship Id="rId7" Type="http://schemas.openxmlformats.org/officeDocument/2006/relationships/image" Target="../media/image36.png"/><Relationship Id="rId12" Type="http://schemas.openxmlformats.org/officeDocument/2006/relationships/image" Target="../media/image124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23.png"/><Relationship Id="rId5" Type="http://schemas.openxmlformats.org/officeDocument/2006/relationships/image" Target="../media/image119.png"/><Relationship Id="rId10" Type="http://schemas.openxmlformats.org/officeDocument/2006/relationships/image" Target="../media/image122.png"/><Relationship Id="rId4" Type="http://schemas.openxmlformats.org/officeDocument/2006/relationships/image" Target="../media/image118.png"/><Relationship Id="rId9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145.png"/><Relationship Id="rId3" Type="http://schemas.openxmlformats.org/officeDocument/2006/relationships/image" Target="../media/image137.png"/><Relationship Id="rId21" Type="http://schemas.openxmlformats.org/officeDocument/2006/relationships/image" Target="../media/image140.png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144.png"/><Relationship Id="rId2" Type="http://schemas.openxmlformats.org/officeDocument/2006/relationships/image" Target="../media/image136.png"/><Relationship Id="rId16" Type="http://schemas.openxmlformats.org/officeDocument/2006/relationships/image" Target="../media/image14.png"/><Relationship Id="rId20" Type="http://schemas.openxmlformats.org/officeDocument/2006/relationships/image" Target="../media/image139.png"/><Relationship Id="rId29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24" Type="http://schemas.openxmlformats.org/officeDocument/2006/relationships/image" Target="../media/image143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23" Type="http://schemas.openxmlformats.org/officeDocument/2006/relationships/image" Target="../media/image142.png"/><Relationship Id="rId28" Type="http://schemas.openxmlformats.org/officeDocument/2006/relationships/image" Target="../media/image147.png"/><Relationship Id="rId10" Type="http://schemas.openxmlformats.org/officeDocument/2006/relationships/image" Target="../media/image7.png"/><Relationship Id="rId19" Type="http://schemas.openxmlformats.org/officeDocument/2006/relationships/image" Target="../media/image138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2.png"/><Relationship Id="rId22" Type="http://schemas.openxmlformats.org/officeDocument/2006/relationships/image" Target="../media/image141.png"/><Relationship Id="rId27" Type="http://schemas.openxmlformats.org/officeDocument/2006/relationships/image" Target="../media/image146.png"/><Relationship Id="rId30" Type="http://schemas.openxmlformats.org/officeDocument/2006/relationships/image" Target="../media/image14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35.png"/><Relationship Id="rId3" Type="http://schemas.openxmlformats.org/officeDocument/2006/relationships/image" Target="../media/image158.png"/><Relationship Id="rId7" Type="http://schemas.openxmlformats.org/officeDocument/2006/relationships/image" Target="../media/image160.png"/><Relationship Id="rId12" Type="http://schemas.openxmlformats.org/officeDocument/2006/relationships/image" Target="../media/image164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11" Type="http://schemas.openxmlformats.org/officeDocument/2006/relationships/image" Target="../media/image163.png"/><Relationship Id="rId5" Type="http://schemas.openxmlformats.org/officeDocument/2006/relationships/image" Target="../media/image36.png"/><Relationship Id="rId15" Type="http://schemas.openxmlformats.org/officeDocument/2006/relationships/image" Target="../media/image165.png"/><Relationship Id="rId10" Type="http://schemas.openxmlformats.org/officeDocument/2006/relationships/image" Target="../media/image162.jpeg"/><Relationship Id="rId4" Type="http://schemas.openxmlformats.org/officeDocument/2006/relationships/image" Target="../media/image41.png"/><Relationship Id="rId9" Type="http://schemas.microsoft.com/office/2007/relationships/hdphoto" Target="../media/hdphoto1.wdp"/><Relationship Id="rId14" Type="http://schemas.openxmlformats.org/officeDocument/2006/relationships/image" Target="../media/image12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png"/><Relationship Id="rId4" Type="http://schemas.openxmlformats.org/officeDocument/2006/relationships/image" Target="../media/image168.jpeg"/><Relationship Id="rId9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9.jpeg"/><Relationship Id="rId3" Type="http://schemas.openxmlformats.org/officeDocument/2006/relationships/image" Target="../media/image175.png"/><Relationship Id="rId7" Type="http://schemas.openxmlformats.org/officeDocument/2006/relationships/image" Target="../media/image184.png"/><Relationship Id="rId12" Type="http://schemas.openxmlformats.org/officeDocument/2006/relationships/image" Target="../media/image188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jpg"/><Relationship Id="rId11" Type="http://schemas.openxmlformats.org/officeDocument/2006/relationships/image" Target="../media/image187.jpeg"/><Relationship Id="rId5" Type="http://schemas.openxmlformats.org/officeDocument/2006/relationships/image" Target="../media/image182.png"/><Relationship Id="rId10" Type="http://schemas.openxmlformats.org/officeDocument/2006/relationships/image" Target="../media/image186.jpeg"/><Relationship Id="rId4" Type="http://schemas.openxmlformats.org/officeDocument/2006/relationships/image" Target="../media/image181.png"/><Relationship Id="rId9" Type="http://schemas.openxmlformats.org/officeDocument/2006/relationships/image" Target="../media/image185.png"/><Relationship Id="rId14" Type="http://schemas.openxmlformats.org/officeDocument/2006/relationships/image" Target="../media/image1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7.jpeg"/><Relationship Id="rId4" Type="http://schemas.openxmlformats.org/officeDocument/2006/relationships/image" Target="../media/image1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188.jpeg"/><Relationship Id="rId7" Type="http://schemas.openxmlformats.org/officeDocument/2006/relationships/image" Target="../media/image199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8.jpeg"/><Relationship Id="rId5" Type="http://schemas.openxmlformats.org/officeDocument/2006/relationships/image" Target="../media/image189.jpeg"/><Relationship Id="rId4" Type="http://schemas.openxmlformats.org/officeDocument/2006/relationships/image" Target="../media/image19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eg"/><Relationship Id="rId3" Type="http://schemas.openxmlformats.org/officeDocument/2006/relationships/image" Target="../media/image200.jpeg"/><Relationship Id="rId7" Type="http://schemas.openxmlformats.org/officeDocument/2006/relationships/image" Target="../media/image204.jpe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934" y="3684914"/>
            <a:ext cx="708101" cy="117585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81" y="4057897"/>
            <a:ext cx="781701" cy="81131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882">
            <a:off x="8421068" y="4106054"/>
            <a:ext cx="1039575" cy="75895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082" y="4027075"/>
            <a:ext cx="681006" cy="87308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7373" y="4108830"/>
            <a:ext cx="1039575" cy="75895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0013" y="3684914"/>
            <a:ext cx="663247" cy="115347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4216" y="4119722"/>
            <a:ext cx="1040969" cy="78394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7777" y="3684914"/>
            <a:ext cx="679433" cy="115347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625" y="4057767"/>
            <a:ext cx="681006" cy="87308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2536" y="167505"/>
            <a:ext cx="2505320" cy="312712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7428711" y="1900593"/>
            <a:ext cx="28014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latin typeface="Garamond" panose="02020404030301010803" pitchFamily="18" charset="0"/>
              </a:rPr>
              <a:t>Version LSF</a:t>
            </a:r>
          </a:p>
          <a:p>
            <a:pPr algn="ctr"/>
            <a:r>
              <a:rPr lang="fr-FR" sz="2000" dirty="0">
                <a:latin typeface="Garamond" panose="02020404030301010803" pitchFamily="18" charset="0"/>
              </a:rPr>
              <a:t>Aurélie </a:t>
            </a:r>
            <a:r>
              <a:rPr lang="fr-FR" sz="2000" dirty="0" smtClean="0">
                <a:latin typeface="Garamond" panose="02020404030301010803" pitchFamily="18" charset="0"/>
              </a:rPr>
              <a:t>Thaumoux-Crozat</a:t>
            </a:r>
          </a:p>
          <a:p>
            <a:pPr algn="ctr"/>
            <a:r>
              <a:rPr lang="fr-FR" sz="2000" dirty="0" smtClean="0">
                <a:latin typeface="Garamond" panose="02020404030301010803" pitchFamily="18" charset="0"/>
              </a:rPr>
              <a:t>Professeure des écoles </a:t>
            </a:r>
          </a:p>
          <a:p>
            <a:pPr algn="ctr"/>
            <a:r>
              <a:rPr lang="fr-FR" sz="2000" dirty="0" smtClean="0">
                <a:latin typeface="Garamond" panose="02020404030301010803" pitchFamily="18" charset="0"/>
              </a:rPr>
              <a:t>spécialisée (Capa-SH)</a:t>
            </a:r>
            <a:endParaRPr lang="fr-FR" sz="2000" dirty="0">
              <a:latin typeface="Garamond" panose="02020404030301010803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10"/>
          <a:srcRect l="11377" t="-788"/>
          <a:stretch/>
        </p:blipFill>
        <p:spPr>
          <a:xfrm>
            <a:off x="15699" y="4797812"/>
            <a:ext cx="1459294" cy="1530850"/>
          </a:xfrm>
          <a:prstGeom prst="round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7389" y="4797812"/>
            <a:ext cx="1368933" cy="1530850"/>
          </a:xfrm>
          <a:prstGeom prst="round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3701" y="4797812"/>
            <a:ext cx="1346331" cy="1517437"/>
          </a:xfrm>
          <a:prstGeom prst="round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13"/>
          <a:srcRect t="1402" r="2816"/>
          <a:stretch/>
        </p:blipFill>
        <p:spPr>
          <a:xfrm>
            <a:off x="4181629" y="4797812"/>
            <a:ext cx="1328149" cy="1530850"/>
          </a:xfrm>
          <a:prstGeom prst="round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44901" y="4768391"/>
            <a:ext cx="1327999" cy="1520031"/>
          </a:xfrm>
          <a:prstGeom prst="round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93428" y="4764263"/>
            <a:ext cx="1354057" cy="1541840"/>
          </a:xfrm>
          <a:prstGeom prst="round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72900" y="4771164"/>
            <a:ext cx="1354275" cy="1528037"/>
          </a:xfrm>
          <a:prstGeom prst="round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43907" y="4760384"/>
            <a:ext cx="1308036" cy="1526014"/>
          </a:xfrm>
          <a:prstGeom prst="round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25709" y="4755548"/>
            <a:ext cx="1319191" cy="1530850"/>
          </a:xfrm>
          <a:prstGeom prst="round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451344" y="167504"/>
            <a:ext cx="2738789" cy="312712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>
              <a:ln w="12700"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42689" y="379842"/>
            <a:ext cx="1413405" cy="1465329"/>
          </a:xfrm>
          <a:prstGeom prst="ellipse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111287" y="167504"/>
            <a:ext cx="2603770" cy="312712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>
              <a:ln w="12700"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748756" y="1919178"/>
            <a:ext cx="13288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latin typeface="Garamond" panose="02020404030301010803" pitchFamily="18" charset="0"/>
              </a:rPr>
              <a:t>Michel Gay</a:t>
            </a:r>
          </a:p>
          <a:p>
            <a:pPr algn="ctr"/>
            <a:r>
              <a:rPr lang="fr-FR" sz="2000" dirty="0" smtClean="0">
                <a:latin typeface="Garamond" panose="02020404030301010803" pitchFamily="18" charset="0"/>
              </a:rPr>
              <a:t>Auteur,</a:t>
            </a:r>
          </a:p>
          <a:p>
            <a:pPr algn="ctr"/>
            <a:r>
              <a:rPr lang="fr-FR" sz="2000" dirty="0" smtClean="0">
                <a:latin typeface="Garamond" panose="02020404030301010803" pitchFamily="18" charset="0"/>
              </a:rPr>
              <a:t>Illustrateur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8191427" y="366612"/>
            <a:ext cx="1414867" cy="146338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7335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08156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CrayonL" panose="00000500000000000000" pitchFamily="2" charset="0"/>
              </a:rPr>
              <a:t>Décor 3 neige</a:t>
            </a:r>
            <a:endParaRPr lang="fr-FR" i="1" dirty="0">
              <a:latin typeface="CrayonL" panose="00000500000000000000" pitchFamily="2" charset="0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5004619" y="4939236"/>
            <a:ext cx="806246" cy="45719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Forme libre 9"/>
          <p:cNvSpPr/>
          <p:nvPr/>
        </p:nvSpPr>
        <p:spPr>
          <a:xfrm flipV="1">
            <a:off x="6012426" y="4789715"/>
            <a:ext cx="1299996" cy="149522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Forme libre 10"/>
          <p:cNvSpPr/>
          <p:nvPr/>
        </p:nvSpPr>
        <p:spPr>
          <a:xfrm>
            <a:off x="0" y="3631474"/>
            <a:ext cx="12192000" cy="60960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Forme libre 7"/>
          <p:cNvSpPr/>
          <p:nvPr/>
        </p:nvSpPr>
        <p:spPr>
          <a:xfrm>
            <a:off x="1873888" y="4218215"/>
            <a:ext cx="806246" cy="45719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969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13" y="2009702"/>
            <a:ext cx="7874417" cy="484829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" r="5176"/>
          <a:stretch/>
        </p:blipFill>
        <p:spPr>
          <a:xfrm>
            <a:off x="7983794" y="0"/>
            <a:ext cx="4208206" cy="3195247"/>
          </a:xfrm>
          <a:prstGeom prst="rect">
            <a:avLst/>
          </a:prstGeom>
        </p:spPr>
      </p:pic>
      <p:sp>
        <p:nvSpPr>
          <p:cNvPr id="6" name="Forme libre 5"/>
          <p:cNvSpPr/>
          <p:nvPr/>
        </p:nvSpPr>
        <p:spPr>
          <a:xfrm rot="8746015" flipV="1">
            <a:off x="7429670" y="4210678"/>
            <a:ext cx="3710303" cy="325604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187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5506" y="2730226"/>
            <a:ext cx="4927330" cy="332821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5C5347"/>
              </a:clrFrom>
              <a:clrTo>
                <a:srgbClr val="5C5347">
                  <a:alpha val="0"/>
                </a:srgbClr>
              </a:clrTo>
            </a:clrChange>
          </a:blip>
          <a:srcRect l="1104" t="-373"/>
          <a:stretch/>
        </p:blipFill>
        <p:spPr>
          <a:xfrm>
            <a:off x="7393857" y="3224981"/>
            <a:ext cx="4653423" cy="36330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893" y="0"/>
            <a:ext cx="3333750" cy="3657600"/>
          </a:xfrm>
          <a:prstGeom prst="rect">
            <a:avLst/>
          </a:prstGeom>
        </p:spPr>
      </p:pic>
      <p:sp>
        <p:nvSpPr>
          <p:cNvPr id="8" name="Forme libre 7"/>
          <p:cNvSpPr/>
          <p:nvPr/>
        </p:nvSpPr>
        <p:spPr>
          <a:xfrm flipV="1">
            <a:off x="2895584" y="2251588"/>
            <a:ext cx="2286015" cy="337740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Forme libre 8"/>
          <p:cNvSpPr/>
          <p:nvPr/>
        </p:nvSpPr>
        <p:spPr>
          <a:xfrm flipV="1">
            <a:off x="8190255" y="2589328"/>
            <a:ext cx="4001745" cy="337740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846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68" y="1643213"/>
            <a:ext cx="1666418" cy="36794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068" y="3224981"/>
            <a:ext cx="4927330" cy="332821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5C5347"/>
              </a:clrFrom>
              <a:clrTo>
                <a:srgbClr val="5C5347">
                  <a:alpha val="0"/>
                </a:srgbClr>
              </a:clrTo>
            </a:clrChange>
          </a:blip>
          <a:srcRect l="1104" t="-373"/>
          <a:stretch/>
        </p:blipFill>
        <p:spPr>
          <a:xfrm>
            <a:off x="6508955" y="2534121"/>
            <a:ext cx="5538325" cy="4323879"/>
          </a:xfrm>
          <a:prstGeom prst="rect">
            <a:avLst/>
          </a:prstGeom>
        </p:spPr>
      </p:pic>
      <p:sp>
        <p:nvSpPr>
          <p:cNvPr id="9" name="Forme libre 8"/>
          <p:cNvSpPr/>
          <p:nvPr/>
        </p:nvSpPr>
        <p:spPr>
          <a:xfrm>
            <a:off x="5004619" y="4939236"/>
            <a:ext cx="806246" cy="45719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Forme libre 9"/>
          <p:cNvSpPr/>
          <p:nvPr/>
        </p:nvSpPr>
        <p:spPr>
          <a:xfrm>
            <a:off x="6012426" y="4939236"/>
            <a:ext cx="1299996" cy="45719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Forme libre 10"/>
          <p:cNvSpPr/>
          <p:nvPr/>
        </p:nvSpPr>
        <p:spPr>
          <a:xfrm>
            <a:off x="0" y="3460104"/>
            <a:ext cx="806246" cy="45719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234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889" y="4436413"/>
            <a:ext cx="2587391" cy="14383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297933" y="73575"/>
            <a:ext cx="1938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latin typeface="Berlin Sans FB" panose="020E0602020502020306" pitchFamily="34" charset="0"/>
              </a:rPr>
              <a:t>ESPACE</a:t>
            </a:r>
            <a:endParaRPr lang="fr-FR" sz="40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4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889" y="4436413"/>
            <a:ext cx="2587391" cy="14383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8175" y="4436413"/>
            <a:ext cx="1171929" cy="12145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sp>
        <p:nvSpPr>
          <p:cNvPr id="8" name="Forme libre 7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91922" y="214564"/>
            <a:ext cx="1756561" cy="91357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latin typeface="Berlin Sans FB" panose="020E0602020502020306" pitchFamily="34" charset="0"/>
              </a:rPr>
              <a:t>ESPACE-TEMPS-ACTION</a:t>
            </a:r>
            <a:endParaRPr lang="fr-FR" sz="40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94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889" y="4436413"/>
            <a:ext cx="2587391" cy="14383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5065" y="2269327"/>
            <a:ext cx="1171929" cy="1214586"/>
          </a:xfrm>
          <a:prstGeom prst="rect">
            <a:avLst/>
          </a:prstGeom>
        </p:spPr>
      </p:pic>
      <p:sp>
        <p:nvSpPr>
          <p:cNvPr id="7" name="Forme libre 6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Forme libre 7"/>
          <p:cNvSpPr/>
          <p:nvPr/>
        </p:nvSpPr>
        <p:spPr>
          <a:xfrm>
            <a:off x="1231900" y="3606800"/>
            <a:ext cx="4089400" cy="1955800"/>
          </a:xfrm>
          <a:custGeom>
            <a:avLst/>
            <a:gdLst>
              <a:gd name="connsiteX0" fmla="*/ 0 w 4089400"/>
              <a:gd name="connsiteY0" fmla="*/ 1511300 h 1955800"/>
              <a:gd name="connsiteX1" fmla="*/ 101600 w 4089400"/>
              <a:gd name="connsiteY1" fmla="*/ 1536700 h 1955800"/>
              <a:gd name="connsiteX2" fmla="*/ 177800 w 4089400"/>
              <a:gd name="connsiteY2" fmla="*/ 1574800 h 1955800"/>
              <a:gd name="connsiteX3" fmla="*/ 228600 w 4089400"/>
              <a:gd name="connsiteY3" fmla="*/ 1612900 h 1955800"/>
              <a:gd name="connsiteX4" fmla="*/ 292100 w 4089400"/>
              <a:gd name="connsiteY4" fmla="*/ 1689100 h 1955800"/>
              <a:gd name="connsiteX5" fmla="*/ 330200 w 4089400"/>
              <a:gd name="connsiteY5" fmla="*/ 1701800 h 1955800"/>
              <a:gd name="connsiteX6" fmla="*/ 355600 w 4089400"/>
              <a:gd name="connsiteY6" fmla="*/ 1739900 h 1955800"/>
              <a:gd name="connsiteX7" fmla="*/ 444500 w 4089400"/>
              <a:gd name="connsiteY7" fmla="*/ 1765300 h 1955800"/>
              <a:gd name="connsiteX8" fmla="*/ 609600 w 4089400"/>
              <a:gd name="connsiteY8" fmla="*/ 1752600 h 1955800"/>
              <a:gd name="connsiteX9" fmla="*/ 660400 w 4089400"/>
              <a:gd name="connsiteY9" fmla="*/ 1727200 h 1955800"/>
              <a:gd name="connsiteX10" fmla="*/ 698500 w 4089400"/>
              <a:gd name="connsiteY10" fmla="*/ 1714500 h 1955800"/>
              <a:gd name="connsiteX11" fmla="*/ 774700 w 4089400"/>
              <a:gd name="connsiteY11" fmla="*/ 1739900 h 1955800"/>
              <a:gd name="connsiteX12" fmla="*/ 812800 w 4089400"/>
              <a:gd name="connsiteY12" fmla="*/ 1765300 h 1955800"/>
              <a:gd name="connsiteX13" fmla="*/ 889000 w 4089400"/>
              <a:gd name="connsiteY13" fmla="*/ 1790700 h 1955800"/>
              <a:gd name="connsiteX14" fmla="*/ 927100 w 4089400"/>
              <a:gd name="connsiteY14" fmla="*/ 1803400 h 1955800"/>
              <a:gd name="connsiteX15" fmla="*/ 965200 w 4089400"/>
              <a:gd name="connsiteY15" fmla="*/ 1816100 h 1955800"/>
              <a:gd name="connsiteX16" fmla="*/ 1041400 w 4089400"/>
              <a:gd name="connsiteY16" fmla="*/ 1828800 h 1955800"/>
              <a:gd name="connsiteX17" fmla="*/ 1130300 w 4089400"/>
              <a:gd name="connsiteY17" fmla="*/ 1854200 h 1955800"/>
              <a:gd name="connsiteX18" fmla="*/ 1168400 w 4089400"/>
              <a:gd name="connsiteY18" fmla="*/ 1866900 h 1955800"/>
              <a:gd name="connsiteX19" fmla="*/ 1282700 w 4089400"/>
              <a:gd name="connsiteY19" fmla="*/ 1879600 h 1955800"/>
              <a:gd name="connsiteX20" fmla="*/ 1384300 w 4089400"/>
              <a:gd name="connsiteY20" fmla="*/ 1905000 h 1955800"/>
              <a:gd name="connsiteX21" fmla="*/ 1460500 w 4089400"/>
              <a:gd name="connsiteY21" fmla="*/ 1930400 h 1955800"/>
              <a:gd name="connsiteX22" fmla="*/ 1498600 w 4089400"/>
              <a:gd name="connsiteY22" fmla="*/ 1943100 h 1955800"/>
              <a:gd name="connsiteX23" fmla="*/ 1651000 w 4089400"/>
              <a:gd name="connsiteY23" fmla="*/ 1955800 h 1955800"/>
              <a:gd name="connsiteX24" fmla="*/ 2019300 w 4089400"/>
              <a:gd name="connsiteY24" fmla="*/ 1930400 h 1955800"/>
              <a:gd name="connsiteX25" fmla="*/ 2095500 w 4089400"/>
              <a:gd name="connsiteY25" fmla="*/ 1905000 h 1955800"/>
              <a:gd name="connsiteX26" fmla="*/ 2133600 w 4089400"/>
              <a:gd name="connsiteY26" fmla="*/ 1892300 h 1955800"/>
              <a:gd name="connsiteX27" fmla="*/ 2247900 w 4089400"/>
              <a:gd name="connsiteY27" fmla="*/ 1828800 h 1955800"/>
              <a:gd name="connsiteX28" fmla="*/ 2324100 w 4089400"/>
              <a:gd name="connsiteY28" fmla="*/ 1739900 h 1955800"/>
              <a:gd name="connsiteX29" fmla="*/ 2374900 w 4089400"/>
              <a:gd name="connsiteY29" fmla="*/ 1663700 h 1955800"/>
              <a:gd name="connsiteX30" fmla="*/ 2387600 w 4089400"/>
              <a:gd name="connsiteY30" fmla="*/ 1625600 h 1955800"/>
              <a:gd name="connsiteX31" fmla="*/ 2476500 w 4089400"/>
              <a:gd name="connsiteY31" fmla="*/ 1549400 h 1955800"/>
              <a:gd name="connsiteX32" fmla="*/ 2552700 w 4089400"/>
              <a:gd name="connsiteY32" fmla="*/ 1498600 h 1955800"/>
              <a:gd name="connsiteX33" fmla="*/ 2590800 w 4089400"/>
              <a:gd name="connsiteY33" fmla="*/ 1358900 h 1955800"/>
              <a:gd name="connsiteX34" fmla="*/ 2616200 w 4089400"/>
              <a:gd name="connsiteY34" fmla="*/ 1320800 h 1955800"/>
              <a:gd name="connsiteX35" fmla="*/ 2603500 w 4089400"/>
              <a:gd name="connsiteY35" fmla="*/ 1206500 h 1955800"/>
              <a:gd name="connsiteX36" fmla="*/ 2527300 w 4089400"/>
              <a:gd name="connsiteY36" fmla="*/ 1104900 h 1955800"/>
              <a:gd name="connsiteX37" fmla="*/ 2514600 w 4089400"/>
              <a:gd name="connsiteY37" fmla="*/ 1066800 h 1955800"/>
              <a:gd name="connsiteX38" fmla="*/ 2489200 w 4089400"/>
              <a:gd name="connsiteY38" fmla="*/ 1028700 h 1955800"/>
              <a:gd name="connsiteX39" fmla="*/ 2451100 w 4089400"/>
              <a:gd name="connsiteY39" fmla="*/ 901700 h 1955800"/>
              <a:gd name="connsiteX40" fmla="*/ 2413000 w 4089400"/>
              <a:gd name="connsiteY40" fmla="*/ 863600 h 1955800"/>
              <a:gd name="connsiteX41" fmla="*/ 2387600 w 4089400"/>
              <a:gd name="connsiteY41" fmla="*/ 812800 h 1955800"/>
              <a:gd name="connsiteX42" fmla="*/ 2336800 w 4089400"/>
              <a:gd name="connsiteY42" fmla="*/ 774700 h 1955800"/>
              <a:gd name="connsiteX43" fmla="*/ 2273300 w 4089400"/>
              <a:gd name="connsiteY43" fmla="*/ 723900 h 1955800"/>
              <a:gd name="connsiteX44" fmla="*/ 2260600 w 4089400"/>
              <a:gd name="connsiteY44" fmla="*/ 685800 h 1955800"/>
              <a:gd name="connsiteX45" fmla="*/ 2209800 w 4089400"/>
              <a:gd name="connsiteY45" fmla="*/ 609600 h 1955800"/>
              <a:gd name="connsiteX46" fmla="*/ 2247900 w 4089400"/>
              <a:gd name="connsiteY46" fmla="*/ 469900 h 1955800"/>
              <a:gd name="connsiteX47" fmla="*/ 2260600 w 4089400"/>
              <a:gd name="connsiteY47" fmla="*/ 431800 h 1955800"/>
              <a:gd name="connsiteX48" fmla="*/ 2273300 w 4089400"/>
              <a:gd name="connsiteY48" fmla="*/ 393700 h 1955800"/>
              <a:gd name="connsiteX49" fmla="*/ 2349500 w 4089400"/>
              <a:gd name="connsiteY49" fmla="*/ 317500 h 1955800"/>
              <a:gd name="connsiteX50" fmla="*/ 2374900 w 4089400"/>
              <a:gd name="connsiteY50" fmla="*/ 279400 h 1955800"/>
              <a:gd name="connsiteX51" fmla="*/ 2413000 w 4089400"/>
              <a:gd name="connsiteY51" fmla="*/ 254000 h 1955800"/>
              <a:gd name="connsiteX52" fmla="*/ 2451100 w 4089400"/>
              <a:gd name="connsiteY52" fmla="*/ 215900 h 1955800"/>
              <a:gd name="connsiteX53" fmla="*/ 2527300 w 4089400"/>
              <a:gd name="connsiteY53" fmla="*/ 177800 h 1955800"/>
              <a:gd name="connsiteX54" fmla="*/ 2603500 w 4089400"/>
              <a:gd name="connsiteY54" fmla="*/ 114300 h 1955800"/>
              <a:gd name="connsiteX55" fmla="*/ 2641600 w 4089400"/>
              <a:gd name="connsiteY55" fmla="*/ 101600 h 1955800"/>
              <a:gd name="connsiteX56" fmla="*/ 2730500 w 4089400"/>
              <a:gd name="connsiteY56" fmla="*/ 50800 h 1955800"/>
              <a:gd name="connsiteX57" fmla="*/ 2806700 w 4089400"/>
              <a:gd name="connsiteY57" fmla="*/ 12700 h 1955800"/>
              <a:gd name="connsiteX58" fmla="*/ 2882900 w 4089400"/>
              <a:gd name="connsiteY58" fmla="*/ 0 h 1955800"/>
              <a:gd name="connsiteX59" fmla="*/ 3238500 w 4089400"/>
              <a:gd name="connsiteY59" fmla="*/ 12700 h 1955800"/>
              <a:gd name="connsiteX60" fmla="*/ 3289300 w 4089400"/>
              <a:gd name="connsiteY60" fmla="*/ 38100 h 1955800"/>
              <a:gd name="connsiteX61" fmla="*/ 3340100 w 4089400"/>
              <a:gd name="connsiteY61" fmla="*/ 50800 h 1955800"/>
              <a:gd name="connsiteX62" fmla="*/ 3454400 w 4089400"/>
              <a:gd name="connsiteY62" fmla="*/ 76200 h 1955800"/>
              <a:gd name="connsiteX63" fmla="*/ 3492500 w 4089400"/>
              <a:gd name="connsiteY63" fmla="*/ 101600 h 1955800"/>
              <a:gd name="connsiteX64" fmla="*/ 3568700 w 4089400"/>
              <a:gd name="connsiteY64" fmla="*/ 114300 h 1955800"/>
              <a:gd name="connsiteX65" fmla="*/ 3606800 w 4089400"/>
              <a:gd name="connsiteY65" fmla="*/ 127000 h 1955800"/>
              <a:gd name="connsiteX66" fmla="*/ 3860800 w 4089400"/>
              <a:gd name="connsiteY66" fmla="*/ 114300 h 1955800"/>
              <a:gd name="connsiteX67" fmla="*/ 3898900 w 4089400"/>
              <a:gd name="connsiteY67" fmla="*/ 88900 h 1955800"/>
              <a:gd name="connsiteX68" fmla="*/ 4000500 w 4089400"/>
              <a:gd name="connsiteY68" fmla="*/ 63500 h 1955800"/>
              <a:gd name="connsiteX69" fmla="*/ 4089400 w 4089400"/>
              <a:gd name="connsiteY69" fmla="*/ 381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89400" h="1955800">
                <a:moveTo>
                  <a:pt x="0" y="1511300"/>
                </a:moveTo>
                <a:cubicBezTo>
                  <a:pt x="24152" y="1516130"/>
                  <a:pt x="75565" y="1523683"/>
                  <a:pt x="101600" y="1536700"/>
                </a:cubicBezTo>
                <a:cubicBezTo>
                  <a:pt x="200077" y="1585939"/>
                  <a:pt x="82035" y="1542878"/>
                  <a:pt x="177800" y="1574800"/>
                </a:cubicBezTo>
                <a:cubicBezTo>
                  <a:pt x="194733" y="1587500"/>
                  <a:pt x="213633" y="1597933"/>
                  <a:pt x="228600" y="1612900"/>
                </a:cubicBezTo>
                <a:cubicBezTo>
                  <a:pt x="275456" y="1659756"/>
                  <a:pt x="229683" y="1647489"/>
                  <a:pt x="292100" y="1689100"/>
                </a:cubicBezTo>
                <a:cubicBezTo>
                  <a:pt x="303239" y="1696526"/>
                  <a:pt x="317500" y="1697567"/>
                  <a:pt x="330200" y="1701800"/>
                </a:cubicBezTo>
                <a:cubicBezTo>
                  <a:pt x="338667" y="1714500"/>
                  <a:pt x="343681" y="1730365"/>
                  <a:pt x="355600" y="1739900"/>
                </a:cubicBezTo>
                <a:cubicBezTo>
                  <a:pt x="363882" y="1746525"/>
                  <a:pt x="441181" y="1764470"/>
                  <a:pt x="444500" y="1765300"/>
                </a:cubicBezTo>
                <a:cubicBezTo>
                  <a:pt x="499533" y="1761067"/>
                  <a:pt x="555244" y="1762192"/>
                  <a:pt x="609600" y="1752600"/>
                </a:cubicBezTo>
                <a:cubicBezTo>
                  <a:pt x="628244" y="1749310"/>
                  <a:pt x="642999" y="1734658"/>
                  <a:pt x="660400" y="1727200"/>
                </a:cubicBezTo>
                <a:cubicBezTo>
                  <a:pt x="672705" y="1721927"/>
                  <a:pt x="685800" y="1718733"/>
                  <a:pt x="698500" y="1714500"/>
                </a:cubicBezTo>
                <a:cubicBezTo>
                  <a:pt x="723900" y="1722967"/>
                  <a:pt x="750234" y="1729026"/>
                  <a:pt x="774700" y="1739900"/>
                </a:cubicBezTo>
                <a:cubicBezTo>
                  <a:pt x="788648" y="1746099"/>
                  <a:pt x="798852" y="1759101"/>
                  <a:pt x="812800" y="1765300"/>
                </a:cubicBezTo>
                <a:cubicBezTo>
                  <a:pt x="837266" y="1776174"/>
                  <a:pt x="863600" y="1782233"/>
                  <a:pt x="889000" y="1790700"/>
                </a:cubicBezTo>
                <a:lnTo>
                  <a:pt x="927100" y="1803400"/>
                </a:lnTo>
                <a:cubicBezTo>
                  <a:pt x="939800" y="1807633"/>
                  <a:pt x="951995" y="1813899"/>
                  <a:pt x="965200" y="1816100"/>
                </a:cubicBezTo>
                <a:cubicBezTo>
                  <a:pt x="990600" y="1820333"/>
                  <a:pt x="1016309" y="1823010"/>
                  <a:pt x="1041400" y="1828800"/>
                </a:cubicBezTo>
                <a:cubicBezTo>
                  <a:pt x="1071430" y="1835730"/>
                  <a:pt x="1100781" y="1845344"/>
                  <a:pt x="1130300" y="1854200"/>
                </a:cubicBezTo>
                <a:cubicBezTo>
                  <a:pt x="1143122" y="1858047"/>
                  <a:pt x="1155195" y="1864699"/>
                  <a:pt x="1168400" y="1866900"/>
                </a:cubicBezTo>
                <a:cubicBezTo>
                  <a:pt x="1206213" y="1873202"/>
                  <a:pt x="1244600" y="1875367"/>
                  <a:pt x="1282700" y="1879600"/>
                </a:cubicBezTo>
                <a:cubicBezTo>
                  <a:pt x="1398305" y="1918135"/>
                  <a:pt x="1215721" y="1859024"/>
                  <a:pt x="1384300" y="1905000"/>
                </a:cubicBezTo>
                <a:cubicBezTo>
                  <a:pt x="1410131" y="1912045"/>
                  <a:pt x="1435100" y="1921933"/>
                  <a:pt x="1460500" y="1930400"/>
                </a:cubicBezTo>
                <a:cubicBezTo>
                  <a:pt x="1473200" y="1934633"/>
                  <a:pt x="1485259" y="1941988"/>
                  <a:pt x="1498600" y="1943100"/>
                </a:cubicBezTo>
                <a:lnTo>
                  <a:pt x="1651000" y="1955800"/>
                </a:lnTo>
                <a:cubicBezTo>
                  <a:pt x="1683091" y="1954195"/>
                  <a:pt x="1938408" y="1946578"/>
                  <a:pt x="2019300" y="1930400"/>
                </a:cubicBezTo>
                <a:cubicBezTo>
                  <a:pt x="2045554" y="1925149"/>
                  <a:pt x="2070100" y="1913467"/>
                  <a:pt x="2095500" y="1905000"/>
                </a:cubicBezTo>
                <a:lnTo>
                  <a:pt x="2133600" y="1892300"/>
                </a:lnTo>
                <a:cubicBezTo>
                  <a:pt x="2181510" y="1876330"/>
                  <a:pt x="2204231" y="1872469"/>
                  <a:pt x="2247900" y="1828800"/>
                </a:cubicBezTo>
                <a:cubicBezTo>
                  <a:pt x="2300967" y="1775733"/>
                  <a:pt x="2275224" y="1805068"/>
                  <a:pt x="2324100" y="1739900"/>
                </a:cubicBezTo>
                <a:cubicBezTo>
                  <a:pt x="2354297" y="1649308"/>
                  <a:pt x="2311479" y="1758832"/>
                  <a:pt x="2374900" y="1663700"/>
                </a:cubicBezTo>
                <a:cubicBezTo>
                  <a:pt x="2382326" y="1652561"/>
                  <a:pt x="2380174" y="1636739"/>
                  <a:pt x="2387600" y="1625600"/>
                </a:cubicBezTo>
                <a:cubicBezTo>
                  <a:pt x="2404044" y="1600934"/>
                  <a:pt x="2454492" y="1564805"/>
                  <a:pt x="2476500" y="1549400"/>
                </a:cubicBezTo>
                <a:cubicBezTo>
                  <a:pt x="2501509" y="1531894"/>
                  <a:pt x="2552700" y="1498600"/>
                  <a:pt x="2552700" y="1498600"/>
                </a:cubicBezTo>
                <a:cubicBezTo>
                  <a:pt x="2559516" y="1464521"/>
                  <a:pt x="2572385" y="1386522"/>
                  <a:pt x="2590800" y="1358900"/>
                </a:cubicBezTo>
                <a:lnTo>
                  <a:pt x="2616200" y="1320800"/>
                </a:lnTo>
                <a:cubicBezTo>
                  <a:pt x="2611967" y="1282700"/>
                  <a:pt x="2618096" y="1241947"/>
                  <a:pt x="2603500" y="1206500"/>
                </a:cubicBezTo>
                <a:cubicBezTo>
                  <a:pt x="2587382" y="1167355"/>
                  <a:pt x="2527300" y="1104900"/>
                  <a:pt x="2527300" y="1104900"/>
                </a:cubicBezTo>
                <a:cubicBezTo>
                  <a:pt x="2523067" y="1092200"/>
                  <a:pt x="2520587" y="1078774"/>
                  <a:pt x="2514600" y="1066800"/>
                </a:cubicBezTo>
                <a:cubicBezTo>
                  <a:pt x="2507774" y="1053148"/>
                  <a:pt x="2495213" y="1042729"/>
                  <a:pt x="2489200" y="1028700"/>
                </a:cubicBezTo>
                <a:cubicBezTo>
                  <a:pt x="2476250" y="998483"/>
                  <a:pt x="2472442" y="923042"/>
                  <a:pt x="2451100" y="901700"/>
                </a:cubicBezTo>
                <a:cubicBezTo>
                  <a:pt x="2438400" y="889000"/>
                  <a:pt x="2423439" y="878215"/>
                  <a:pt x="2413000" y="863600"/>
                </a:cubicBezTo>
                <a:cubicBezTo>
                  <a:pt x="2401996" y="848194"/>
                  <a:pt x="2399921" y="827174"/>
                  <a:pt x="2387600" y="812800"/>
                </a:cubicBezTo>
                <a:cubicBezTo>
                  <a:pt x="2373825" y="796729"/>
                  <a:pt x="2351767" y="789667"/>
                  <a:pt x="2336800" y="774700"/>
                </a:cubicBezTo>
                <a:cubicBezTo>
                  <a:pt x="2279355" y="717255"/>
                  <a:pt x="2347473" y="748624"/>
                  <a:pt x="2273300" y="723900"/>
                </a:cubicBezTo>
                <a:cubicBezTo>
                  <a:pt x="2269067" y="711200"/>
                  <a:pt x="2267101" y="697502"/>
                  <a:pt x="2260600" y="685800"/>
                </a:cubicBezTo>
                <a:cubicBezTo>
                  <a:pt x="2245775" y="659115"/>
                  <a:pt x="2209800" y="609600"/>
                  <a:pt x="2209800" y="609600"/>
                </a:cubicBezTo>
                <a:cubicBezTo>
                  <a:pt x="2227751" y="519846"/>
                  <a:pt x="2215674" y="566578"/>
                  <a:pt x="2247900" y="469900"/>
                </a:cubicBezTo>
                <a:lnTo>
                  <a:pt x="2260600" y="431800"/>
                </a:lnTo>
                <a:cubicBezTo>
                  <a:pt x="2264833" y="419100"/>
                  <a:pt x="2263834" y="403166"/>
                  <a:pt x="2273300" y="393700"/>
                </a:cubicBezTo>
                <a:cubicBezTo>
                  <a:pt x="2298700" y="368300"/>
                  <a:pt x="2329575" y="347388"/>
                  <a:pt x="2349500" y="317500"/>
                </a:cubicBezTo>
                <a:cubicBezTo>
                  <a:pt x="2357967" y="304800"/>
                  <a:pt x="2364107" y="290193"/>
                  <a:pt x="2374900" y="279400"/>
                </a:cubicBezTo>
                <a:cubicBezTo>
                  <a:pt x="2385693" y="268607"/>
                  <a:pt x="2401274" y="263771"/>
                  <a:pt x="2413000" y="254000"/>
                </a:cubicBezTo>
                <a:cubicBezTo>
                  <a:pt x="2426798" y="242502"/>
                  <a:pt x="2437302" y="227398"/>
                  <a:pt x="2451100" y="215900"/>
                </a:cubicBezTo>
                <a:cubicBezTo>
                  <a:pt x="2483926" y="188545"/>
                  <a:pt x="2489115" y="190528"/>
                  <a:pt x="2527300" y="177800"/>
                </a:cubicBezTo>
                <a:cubicBezTo>
                  <a:pt x="2555387" y="149713"/>
                  <a:pt x="2568137" y="131981"/>
                  <a:pt x="2603500" y="114300"/>
                </a:cubicBezTo>
                <a:cubicBezTo>
                  <a:pt x="2615474" y="108313"/>
                  <a:pt x="2628900" y="105833"/>
                  <a:pt x="2641600" y="101600"/>
                </a:cubicBezTo>
                <a:cubicBezTo>
                  <a:pt x="2764437" y="9472"/>
                  <a:pt x="2633533" y="99284"/>
                  <a:pt x="2730500" y="50800"/>
                </a:cubicBezTo>
                <a:cubicBezTo>
                  <a:pt x="2785302" y="23399"/>
                  <a:pt x="2749241" y="25469"/>
                  <a:pt x="2806700" y="12700"/>
                </a:cubicBezTo>
                <a:cubicBezTo>
                  <a:pt x="2831837" y="7114"/>
                  <a:pt x="2857500" y="4233"/>
                  <a:pt x="2882900" y="0"/>
                </a:cubicBezTo>
                <a:cubicBezTo>
                  <a:pt x="3001433" y="4233"/>
                  <a:pt x="3120409" y="1629"/>
                  <a:pt x="3238500" y="12700"/>
                </a:cubicBezTo>
                <a:cubicBezTo>
                  <a:pt x="3257349" y="14467"/>
                  <a:pt x="3271573" y="31453"/>
                  <a:pt x="3289300" y="38100"/>
                </a:cubicBezTo>
                <a:cubicBezTo>
                  <a:pt x="3305643" y="44229"/>
                  <a:pt x="3323061" y="47014"/>
                  <a:pt x="3340100" y="50800"/>
                </a:cubicBezTo>
                <a:cubicBezTo>
                  <a:pt x="3485208" y="83046"/>
                  <a:pt x="3330510" y="45227"/>
                  <a:pt x="3454400" y="76200"/>
                </a:cubicBezTo>
                <a:cubicBezTo>
                  <a:pt x="3467100" y="84667"/>
                  <a:pt x="3478020" y="96773"/>
                  <a:pt x="3492500" y="101600"/>
                </a:cubicBezTo>
                <a:cubicBezTo>
                  <a:pt x="3516929" y="109743"/>
                  <a:pt x="3543563" y="108714"/>
                  <a:pt x="3568700" y="114300"/>
                </a:cubicBezTo>
                <a:cubicBezTo>
                  <a:pt x="3581768" y="117204"/>
                  <a:pt x="3594100" y="122767"/>
                  <a:pt x="3606800" y="127000"/>
                </a:cubicBezTo>
                <a:cubicBezTo>
                  <a:pt x="3691467" y="122767"/>
                  <a:pt x="3776740" y="125264"/>
                  <a:pt x="3860800" y="114300"/>
                </a:cubicBezTo>
                <a:cubicBezTo>
                  <a:pt x="3875935" y="112326"/>
                  <a:pt x="3885248" y="95726"/>
                  <a:pt x="3898900" y="88900"/>
                </a:cubicBezTo>
                <a:cubicBezTo>
                  <a:pt x="3929728" y="73486"/>
                  <a:pt x="3968619" y="72195"/>
                  <a:pt x="4000500" y="63500"/>
                </a:cubicBezTo>
                <a:cubicBezTo>
                  <a:pt x="4098542" y="36761"/>
                  <a:pt x="4047108" y="38100"/>
                  <a:pt x="4089400" y="381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7" y="3970626"/>
            <a:ext cx="564820" cy="56482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97933" y="3754677"/>
            <a:ext cx="757319" cy="75731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latin typeface="Berlin Sans FB" panose="020E0602020502020306" pitchFamily="34" charset="0"/>
              </a:rPr>
              <a:t>ESPACE-TEMPS-ACTION</a:t>
            </a:r>
            <a:endParaRPr lang="fr-FR" sz="4000" dirty="0">
              <a:latin typeface="Berlin Sans FB" panose="020E0602020502020306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91922" y="214564"/>
            <a:ext cx="1756561" cy="91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1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889" y="4436413"/>
            <a:ext cx="2587391" cy="14383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3252" y="3399040"/>
            <a:ext cx="1171929" cy="12145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7" y="3970626"/>
            <a:ext cx="564820" cy="5648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97933" y="3754677"/>
            <a:ext cx="757319" cy="757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78840" y="3272192"/>
            <a:ext cx="564820" cy="5648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>
            <a:off x="1231900" y="3606800"/>
            <a:ext cx="4089400" cy="1955800"/>
          </a:xfrm>
          <a:custGeom>
            <a:avLst/>
            <a:gdLst>
              <a:gd name="connsiteX0" fmla="*/ 0 w 4089400"/>
              <a:gd name="connsiteY0" fmla="*/ 1511300 h 1955800"/>
              <a:gd name="connsiteX1" fmla="*/ 101600 w 4089400"/>
              <a:gd name="connsiteY1" fmla="*/ 1536700 h 1955800"/>
              <a:gd name="connsiteX2" fmla="*/ 177800 w 4089400"/>
              <a:gd name="connsiteY2" fmla="*/ 1574800 h 1955800"/>
              <a:gd name="connsiteX3" fmla="*/ 228600 w 4089400"/>
              <a:gd name="connsiteY3" fmla="*/ 1612900 h 1955800"/>
              <a:gd name="connsiteX4" fmla="*/ 292100 w 4089400"/>
              <a:gd name="connsiteY4" fmla="*/ 1689100 h 1955800"/>
              <a:gd name="connsiteX5" fmla="*/ 330200 w 4089400"/>
              <a:gd name="connsiteY5" fmla="*/ 1701800 h 1955800"/>
              <a:gd name="connsiteX6" fmla="*/ 355600 w 4089400"/>
              <a:gd name="connsiteY6" fmla="*/ 1739900 h 1955800"/>
              <a:gd name="connsiteX7" fmla="*/ 444500 w 4089400"/>
              <a:gd name="connsiteY7" fmla="*/ 1765300 h 1955800"/>
              <a:gd name="connsiteX8" fmla="*/ 609600 w 4089400"/>
              <a:gd name="connsiteY8" fmla="*/ 1752600 h 1955800"/>
              <a:gd name="connsiteX9" fmla="*/ 660400 w 4089400"/>
              <a:gd name="connsiteY9" fmla="*/ 1727200 h 1955800"/>
              <a:gd name="connsiteX10" fmla="*/ 698500 w 4089400"/>
              <a:gd name="connsiteY10" fmla="*/ 1714500 h 1955800"/>
              <a:gd name="connsiteX11" fmla="*/ 774700 w 4089400"/>
              <a:gd name="connsiteY11" fmla="*/ 1739900 h 1955800"/>
              <a:gd name="connsiteX12" fmla="*/ 812800 w 4089400"/>
              <a:gd name="connsiteY12" fmla="*/ 1765300 h 1955800"/>
              <a:gd name="connsiteX13" fmla="*/ 889000 w 4089400"/>
              <a:gd name="connsiteY13" fmla="*/ 1790700 h 1955800"/>
              <a:gd name="connsiteX14" fmla="*/ 927100 w 4089400"/>
              <a:gd name="connsiteY14" fmla="*/ 1803400 h 1955800"/>
              <a:gd name="connsiteX15" fmla="*/ 965200 w 4089400"/>
              <a:gd name="connsiteY15" fmla="*/ 1816100 h 1955800"/>
              <a:gd name="connsiteX16" fmla="*/ 1041400 w 4089400"/>
              <a:gd name="connsiteY16" fmla="*/ 1828800 h 1955800"/>
              <a:gd name="connsiteX17" fmla="*/ 1130300 w 4089400"/>
              <a:gd name="connsiteY17" fmla="*/ 1854200 h 1955800"/>
              <a:gd name="connsiteX18" fmla="*/ 1168400 w 4089400"/>
              <a:gd name="connsiteY18" fmla="*/ 1866900 h 1955800"/>
              <a:gd name="connsiteX19" fmla="*/ 1282700 w 4089400"/>
              <a:gd name="connsiteY19" fmla="*/ 1879600 h 1955800"/>
              <a:gd name="connsiteX20" fmla="*/ 1384300 w 4089400"/>
              <a:gd name="connsiteY20" fmla="*/ 1905000 h 1955800"/>
              <a:gd name="connsiteX21" fmla="*/ 1460500 w 4089400"/>
              <a:gd name="connsiteY21" fmla="*/ 1930400 h 1955800"/>
              <a:gd name="connsiteX22" fmla="*/ 1498600 w 4089400"/>
              <a:gd name="connsiteY22" fmla="*/ 1943100 h 1955800"/>
              <a:gd name="connsiteX23" fmla="*/ 1651000 w 4089400"/>
              <a:gd name="connsiteY23" fmla="*/ 1955800 h 1955800"/>
              <a:gd name="connsiteX24" fmla="*/ 2019300 w 4089400"/>
              <a:gd name="connsiteY24" fmla="*/ 1930400 h 1955800"/>
              <a:gd name="connsiteX25" fmla="*/ 2095500 w 4089400"/>
              <a:gd name="connsiteY25" fmla="*/ 1905000 h 1955800"/>
              <a:gd name="connsiteX26" fmla="*/ 2133600 w 4089400"/>
              <a:gd name="connsiteY26" fmla="*/ 1892300 h 1955800"/>
              <a:gd name="connsiteX27" fmla="*/ 2247900 w 4089400"/>
              <a:gd name="connsiteY27" fmla="*/ 1828800 h 1955800"/>
              <a:gd name="connsiteX28" fmla="*/ 2324100 w 4089400"/>
              <a:gd name="connsiteY28" fmla="*/ 1739900 h 1955800"/>
              <a:gd name="connsiteX29" fmla="*/ 2374900 w 4089400"/>
              <a:gd name="connsiteY29" fmla="*/ 1663700 h 1955800"/>
              <a:gd name="connsiteX30" fmla="*/ 2387600 w 4089400"/>
              <a:gd name="connsiteY30" fmla="*/ 1625600 h 1955800"/>
              <a:gd name="connsiteX31" fmla="*/ 2476500 w 4089400"/>
              <a:gd name="connsiteY31" fmla="*/ 1549400 h 1955800"/>
              <a:gd name="connsiteX32" fmla="*/ 2552700 w 4089400"/>
              <a:gd name="connsiteY32" fmla="*/ 1498600 h 1955800"/>
              <a:gd name="connsiteX33" fmla="*/ 2590800 w 4089400"/>
              <a:gd name="connsiteY33" fmla="*/ 1358900 h 1955800"/>
              <a:gd name="connsiteX34" fmla="*/ 2616200 w 4089400"/>
              <a:gd name="connsiteY34" fmla="*/ 1320800 h 1955800"/>
              <a:gd name="connsiteX35" fmla="*/ 2603500 w 4089400"/>
              <a:gd name="connsiteY35" fmla="*/ 1206500 h 1955800"/>
              <a:gd name="connsiteX36" fmla="*/ 2527300 w 4089400"/>
              <a:gd name="connsiteY36" fmla="*/ 1104900 h 1955800"/>
              <a:gd name="connsiteX37" fmla="*/ 2514600 w 4089400"/>
              <a:gd name="connsiteY37" fmla="*/ 1066800 h 1955800"/>
              <a:gd name="connsiteX38" fmla="*/ 2489200 w 4089400"/>
              <a:gd name="connsiteY38" fmla="*/ 1028700 h 1955800"/>
              <a:gd name="connsiteX39" fmla="*/ 2451100 w 4089400"/>
              <a:gd name="connsiteY39" fmla="*/ 901700 h 1955800"/>
              <a:gd name="connsiteX40" fmla="*/ 2413000 w 4089400"/>
              <a:gd name="connsiteY40" fmla="*/ 863600 h 1955800"/>
              <a:gd name="connsiteX41" fmla="*/ 2387600 w 4089400"/>
              <a:gd name="connsiteY41" fmla="*/ 812800 h 1955800"/>
              <a:gd name="connsiteX42" fmla="*/ 2336800 w 4089400"/>
              <a:gd name="connsiteY42" fmla="*/ 774700 h 1955800"/>
              <a:gd name="connsiteX43" fmla="*/ 2273300 w 4089400"/>
              <a:gd name="connsiteY43" fmla="*/ 723900 h 1955800"/>
              <a:gd name="connsiteX44" fmla="*/ 2260600 w 4089400"/>
              <a:gd name="connsiteY44" fmla="*/ 685800 h 1955800"/>
              <a:gd name="connsiteX45" fmla="*/ 2209800 w 4089400"/>
              <a:gd name="connsiteY45" fmla="*/ 609600 h 1955800"/>
              <a:gd name="connsiteX46" fmla="*/ 2247900 w 4089400"/>
              <a:gd name="connsiteY46" fmla="*/ 469900 h 1955800"/>
              <a:gd name="connsiteX47" fmla="*/ 2260600 w 4089400"/>
              <a:gd name="connsiteY47" fmla="*/ 431800 h 1955800"/>
              <a:gd name="connsiteX48" fmla="*/ 2273300 w 4089400"/>
              <a:gd name="connsiteY48" fmla="*/ 393700 h 1955800"/>
              <a:gd name="connsiteX49" fmla="*/ 2349500 w 4089400"/>
              <a:gd name="connsiteY49" fmla="*/ 317500 h 1955800"/>
              <a:gd name="connsiteX50" fmla="*/ 2374900 w 4089400"/>
              <a:gd name="connsiteY50" fmla="*/ 279400 h 1955800"/>
              <a:gd name="connsiteX51" fmla="*/ 2413000 w 4089400"/>
              <a:gd name="connsiteY51" fmla="*/ 254000 h 1955800"/>
              <a:gd name="connsiteX52" fmla="*/ 2451100 w 4089400"/>
              <a:gd name="connsiteY52" fmla="*/ 215900 h 1955800"/>
              <a:gd name="connsiteX53" fmla="*/ 2527300 w 4089400"/>
              <a:gd name="connsiteY53" fmla="*/ 177800 h 1955800"/>
              <a:gd name="connsiteX54" fmla="*/ 2603500 w 4089400"/>
              <a:gd name="connsiteY54" fmla="*/ 114300 h 1955800"/>
              <a:gd name="connsiteX55" fmla="*/ 2641600 w 4089400"/>
              <a:gd name="connsiteY55" fmla="*/ 101600 h 1955800"/>
              <a:gd name="connsiteX56" fmla="*/ 2730500 w 4089400"/>
              <a:gd name="connsiteY56" fmla="*/ 50800 h 1955800"/>
              <a:gd name="connsiteX57" fmla="*/ 2806700 w 4089400"/>
              <a:gd name="connsiteY57" fmla="*/ 12700 h 1955800"/>
              <a:gd name="connsiteX58" fmla="*/ 2882900 w 4089400"/>
              <a:gd name="connsiteY58" fmla="*/ 0 h 1955800"/>
              <a:gd name="connsiteX59" fmla="*/ 3238500 w 4089400"/>
              <a:gd name="connsiteY59" fmla="*/ 12700 h 1955800"/>
              <a:gd name="connsiteX60" fmla="*/ 3289300 w 4089400"/>
              <a:gd name="connsiteY60" fmla="*/ 38100 h 1955800"/>
              <a:gd name="connsiteX61" fmla="*/ 3340100 w 4089400"/>
              <a:gd name="connsiteY61" fmla="*/ 50800 h 1955800"/>
              <a:gd name="connsiteX62" fmla="*/ 3454400 w 4089400"/>
              <a:gd name="connsiteY62" fmla="*/ 76200 h 1955800"/>
              <a:gd name="connsiteX63" fmla="*/ 3492500 w 4089400"/>
              <a:gd name="connsiteY63" fmla="*/ 101600 h 1955800"/>
              <a:gd name="connsiteX64" fmla="*/ 3568700 w 4089400"/>
              <a:gd name="connsiteY64" fmla="*/ 114300 h 1955800"/>
              <a:gd name="connsiteX65" fmla="*/ 3606800 w 4089400"/>
              <a:gd name="connsiteY65" fmla="*/ 127000 h 1955800"/>
              <a:gd name="connsiteX66" fmla="*/ 3860800 w 4089400"/>
              <a:gd name="connsiteY66" fmla="*/ 114300 h 1955800"/>
              <a:gd name="connsiteX67" fmla="*/ 3898900 w 4089400"/>
              <a:gd name="connsiteY67" fmla="*/ 88900 h 1955800"/>
              <a:gd name="connsiteX68" fmla="*/ 4000500 w 4089400"/>
              <a:gd name="connsiteY68" fmla="*/ 63500 h 1955800"/>
              <a:gd name="connsiteX69" fmla="*/ 4089400 w 4089400"/>
              <a:gd name="connsiteY69" fmla="*/ 381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89400" h="1955800">
                <a:moveTo>
                  <a:pt x="0" y="1511300"/>
                </a:moveTo>
                <a:cubicBezTo>
                  <a:pt x="24152" y="1516130"/>
                  <a:pt x="75565" y="1523683"/>
                  <a:pt x="101600" y="1536700"/>
                </a:cubicBezTo>
                <a:cubicBezTo>
                  <a:pt x="200077" y="1585939"/>
                  <a:pt x="82035" y="1542878"/>
                  <a:pt x="177800" y="1574800"/>
                </a:cubicBezTo>
                <a:cubicBezTo>
                  <a:pt x="194733" y="1587500"/>
                  <a:pt x="213633" y="1597933"/>
                  <a:pt x="228600" y="1612900"/>
                </a:cubicBezTo>
                <a:cubicBezTo>
                  <a:pt x="275456" y="1659756"/>
                  <a:pt x="229683" y="1647489"/>
                  <a:pt x="292100" y="1689100"/>
                </a:cubicBezTo>
                <a:cubicBezTo>
                  <a:pt x="303239" y="1696526"/>
                  <a:pt x="317500" y="1697567"/>
                  <a:pt x="330200" y="1701800"/>
                </a:cubicBezTo>
                <a:cubicBezTo>
                  <a:pt x="338667" y="1714500"/>
                  <a:pt x="343681" y="1730365"/>
                  <a:pt x="355600" y="1739900"/>
                </a:cubicBezTo>
                <a:cubicBezTo>
                  <a:pt x="363882" y="1746525"/>
                  <a:pt x="441181" y="1764470"/>
                  <a:pt x="444500" y="1765300"/>
                </a:cubicBezTo>
                <a:cubicBezTo>
                  <a:pt x="499533" y="1761067"/>
                  <a:pt x="555244" y="1762192"/>
                  <a:pt x="609600" y="1752600"/>
                </a:cubicBezTo>
                <a:cubicBezTo>
                  <a:pt x="628244" y="1749310"/>
                  <a:pt x="642999" y="1734658"/>
                  <a:pt x="660400" y="1727200"/>
                </a:cubicBezTo>
                <a:cubicBezTo>
                  <a:pt x="672705" y="1721927"/>
                  <a:pt x="685800" y="1718733"/>
                  <a:pt x="698500" y="1714500"/>
                </a:cubicBezTo>
                <a:cubicBezTo>
                  <a:pt x="723900" y="1722967"/>
                  <a:pt x="750234" y="1729026"/>
                  <a:pt x="774700" y="1739900"/>
                </a:cubicBezTo>
                <a:cubicBezTo>
                  <a:pt x="788648" y="1746099"/>
                  <a:pt x="798852" y="1759101"/>
                  <a:pt x="812800" y="1765300"/>
                </a:cubicBezTo>
                <a:cubicBezTo>
                  <a:pt x="837266" y="1776174"/>
                  <a:pt x="863600" y="1782233"/>
                  <a:pt x="889000" y="1790700"/>
                </a:cubicBezTo>
                <a:lnTo>
                  <a:pt x="927100" y="1803400"/>
                </a:lnTo>
                <a:cubicBezTo>
                  <a:pt x="939800" y="1807633"/>
                  <a:pt x="951995" y="1813899"/>
                  <a:pt x="965200" y="1816100"/>
                </a:cubicBezTo>
                <a:cubicBezTo>
                  <a:pt x="990600" y="1820333"/>
                  <a:pt x="1016309" y="1823010"/>
                  <a:pt x="1041400" y="1828800"/>
                </a:cubicBezTo>
                <a:cubicBezTo>
                  <a:pt x="1071430" y="1835730"/>
                  <a:pt x="1100781" y="1845344"/>
                  <a:pt x="1130300" y="1854200"/>
                </a:cubicBezTo>
                <a:cubicBezTo>
                  <a:pt x="1143122" y="1858047"/>
                  <a:pt x="1155195" y="1864699"/>
                  <a:pt x="1168400" y="1866900"/>
                </a:cubicBezTo>
                <a:cubicBezTo>
                  <a:pt x="1206213" y="1873202"/>
                  <a:pt x="1244600" y="1875367"/>
                  <a:pt x="1282700" y="1879600"/>
                </a:cubicBezTo>
                <a:cubicBezTo>
                  <a:pt x="1398305" y="1918135"/>
                  <a:pt x="1215721" y="1859024"/>
                  <a:pt x="1384300" y="1905000"/>
                </a:cubicBezTo>
                <a:cubicBezTo>
                  <a:pt x="1410131" y="1912045"/>
                  <a:pt x="1435100" y="1921933"/>
                  <a:pt x="1460500" y="1930400"/>
                </a:cubicBezTo>
                <a:cubicBezTo>
                  <a:pt x="1473200" y="1934633"/>
                  <a:pt x="1485259" y="1941988"/>
                  <a:pt x="1498600" y="1943100"/>
                </a:cubicBezTo>
                <a:lnTo>
                  <a:pt x="1651000" y="1955800"/>
                </a:lnTo>
                <a:cubicBezTo>
                  <a:pt x="1683091" y="1954195"/>
                  <a:pt x="1938408" y="1946578"/>
                  <a:pt x="2019300" y="1930400"/>
                </a:cubicBezTo>
                <a:cubicBezTo>
                  <a:pt x="2045554" y="1925149"/>
                  <a:pt x="2070100" y="1913467"/>
                  <a:pt x="2095500" y="1905000"/>
                </a:cubicBezTo>
                <a:lnTo>
                  <a:pt x="2133600" y="1892300"/>
                </a:lnTo>
                <a:cubicBezTo>
                  <a:pt x="2181510" y="1876330"/>
                  <a:pt x="2204231" y="1872469"/>
                  <a:pt x="2247900" y="1828800"/>
                </a:cubicBezTo>
                <a:cubicBezTo>
                  <a:pt x="2300967" y="1775733"/>
                  <a:pt x="2275224" y="1805068"/>
                  <a:pt x="2324100" y="1739900"/>
                </a:cubicBezTo>
                <a:cubicBezTo>
                  <a:pt x="2354297" y="1649308"/>
                  <a:pt x="2311479" y="1758832"/>
                  <a:pt x="2374900" y="1663700"/>
                </a:cubicBezTo>
                <a:cubicBezTo>
                  <a:pt x="2382326" y="1652561"/>
                  <a:pt x="2380174" y="1636739"/>
                  <a:pt x="2387600" y="1625600"/>
                </a:cubicBezTo>
                <a:cubicBezTo>
                  <a:pt x="2404044" y="1600934"/>
                  <a:pt x="2454492" y="1564805"/>
                  <a:pt x="2476500" y="1549400"/>
                </a:cubicBezTo>
                <a:cubicBezTo>
                  <a:pt x="2501509" y="1531894"/>
                  <a:pt x="2552700" y="1498600"/>
                  <a:pt x="2552700" y="1498600"/>
                </a:cubicBezTo>
                <a:cubicBezTo>
                  <a:pt x="2559516" y="1464521"/>
                  <a:pt x="2572385" y="1386522"/>
                  <a:pt x="2590800" y="1358900"/>
                </a:cubicBezTo>
                <a:lnTo>
                  <a:pt x="2616200" y="1320800"/>
                </a:lnTo>
                <a:cubicBezTo>
                  <a:pt x="2611967" y="1282700"/>
                  <a:pt x="2618096" y="1241947"/>
                  <a:pt x="2603500" y="1206500"/>
                </a:cubicBezTo>
                <a:cubicBezTo>
                  <a:pt x="2587382" y="1167355"/>
                  <a:pt x="2527300" y="1104900"/>
                  <a:pt x="2527300" y="1104900"/>
                </a:cubicBezTo>
                <a:cubicBezTo>
                  <a:pt x="2523067" y="1092200"/>
                  <a:pt x="2520587" y="1078774"/>
                  <a:pt x="2514600" y="1066800"/>
                </a:cubicBezTo>
                <a:cubicBezTo>
                  <a:pt x="2507774" y="1053148"/>
                  <a:pt x="2495213" y="1042729"/>
                  <a:pt x="2489200" y="1028700"/>
                </a:cubicBezTo>
                <a:cubicBezTo>
                  <a:pt x="2476250" y="998483"/>
                  <a:pt x="2472442" y="923042"/>
                  <a:pt x="2451100" y="901700"/>
                </a:cubicBezTo>
                <a:cubicBezTo>
                  <a:pt x="2438400" y="889000"/>
                  <a:pt x="2423439" y="878215"/>
                  <a:pt x="2413000" y="863600"/>
                </a:cubicBezTo>
                <a:cubicBezTo>
                  <a:pt x="2401996" y="848194"/>
                  <a:pt x="2399921" y="827174"/>
                  <a:pt x="2387600" y="812800"/>
                </a:cubicBezTo>
                <a:cubicBezTo>
                  <a:pt x="2373825" y="796729"/>
                  <a:pt x="2351767" y="789667"/>
                  <a:pt x="2336800" y="774700"/>
                </a:cubicBezTo>
                <a:cubicBezTo>
                  <a:pt x="2279355" y="717255"/>
                  <a:pt x="2347473" y="748624"/>
                  <a:pt x="2273300" y="723900"/>
                </a:cubicBezTo>
                <a:cubicBezTo>
                  <a:pt x="2269067" y="711200"/>
                  <a:pt x="2267101" y="697502"/>
                  <a:pt x="2260600" y="685800"/>
                </a:cubicBezTo>
                <a:cubicBezTo>
                  <a:pt x="2245775" y="659115"/>
                  <a:pt x="2209800" y="609600"/>
                  <a:pt x="2209800" y="609600"/>
                </a:cubicBezTo>
                <a:cubicBezTo>
                  <a:pt x="2227751" y="519846"/>
                  <a:pt x="2215674" y="566578"/>
                  <a:pt x="2247900" y="469900"/>
                </a:cubicBezTo>
                <a:lnTo>
                  <a:pt x="2260600" y="431800"/>
                </a:lnTo>
                <a:cubicBezTo>
                  <a:pt x="2264833" y="419100"/>
                  <a:pt x="2263834" y="403166"/>
                  <a:pt x="2273300" y="393700"/>
                </a:cubicBezTo>
                <a:cubicBezTo>
                  <a:pt x="2298700" y="368300"/>
                  <a:pt x="2329575" y="347388"/>
                  <a:pt x="2349500" y="317500"/>
                </a:cubicBezTo>
                <a:cubicBezTo>
                  <a:pt x="2357967" y="304800"/>
                  <a:pt x="2364107" y="290193"/>
                  <a:pt x="2374900" y="279400"/>
                </a:cubicBezTo>
                <a:cubicBezTo>
                  <a:pt x="2385693" y="268607"/>
                  <a:pt x="2401274" y="263771"/>
                  <a:pt x="2413000" y="254000"/>
                </a:cubicBezTo>
                <a:cubicBezTo>
                  <a:pt x="2426798" y="242502"/>
                  <a:pt x="2437302" y="227398"/>
                  <a:pt x="2451100" y="215900"/>
                </a:cubicBezTo>
                <a:cubicBezTo>
                  <a:pt x="2483926" y="188545"/>
                  <a:pt x="2489115" y="190528"/>
                  <a:pt x="2527300" y="177800"/>
                </a:cubicBezTo>
                <a:cubicBezTo>
                  <a:pt x="2555387" y="149713"/>
                  <a:pt x="2568137" y="131981"/>
                  <a:pt x="2603500" y="114300"/>
                </a:cubicBezTo>
                <a:cubicBezTo>
                  <a:pt x="2615474" y="108313"/>
                  <a:pt x="2628900" y="105833"/>
                  <a:pt x="2641600" y="101600"/>
                </a:cubicBezTo>
                <a:cubicBezTo>
                  <a:pt x="2764437" y="9472"/>
                  <a:pt x="2633533" y="99284"/>
                  <a:pt x="2730500" y="50800"/>
                </a:cubicBezTo>
                <a:cubicBezTo>
                  <a:pt x="2785302" y="23399"/>
                  <a:pt x="2749241" y="25469"/>
                  <a:pt x="2806700" y="12700"/>
                </a:cubicBezTo>
                <a:cubicBezTo>
                  <a:pt x="2831837" y="7114"/>
                  <a:pt x="2857500" y="4233"/>
                  <a:pt x="2882900" y="0"/>
                </a:cubicBezTo>
                <a:cubicBezTo>
                  <a:pt x="3001433" y="4233"/>
                  <a:pt x="3120409" y="1629"/>
                  <a:pt x="3238500" y="12700"/>
                </a:cubicBezTo>
                <a:cubicBezTo>
                  <a:pt x="3257349" y="14467"/>
                  <a:pt x="3271573" y="31453"/>
                  <a:pt x="3289300" y="38100"/>
                </a:cubicBezTo>
                <a:cubicBezTo>
                  <a:pt x="3305643" y="44229"/>
                  <a:pt x="3323061" y="47014"/>
                  <a:pt x="3340100" y="50800"/>
                </a:cubicBezTo>
                <a:cubicBezTo>
                  <a:pt x="3485208" y="83046"/>
                  <a:pt x="3330510" y="45227"/>
                  <a:pt x="3454400" y="76200"/>
                </a:cubicBezTo>
                <a:cubicBezTo>
                  <a:pt x="3467100" y="84667"/>
                  <a:pt x="3478020" y="96773"/>
                  <a:pt x="3492500" y="101600"/>
                </a:cubicBezTo>
                <a:cubicBezTo>
                  <a:pt x="3516929" y="109743"/>
                  <a:pt x="3543563" y="108714"/>
                  <a:pt x="3568700" y="114300"/>
                </a:cubicBezTo>
                <a:cubicBezTo>
                  <a:pt x="3581768" y="117204"/>
                  <a:pt x="3594100" y="122767"/>
                  <a:pt x="3606800" y="127000"/>
                </a:cubicBezTo>
                <a:cubicBezTo>
                  <a:pt x="3691467" y="122767"/>
                  <a:pt x="3776740" y="125264"/>
                  <a:pt x="3860800" y="114300"/>
                </a:cubicBezTo>
                <a:cubicBezTo>
                  <a:pt x="3875935" y="112326"/>
                  <a:pt x="3885248" y="95726"/>
                  <a:pt x="3898900" y="88900"/>
                </a:cubicBezTo>
                <a:cubicBezTo>
                  <a:pt x="3929728" y="73486"/>
                  <a:pt x="3968619" y="72195"/>
                  <a:pt x="4000500" y="63500"/>
                </a:cubicBezTo>
                <a:cubicBezTo>
                  <a:pt x="4098542" y="36761"/>
                  <a:pt x="4047108" y="38100"/>
                  <a:pt x="4089400" y="381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2"/>
          <p:cNvSpPr/>
          <p:nvPr/>
        </p:nvSpPr>
        <p:spPr>
          <a:xfrm>
            <a:off x="5334000" y="3098800"/>
            <a:ext cx="1600200" cy="1204907"/>
          </a:xfrm>
          <a:custGeom>
            <a:avLst/>
            <a:gdLst>
              <a:gd name="connsiteX0" fmla="*/ 0 w 1600200"/>
              <a:gd name="connsiteY0" fmla="*/ 482600 h 1204907"/>
              <a:gd name="connsiteX1" fmla="*/ 152400 w 1600200"/>
              <a:gd name="connsiteY1" fmla="*/ 457200 h 1204907"/>
              <a:gd name="connsiteX2" fmla="*/ 228600 w 1600200"/>
              <a:gd name="connsiteY2" fmla="*/ 431800 h 1204907"/>
              <a:gd name="connsiteX3" fmla="*/ 304800 w 1600200"/>
              <a:gd name="connsiteY3" fmla="*/ 393700 h 1204907"/>
              <a:gd name="connsiteX4" fmla="*/ 342900 w 1600200"/>
              <a:gd name="connsiteY4" fmla="*/ 355600 h 1204907"/>
              <a:gd name="connsiteX5" fmla="*/ 368300 w 1600200"/>
              <a:gd name="connsiteY5" fmla="*/ 317500 h 1204907"/>
              <a:gd name="connsiteX6" fmla="*/ 406400 w 1600200"/>
              <a:gd name="connsiteY6" fmla="*/ 292100 h 1204907"/>
              <a:gd name="connsiteX7" fmla="*/ 419100 w 1600200"/>
              <a:gd name="connsiteY7" fmla="*/ 254000 h 1204907"/>
              <a:gd name="connsiteX8" fmla="*/ 469900 w 1600200"/>
              <a:gd name="connsiteY8" fmla="*/ 203200 h 1204907"/>
              <a:gd name="connsiteX9" fmla="*/ 584200 w 1600200"/>
              <a:gd name="connsiteY9" fmla="*/ 139700 h 1204907"/>
              <a:gd name="connsiteX10" fmla="*/ 635000 w 1600200"/>
              <a:gd name="connsiteY10" fmla="*/ 88900 h 1204907"/>
              <a:gd name="connsiteX11" fmla="*/ 723900 w 1600200"/>
              <a:gd name="connsiteY11" fmla="*/ 50800 h 1204907"/>
              <a:gd name="connsiteX12" fmla="*/ 762000 w 1600200"/>
              <a:gd name="connsiteY12" fmla="*/ 25400 h 1204907"/>
              <a:gd name="connsiteX13" fmla="*/ 838200 w 1600200"/>
              <a:gd name="connsiteY13" fmla="*/ 0 h 1204907"/>
              <a:gd name="connsiteX14" fmla="*/ 939800 w 1600200"/>
              <a:gd name="connsiteY14" fmla="*/ 38100 h 1204907"/>
              <a:gd name="connsiteX15" fmla="*/ 965200 w 1600200"/>
              <a:gd name="connsiteY15" fmla="*/ 76200 h 1204907"/>
              <a:gd name="connsiteX16" fmla="*/ 1003300 w 1600200"/>
              <a:gd name="connsiteY16" fmla="*/ 101600 h 1204907"/>
              <a:gd name="connsiteX17" fmla="*/ 1028700 w 1600200"/>
              <a:gd name="connsiteY17" fmla="*/ 152400 h 1204907"/>
              <a:gd name="connsiteX18" fmla="*/ 1041400 w 1600200"/>
              <a:gd name="connsiteY18" fmla="*/ 190500 h 1204907"/>
              <a:gd name="connsiteX19" fmla="*/ 1066800 w 1600200"/>
              <a:gd name="connsiteY19" fmla="*/ 228600 h 1204907"/>
              <a:gd name="connsiteX20" fmla="*/ 1104900 w 1600200"/>
              <a:gd name="connsiteY20" fmla="*/ 393700 h 1204907"/>
              <a:gd name="connsiteX21" fmla="*/ 1117600 w 1600200"/>
              <a:gd name="connsiteY21" fmla="*/ 444500 h 1204907"/>
              <a:gd name="connsiteX22" fmla="*/ 1143000 w 1600200"/>
              <a:gd name="connsiteY22" fmla="*/ 482600 h 1204907"/>
              <a:gd name="connsiteX23" fmla="*/ 1155700 w 1600200"/>
              <a:gd name="connsiteY23" fmla="*/ 520700 h 1204907"/>
              <a:gd name="connsiteX24" fmla="*/ 1193800 w 1600200"/>
              <a:gd name="connsiteY24" fmla="*/ 596900 h 1204907"/>
              <a:gd name="connsiteX25" fmla="*/ 1206500 w 1600200"/>
              <a:gd name="connsiteY25" fmla="*/ 685800 h 1204907"/>
              <a:gd name="connsiteX26" fmla="*/ 1231900 w 1600200"/>
              <a:gd name="connsiteY26" fmla="*/ 812800 h 1204907"/>
              <a:gd name="connsiteX27" fmla="*/ 1244600 w 1600200"/>
              <a:gd name="connsiteY27" fmla="*/ 889000 h 1204907"/>
              <a:gd name="connsiteX28" fmla="*/ 1295400 w 1600200"/>
              <a:gd name="connsiteY28" fmla="*/ 990600 h 1204907"/>
              <a:gd name="connsiteX29" fmla="*/ 1320800 w 1600200"/>
              <a:gd name="connsiteY29" fmla="*/ 1079500 h 1204907"/>
              <a:gd name="connsiteX30" fmla="*/ 1346200 w 1600200"/>
              <a:gd name="connsiteY30" fmla="*/ 1117600 h 1204907"/>
              <a:gd name="connsiteX31" fmla="*/ 1384300 w 1600200"/>
              <a:gd name="connsiteY31" fmla="*/ 1130300 h 1204907"/>
              <a:gd name="connsiteX32" fmla="*/ 1422400 w 1600200"/>
              <a:gd name="connsiteY32" fmla="*/ 1155700 h 1204907"/>
              <a:gd name="connsiteX33" fmla="*/ 1600200 w 1600200"/>
              <a:gd name="connsiteY33" fmla="*/ 1193800 h 120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00200" h="1204907">
                <a:moveTo>
                  <a:pt x="0" y="482600"/>
                </a:moveTo>
                <a:cubicBezTo>
                  <a:pt x="38161" y="477148"/>
                  <a:pt x="111545" y="468342"/>
                  <a:pt x="152400" y="457200"/>
                </a:cubicBezTo>
                <a:cubicBezTo>
                  <a:pt x="178231" y="450155"/>
                  <a:pt x="206323" y="446652"/>
                  <a:pt x="228600" y="431800"/>
                </a:cubicBezTo>
                <a:cubicBezTo>
                  <a:pt x="277839" y="398974"/>
                  <a:pt x="252220" y="411227"/>
                  <a:pt x="304800" y="393700"/>
                </a:cubicBezTo>
                <a:cubicBezTo>
                  <a:pt x="317500" y="381000"/>
                  <a:pt x="331402" y="369398"/>
                  <a:pt x="342900" y="355600"/>
                </a:cubicBezTo>
                <a:cubicBezTo>
                  <a:pt x="352671" y="343874"/>
                  <a:pt x="357507" y="328293"/>
                  <a:pt x="368300" y="317500"/>
                </a:cubicBezTo>
                <a:cubicBezTo>
                  <a:pt x="379093" y="306707"/>
                  <a:pt x="393700" y="300567"/>
                  <a:pt x="406400" y="292100"/>
                </a:cubicBezTo>
                <a:cubicBezTo>
                  <a:pt x="410633" y="279400"/>
                  <a:pt x="411319" y="264893"/>
                  <a:pt x="419100" y="254000"/>
                </a:cubicBezTo>
                <a:cubicBezTo>
                  <a:pt x="433019" y="234513"/>
                  <a:pt x="451200" y="218160"/>
                  <a:pt x="469900" y="203200"/>
                </a:cubicBezTo>
                <a:cubicBezTo>
                  <a:pt x="532285" y="153292"/>
                  <a:pt x="528083" y="158406"/>
                  <a:pt x="584200" y="139700"/>
                </a:cubicBezTo>
                <a:cubicBezTo>
                  <a:pt x="601133" y="122767"/>
                  <a:pt x="615842" y="103268"/>
                  <a:pt x="635000" y="88900"/>
                </a:cubicBezTo>
                <a:cubicBezTo>
                  <a:pt x="687854" y="49259"/>
                  <a:pt x="674854" y="75323"/>
                  <a:pt x="723900" y="50800"/>
                </a:cubicBezTo>
                <a:cubicBezTo>
                  <a:pt x="737552" y="43974"/>
                  <a:pt x="748052" y="31599"/>
                  <a:pt x="762000" y="25400"/>
                </a:cubicBezTo>
                <a:cubicBezTo>
                  <a:pt x="786466" y="14526"/>
                  <a:pt x="838200" y="0"/>
                  <a:pt x="838200" y="0"/>
                </a:cubicBezTo>
                <a:cubicBezTo>
                  <a:pt x="872379" y="8545"/>
                  <a:pt x="911338" y="14382"/>
                  <a:pt x="939800" y="38100"/>
                </a:cubicBezTo>
                <a:cubicBezTo>
                  <a:pt x="951526" y="47871"/>
                  <a:pt x="954407" y="65407"/>
                  <a:pt x="965200" y="76200"/>
                </a:cubicBezTo>
                <a:cubicBezTo>
                  <a:pt x="975993" y="86993"/>
                  <a:pt x="990600" y="93133"/>
                  <a:pt x="1003300" y="101600"/>
                </a:cubicBezTo>
                <a:cubicBezTo>
                  <a:pt x="1011767" y="118533"/>
                  <a:pt x="1021242" y="134999"/>
                  <a:pt x="1028700" y="152400"/>
                </a:cubicBezTo>
                <a:cubicBezTo>
                  <a:pt x="1033973" y="164705"/>
                  <a:pt x="1035413" y="178526"/>
                  <a:pt x="1041400" y="190500"/>
                </a:cubicBezTo>
                <a:cubicBezTo>
                  <a:pt x="1048226" y="204152"/>
                  <a:pt x="1058333" y="215900"/>
                  <a:pt x="1066800" y="228600"/>
                </a:cubicBezTo>
                <a:cubicBezTo>
                  <a:pt x="1086830" y="368811"/>
                  <a:pt x="1066864" y="266914"/>
                  <a:pt x="1104900" y="393700"/>
                </a:cubicBezTo>
                <a:cubicBezTo>
                  <a:pt x="1109916" y="410418"/>
                  <a:pt x="1110724" y="428457"/>
                  <a:pt x="1117600" y="444500"/>
                </a:cubicBezTo>
                <a:cubicBezTo>
                  <a:pt x="1123613" y="458529"/>
                  <a:pt x="1136174" y="468948"/>
                  <a:pt x="1143000" y="482600"/>
                </a:cubicBezTo>
                <a:cubicBezTo>
                  <a:pt x="1148987" y="494574"/>
                  <a:pt x="1149713" y="508726"/>
                  <a:pt x="1155700" y="520700"/>
                </a:cubicBezTo>
                <a:cubicBezTo>
                  <a:pt x="1204939" y="619177"/>
                  <a:pt x="1161878" y="501135"/>
                  <a:pt x="1193800" y="596900"/>
                </a:cubicBezTo>
                <a:cubicBezTo>
                  <a:pt x="1198033" y="626533"/>
                  <a:pt x="1201298" y="656321"/>
                  <a:pt x="1206500" y="685800"/>
                </a:cubicBezTo>
                <a:cubicBezTo>
                  <a:pt x="1214003" y="728315"/>
                  <a:pt x="1224803" y="770216"/>
                  <a:pt x="1231900" y="812800"/>
                </a:cubicBezTo>
                <a:cubicBezTo>
                  <a:pt x="1236133" y="838200"/>
                  <a:pt x="1237825" y="864157"/>
                  <a:pt x="1244600" y="889000"/>
                </a:cubicBezTo>
                <a:cubicBezTo>
                  <a:pt x="1270968" y="985682"/>
                  <a:pt x="1260502" y="920804"/>
                  <a:pt x="1295400" y="990600"/>
                </a:cubicBezTo>
                <a:cubicBezTo>
                  <a:pt x="1320114" y="1040028"/>
                  <a:pt x="1296385" y="1022533"/>
                  <a:pt x="1320800" y="1079500"/>
                </a:cubicBezTo>
                <a:cubicBezTo>
                  <a:pt x="1326813" y="1093529"/>
                  <a:pt x="1334281" y="1108065"/>
                  <a:pt x="1346200" y="1117600"/>
                </a:cubicBezTo>
                <a:cubicBezTo>
                  <a:pt x="1356653" y="1125963"/>
                  <a:pt x="1372326" y="1124313"/>
                  <a:pt x="1384300" y="1130300"/>
                </a:cubicBezTo>
                <a:cubicBezTo>
                  <a:pt x="1397952" y="1137126"/>
                  <a:pt x="1409700" y="1147233"/>
                  <a:pt x="1422400" y="1155700"/>
                </a:cubicBezTo>
                <a:cubicBezTo>
                  <a:pt x="1475979" y="1236068"/>
                  <a:pt x="1432536" y="1193800"/>
                  <a:pt x="1600200" y="1193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latin typeface="Berlin Sans FB" panose="020E0602020502020306" pitchFamily="34" charset="0"/>
              </a:rPr>
              <a:t>ESPACE-TEMPS-ACTION</a:t>
            </a:r>
            <a:endParaRPr lang="fr-FR" sz="4000" dirty="0">
              <a:latin typeface="Berlin Sans FB" panose="020E0602020502020306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249">
            <a:off x="8822599" y="2543052"/>
            <a:ext cx="3337201" cy="244329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66139" y="3307972"/>
            <a:ext cx="564820" cy="56482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87671" y="3808987"/>
            <a:ext cx="757319" cy="75731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91922" y="214564"/>
            <a:ext cx="1756561" cy="91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0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5945">
            <a:off x="6343908" y="1023752"/>
            <a:ext cx="1392593" cy="26515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1494" y="2952491"/>
            <a:ext cx="1901424" cy="197063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596" y="2253110"/>
            <a:ext cx="4593366" cy="257594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249">
            <a:off x="6544070" y="866408"/>
            <a:ext cx="5414522" cy="396418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836">
            <a:off x="754765" y="3386324"/>
            <a:ext cx="916406" cy="91640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latin typeface="Berlin Sans FB" panose="020E0602020502020306" pitchFamily="34" charset="0"/>
              </a:rPr>
              <a:t>ESPACE-TEMPS-ACTION</a:t>
            </a:r>
            <a:endParaRPr lang="fr-FR" sz="4000" dirty="0">
              <a:latin typeface="Berlin Sans FB" panose="020E0602020502020306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2956089" y="2672298"/>
            <a:ext cx="564820" cy="564820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6732405" y="4112583"/>
            <a:ext cx="4197975" cy="2333671"/>
            <a:chOff x="6732405" y="4112583"/>
            <a:chExt cx="4197975" cy="2333671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32405" y="4112583"/>
              <a:ext cx="4197975" cy="2333671"/>
            </a:xfrm>
            <a:prstGeom prst="rect">
              <a:avLst/>
            </a:prstGeom>
          </p:spPr>
        </p:pic>
        <p:sp>
          <p:nvSpPr>
            <p:cNvPr id="17" name="Ellipse 16"/>
            <p:cNvSpPr/>
            <p:nvPr/>
          </p:nvSpPr>
          <p:spPr>
            <a:xfrm>
              <a:off x="8432801" y="4622800"/>
              <a:ext cx="685800" cy="161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45463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5945">
            <a:off x="8708011" y="2673158"/>
            <a:ext cx="698018" cy="132904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108526" y="2233984"/>
            <a:ext cx="1171929" cy="12145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7" y="3970626"/>
            <a:ext cx="564820" cy="5648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97933" y="3754677"/>
            <a:ext cx="757319" cy="757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78840" y="3272192"/>
            <a:ext cx="564820" cy="56482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>
            <a:off x="1231900" y="3606800"/>
            <a:ext cx="4089400" cy="1955800"/>
          </a:xfrm>
          <a:custGeom>
            <a:avLst/>
            <a:gdLst>
              <a:gd name="connsiteX0" fmla="*/ 0 w 4089400"/>
              <a:gd name="connsiteY0" fmla="*/ 1511300 h 1955800"/>
              <a:gd name="connsiteX1" fmla="*/ 101600 w 4089400"/>
              <a:gd name="connsiteY1" fmla="*/ 1536700 h 1955800"/>
              <a:gd name="connsiteX2" fmla="*/ 177800 w 4089400"/>
              <a:gd name="connsiteY2" fmla="*/ 1574800 h 1955800"/>
              <a:gd name="connsiteX3" fmla="*/ 228600 w 4089400"/>
              <a:gd name="connsiteY3" fmla="*/ 1612900 h 1955800"/>
              <a:gd name="connsiteX4" fmla="*/ 292100 w 4089400"/>
              <a:gd name="connsiteY4" fmla="*/ 1689100 h 1955800"/>
              <a:gd name="connsiteX5" fmla="*/ 330200 w 4089400"/>
              <a:gd name="connsiteY5" fmla="*/ 1701800 h 1955800"/>
              <a:gd name="connsiteX6" fmla="*/ 355600 w 4089400"/>
              <a:gd name="connsiteY6" fmla="*/ 1739900 h 1955800"/>
              <a:gd name="connsiteX7" fmla="*/ 444500 w 4089400"/>
              <a:gd name="connsiteY7" fmla="*/ 1765300 h 1955800"/>
              <a:gd name="connsiteX8" fmla="*/ 609600 w 4089400"/>
              <a:gd name="connsiteY8" fmla="*/ 1752600 h 1955800"/>
              <a:gd name="connsiteX9" fmla="*/ 660400 w 4089400"/>
              <a:gd name="connsiteY9" fmla="*/ 1727200 h 1955800"/>
              <a:gd name="connsiteX10" fmla="*/ 698500 w 4089400"/>
              <a:gd name="connsiteY10" fmla="*/ 1714500 h 1955800"/>
              <a:gd name="connsiteX11" fmla="*/ 774700 w 4089400"/>
              <a:gd name="connsiteY11" fmla="*/ 1739900 h 1955800"/>
              <a:gd name="connsiteX12" fmla="*/ 812800 w 4089400"/>
              <a:gd name="connsiteY12" fmla="*/ 1765300 h 1955800"/>
              <a:gd name="connsiteX13" fmla="*/ 889000 w 4089400"/>
              <a:gd name="connsiteY13" fmla="*/ 1790700 h 1955800"/>
              <a:gd name="connsiteX14" fmla="*/ 927100 w 4089400"/>
              <a:gd name="connsiteY14" fmla="*/ 1803400 h 1955800"/>
              <a:gd name="connsiteX15" fmla="*/ 965200 w 4089400"/>
              <a:gd name="connsiteY15" fmla="*/ 1816100 h 1955800"/>
              <a:gd name="connsiteX16" fmla="*/ 1041400 w 4089400"/>
              <a:gd name="connsiteY16" fmla="*/ 1828800 h 1955800"/>
              <a:gd name="connsiteX17" fmla="*/ 1130300 w 4089400"/>
              <a:gd name="connsiteY17" fmla="*/ 1854200 h 1955800"/>
              <a:gd name="connsiteX18" fmla="*/ 1168400 w 4089400"/>
              <a:gd name="connsiteY18" fmla="*/ 1866900 h 1955800"/>
              <a:gd name="connsiteX19" fmla="*/ 1282700 w 4089400"/>
              <a:gd name="connsiteY19" fmla="*/ 1879600 h 1955800"/>
              <a:gd name="connsiteX20" fmla="*/ 1384300 w 4089400"/>
              <a:gd name="connsiteY20" fmla="*/ 1905000 h 1955800"/>
              <a:gd name="connsiteX21" fmla="*/ 1460500 w 4089400"/>
              <a:gd name="connsiteY21" fmla="*/ 1930400 h 1955800"/>
              <a:gd name="connsiteX22" fmla="*/ 1498600 w 4089400"/>
              <a:gd name="connsiteY22" fmla="*/ 1943100 h 1955800"/>
              <a:gd name="connsiteX23" fmla="*/ 1651000 w 4089400"/>
              <a:gd name="connsiteY23" fmla="*/ 1955800 h 1955800"/>
              <a:gd name="connsiteX24" fmla="*/ 2019300 w 4089400"/>
              <a:gd name="connsiteY24" fmla="*/ 1930400 h 1955800"/>
              <a:gd name="connsiteX25" fmla="*/ 2095500 w 4089400"/>
              <a:gd name="connsiteY25" fmla="*/ 1905000 h 1955800"/>
              <a:gd name="connsiteX26" fmla="*/ 2133600 w 4089400"/>
              <a:gd name="connsiteY26" fmla="*/ 1892300 h 1955800"/>
              <a:gd name="connsiteX27" fmla="*/ 2247900 w 4089400"/>
              <a:gd name="connsiteY27" fmla="*/ 1828800 h 1955800"/>
              <a:gd name="connsiteX28" fmla="*/ 2324100 w 4089400"/>
              <a:gd name="connsiteY28" fmla="*/ 1739900 h 1955800"/>
              <a:gd name="connsiteX29" fmla="*/ 2374900 w 4089400"/>
              <a:gd name="connsiteY29" fmla="*/ 1663700 h 1955800"/>
              <a:gd name="connsiteX30" fmla="*/ 2387600 w 4089400"/>
              <a:gd name="connsiteY30" fmla="*/ 1625600 h 1955800"/>
              <a:gd name="connsiteX31" fmla="*/ 2476500 w 4089400"/>
              <a:gd name="connsiteY31" fmla="*/ 1549400 h 1955800"/>
              <a:gd name="connsiteX32" fmla="*/ 2552700 w 4089400"/>
              <a:gd name="connsiteY32" fmla="*/ 1498600 h 1955800"/>
              <a:gd name="connsiteX33" fmla="*/ 2590800 w 4089400"/>
              <a:gd name="connsiteY33" fmla="*/ 1358900 h 1955800"/>
              <a:gd name="connsiteX34" fmla="*/ 2616200 w 4089400"/>
              <a:gd name="connsiteY34" fmla="*/ 1320800 h 1955800"/>
              <a:gd name="connsiteX35" fmla="*/ 2603500 w 4089400"/>
              <a:gd name="connsiteY35" fmla="*/ 1206500 h 1955800"/>
              <a:gd name="connsiteX36" fmla="*/ 2527300 w 4089400"/>
              <a:gd name="connsiteY36" fmla="*/ 1104900 h 1955800"/>
              <a:gd name="connsiteX37" fmla="*/ 2514600 w 4089400"/>
              <a:gd name="connsiteY37" fmla="*/ 1066800 h 1955800"/>
              <a:gd name="connsiteX38" fmla="*/ 2489200 w 4089400"/>
              <a:gd name="connsiteY38" fmla="*/ 1028700 h 1955800"/>
              <a:gd name="connsiteX39" fmla="*/ 2451100 w 4089400"/>
              <a:gd name="connsiteY39" fmla="*/ 901700 h 1955800"/>
              <a:gd name="connsiteX40" fmla="*/ 2413000 w 4089400"/>
              <a:gd name="connsiteY40" fmla="*/ 863600 h 1955800"/>
              <a:gd name="connsiteX41" fmla="*/ 2387600 w 4089400"/>
              <a:gd name="connsiteY41" fmla="*/ 812800 h 1955800"/>
              <a:gd name="connsiteX42" fmla="*/ 2336800 w 4089400"/>
              <a:gd name="connsiteY42" fmla="*/ 774700 h 1955800"/>
              <a:gd name="connsiteX43" fmla="*/ 2273300 w 4089400"/>
              <a:gd name="connsiteY43" fmla="*/ 723900 h 1955800"/>
              <a:gd name="connsiteX44" fmla="*/ 2260600 w 4089400"/>
              <a:gd name="connsiteY44" fmla="*/ 685800 h 1955800"/>
              <a:gd name="connsiteX45" fmla="*/ 2209800 w 4089400"/>
              <a:gd name="connsiteY45" fmla="*/ 609600 h 1955800"/>
              <a:gd name="connsiteX46" fmla="*/ 2247900 w 4089400"/>
              <a:gd name="connsiteY46" fmla="*/ 469900 h 1955800"/>
              <a:gd name="connsiteX47" fmla="*/ 2260600 w 4089400"/>
              <a:gd name="connsiteY47" fmla="*/ 431800 h 1955800"/>
              <a:gd name="connsiteX48" fmla="*/ 2273300 w 4089400"/>
              <a:gd name="connsiteY48" fmla="*/ 393700 h 1955800"/>
              <a:gd name="connsiteX49" fmla="*/ 2349500 w 4089400"/>
              <a:gd name="connsiteY49" fmla="*/ 317500 h 1955800"/>
              <a:gd name="connsiteX50" fmla="*/ 2374900 w 4089400"/>
              <a:gd name="connsiteY50" fmla="*/ 279400 h 1955800"/>
              <a:gd name="connsiteX51" fmla="*/ 2413000 w 4089400"/>
              <a:gd name="connsiteY51" fmla="*/ 254000 h 1955800"/>
              <a:gd name="connsiteX52" fmla="*/ 2451100 w 4089400"/>
              <a:gd name="connsiteY52" fmla="*/ 215900 h 1955800"/>
              <a:gd name="connsiteX53" fmla="*/ 2527300 w 4089400"/>
              <a:gd name="connsiteY53" fmla="*/ 177800 h 1955800"/>
              <a:gd name="connsiteX54" fmla="*/ 2603500 w 4089400"/>
              <a:gd name="connsiteY54" fmla="*/ 114300 h 1955800"/>
              <a:gd name="connsiteX55" fmla="*/ 2641600 w 4089400"/>
              <a:gd name="connsiteY55" fmla="*/ 101600 h 1955800"/>
              <a:gd name="connsiteX56" fmla="*/ 2730500 w 4089400"/>
              <a:gd name="connsiteY56" fmla="*/ 50800 h 1955800"/>
              <a:gd name="connsiteX57" fmla="*/ 2806700 w 4089400"/>
              <a:gd name="connsiteY57" fmla="*/ 12700 h 1955800"/>
              <a:gd name="connsiteX58" fmla="*/ 2882900 w 4089400"/>
              <a:gd name="connsiteY58" fmla="*/ 0 h 1955800"/>
              <a:gd name="connsiteX59" fmla="*/ 3238500 w 4089400"/>
              <a:gd name="connsiteY59" fmla="*/ 12700 h 1955800"/>
              <a:gd name="connsiteX60" fmla="*/ 3289300 w 4089400"/>
              <a:gd name="connsiteY60" fmla="*/ 38100 h 1955800"/>
              <a:gd name="connsiteX61" fmla="*/ 3340100 w 4089400"/>
              <a:gd name="connsiteY61" fmla="*/ 50800 h 1955800"/>
              <a:gd name="connsiteX62" fmla="*/ 3454400 w 4089400"/>
              <a:gd name="connsiteY62" fmla="*/ 76200 h 1955800"/>
              <a:gd name="connsiteX63" fmla="*/ 3492500 w 4089400"/>
              <a:gd name="connsiteY63" fmla="*/ 101600 h 1955800"/>
              <a:gd name="connsiteX64" fmla="*/ 3568700 w 4089400"/>
              <a:gd name="connsiteY64" fmla="*/ 114300 h 1955800"/>
              <a:gd name="connsiteX65" fmla="*/ 3606800 w 4089400"/>
              <a:gd name="connsiteY65" fmla="*/ 127000 h 1955800"/>
              <a:gd name="connsiteX66" fmla="*/ 3860800 w 4089400"/>
              <a:gd name="connsiteY66" fmla="*/ 114300 h 1955800"/>
              <a:gd name="connsiteX67" fmla="*/ 3898900 w 4089400"/>
              <a:gd name="connsiteY67" fmla="*/ 88900 h 1955800"/>
              <a:gd name="connsiteX68" fmla="*/ 4000500 w 4089400"/>
              <a:gd name="connsiteY68" fmla="*/ 63500 h 1955800"/>
              <a:gd name="connsiteX69" fmla="*/ 4089400 w 4089400"/>
              <a:gd name="connsiteY69" fmla="*/ 381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89400" h="1955800">
                <a:moveTo>
                  <a:pt x="0" y="1511300"/>
                </a:moveTo>
                <a:cubicBezTo>
                  <a:pt x="24152" y="1516130"/>
                  <a:pt x="75565" y="1523683"/>
                  <a:pt x="101600" y="1536700"/>
                </a:cubicBezTo>
                <a:cubicBezTo>
                  <a:pt x="200077" y="1585939"/>
                  <a:pt x="82035" y="1542878"/>
                  <a:pt x="177800" y="1574800"/>
                </a:cubicBezTo>
                <a:cubicBezTo>
                  <a:pt x="194733" y="1587500"/>
                  <a:pt x="213633" y="1597933"/>
                  <a:pt x="228600" y="1612900"/>
                </a:cubicBezTo>
                <a:cubicBezTo>
                  <a:pt x="275456" y="1659756"/>
                  <a:pt x="229683" y="1647489"/>
                  <a:pt x="292100" y="1689100"/>
                </a:cubicBezTo>
                <a:cubicBezTo>
                  <a:pt x="303239" y="1696526"/>
                  <a:pt x="317500" y="1697567"/>
                  <a:pt x="330200" y="1701800"/>
                </a:cubicBezTo>
                <a:cubicBezTo>
                  <a:pt x="338667" y="1714500"/>
                  <a:pt x="343681" y="1730365"/>
                  <a:pt x="355600" y="1739900"/>
                </a:cubicBezTo>
                <a:cubicBezTo>
                  <a:pt x="363882" y="1746525"/>
                  <a:pt x="441181" y="1764470"/>
                  <a:pt x="444500" y="1765300"/>
                </a:cubicBezTo>
                <a:cubicBezTo>
                  <a:pt x="499533" y="1761067"/>
                  <a:pt x="555244" y="1762192"/>
                  <a:pt x="609600" y="1752600"/>
                </a:cubicBezTo>
                <a:cubicBezTo>
                  <a:pt x="628244" y="1749310"/>
                  <a:pt x="642999" y="1734658"/>
                  <a:pt x="660400" y="1727200"/>
                </a:cubicBezTo>
                <a:cubicBezTo>
                  <a:pt x="672705" y="1721927"/>
                  <a:pt x="685800" y="1718733"/>
                  <a:pt x="698500" y="1714500"/>
                </a:cubicBezTo>
                <a:cubicBezTo>
                  <a:pt x="723900" y="1722967"/>
                  <a:pt x="750234" y="1729026"/>
                  <a:pt x="774700" y="1739900"/>
                </a:cubicBezTo>
                <a:cubicBezTo>
                  <a:pt x="788648" y="1746099"/>
                  <a:pt x="798852" y="1759101"/>
                  <a:pt x="812800" y="1765300"/>
                </a:cubicBezTo>
                <a:cubicBezTo>
                  <a:pt x="837266" y="1776174"/>
                  <a:pt x="863600" y="1782233"/>
                  <a:pt x="889000" y="1790700"/>
                </a:cubicBezTo>
                <a:lnTo>
                  <a:pt x="927100" y="1803400"/>
                </a:lnTo>
                <a:cubicBezTo>
                  <a:pt x="939800" y="1807633"/>
                  <a:pt x="951995" y="1813899"/>
                  <a:pt x="965200" y="1816100"/>
                </a:cubicBezTo>
                <a:cubicBezTo>
                  <a:pt x="990600" y="1820333"/>
                  <a:pt x="1016309" y="1823010"/>
                  <a:pt x="1041400" y="1828800"/>
                </a:cubicBezTo>
                <a:cubicBezTo>
                  <a:pt x="1071430" y="1835730"/>
                  <a:pt x="1100781" y="1845344"/>
                  <a:pt x="1130300" y="1854200"/>
                </a:cubicBezTo>
                <a:cubicBezTo>
                  <a:pt x="1143122" y="1858047"/>
                  <a:pt x="1155195" y="1864699"/>
                  <a:pt x="1168400" y="1866900"/>
                </a:cubicBezTo>
                <a:cubicBezTo>
                  <a:pt x="1206213" y="1873202"/>
                  <a:pt x="1244600" y="1875367"/>
                  <a:pt x="1282700" y="1879600"/>
                </a:cubicBezTo>
                <a:cubicBezTo>
                  <a:pt x="1398305" y="1918135"/>
                  <a:pt x="1215721" y="1859024"/>
                  <a:pt x="1384300" y="1905000"/>
                </a:cubicBezTo>
                <a:cubicBezTo>
                  <a:pt x="1410131" y="1912045"/>
                  <a:pt x="1435100" y="1921933"/>
                  <a:pt x="1460500" y="1930400"/>
                </a:cubicBezTo>
                <a:cubicBezTo>
                  <a:pt x="1473200" y="1934633"/>
                  <a:pt x="1485259" y="1941988"/>
                  <a:pt x="1498600" y="1943100"/>
                </a:cubicBezTo>
                <a:lnTo>
                  <a:pt x="1651000" y="1955800"/>
                </a:lnTo>
                <a:cubicBezTo>
                  <a:pt x="1683091" y="1954195"/>
                  <a:pt x="1938408" y="1946578"/>
                  <a:pt x="2019300" y="1930400"/>
                </a:cubicBezTo>
                <a:cubicBezTo>
                  <a:pt x="2045554" y="1925149"/>
                  <a:pt x="2070100" y="1913467"/>
                  <a:pt x="2095500" y="1905000"/>
                </a:cubicBezTo>
                <a:lnTo>
                  <a:pt x="2133600" y="1892300"/>
                </a:lnTo>
                <a:cubicBezTo>
                  <a:pt x="2181510" y="1876330"/>
                  <a:pt x="2204231" y="1872469"/>
                  <a:pt x="2247900" y="1828800"/>
                </a:cubicBezTo>
                <a:cubicBezTo>
                  <a:pt x="2300967" y="1775733"/>
                  <a:pt x="2275224" y="1805068"/>
                  <a:pt x="2324100" y="1739900"/>
                </a:cubicBezTo>
                <a:cubicBezTo>
                  <a:pt x="2354297" y="1649308"/>
                  <a:pt x="2311479" y="1758832"/>
                  <a:pt x="2374900" y="1663700"/>
                </a:cubicBezTo>
                <a:cubicBezTo>
                  <a:pt x="2382326" y="1652561"/>
                  <a:pt x="2380174" y="1636739"/>
                  <a:pt x="2387600" y="1625600"/>
                </a:cubicBezTo>
                <a:cubicBezTo>
                  <a:pt x="2404044" y="1600934"/>
                  <a:pt x="2454492" y="1564805"/>
                  <a:pt x="2476500" y="1549400"/>
                </a:cubicBezTo>
                <a:cubicBezTo>
                  <a:pt x="2501509" y="1531894"/>
                  <a:pt x="2552700" y="1498600"/>
                  <a:pt x="2552700" y="1498600"/>
                </a:cubicBezTo>
                <a:cubicBezTo>
                  <a:pt x="2559516" y="1464521"/>
                  <a:pt x="2572385" y="1386522"/>
                  <a:pt x="2590800" y="1358900"/>
                </a:cubicBezTo>
                <a:lnTo>
                  <a:pt x="2616200" y="1320800"/>
                </a:lnTo>
                <a:cubicBezTo>
                  <a:pt x="2611967" y="1282700"/>
                  <a:pt x="2618096" y="1241947"/>
                  <a:pt x="2603500" y="1206500"/>
                </a:cubicBezTo>
                <a:cubicBezTo>
                  <a:pt x="2587382" y="1167355"/>
                  <a:pt x="2527300" y="1104900"/>
                  <a:pt x="2527300" y="1104900"/>
                </a:cubicBezTo>
                <a:cubicBezTo>
                  <a:pt x="2523067" y="1092200"/>
                  <a:pt x="2520587" y="1078774"/>
                  <a:pt x="2514600" y="1066800"/>
                </a:cubicBezTo>
                <a:cubicBezTo>
                  <a:pt x="2507774" y="1053148"/>
                  <a:pt x="2495213" y="1042729"/>
                  <a:pt x="2489200" y="1028700"/>
                </a:cubicBezTo>
                <a:cubicBezTo>
                  <a:pt x="2476250" y="998483"/>
                  <a:pt x="2472442" y="923042"/>
                  <a:pt x="2451100" y="901700"/>
                </a:cubicBezTo>
                <a:cubicBezTo>
                  <a:pt x="2438400" y="889000"/>
                  <a:pt x="2423439" y="878215"/>
                  <a:pt x="2413000" y="863600"/>
                </a:cubicBezTo>
                <a:cubicBezTo>
                  <a:pt x="2401996" y="848194"/>
                  <a:pt x="2399921" y="827174"/>
                  <a:pt x="2387600" y="812800"/>
                </a:cubicBezTo>
                <a:cubicBezTo>
                  <a:pt x="2373825" y="796729"/>
                  <a:pt x="2351767" y="789667"/>
                  <a:pt x="2336800" y="774700"/>
                </a:cubicBezTo>
                <a:cubicBezTo>
                  <a:pt x="2279355" y="717255"/>
                  <a:pt x="2347473" y="748624"/>
                  <a:pt x="2273300" y="723900"/>
                </a:cubicBezTo>
                <a:cubicBezTo>
                  <a:pt x="2269067" y="711200"/>
                  <a:pt x="2267101" y="697502"/>
                  <a:pt x="2260600" y="685800"/>
                </a:cubicBezTo>
                <a:cubicBezTo>
                  <a:pt x="2245775" y="659115"/>
                  <a:pt x="2209800" y="609600"/>
                  <a:pt x="2209800" y="609600"/>
                </a:cubicBezTo>
                <a:cubicBezTo>
                  <a:pt x="2227751" y="519846"/>
                  <a:pt x="2215674" y="566578"/>
                  <a:pt x="2247900" y="469900"/>
                </a:cubicBezTo>
                <a:lnTo>
                  <a:pt x="2260600" y="431800"/>
                </a:lnTo>
                <a:cubicBezTo>
                  <a:pt x="2264833" y="419100"/>
                  <a:pt x="2263834" y="403166"/>
                  <a:pt x="2273300" y="393700"/>
                </a:cubicBezTo>
                <a:cubicBezTo>
                  <a:pt x="2298700" y="368300"/>
                  <a:pt x="2329575" y="347388"/>
                  <a:pt x="2349500" y="317500"/>
                </a:cubicBezTo>
                <a:cubicBezTo>
                  <a:pt x="2357967" y="304800"/>
                  <a:pt x="2364107" y="290193"/>
                  <a:pt x="2374900" y="279400"/>
                </a:cubicBezTo>
                <a:cubicBezTo>
                  <a:pt x="2385693" y="268607"/>
                  <a:pt x="2401274" y="263771"/>
                  <a:pt x="2413000" y="254000"/>
                </a:cubicBezTo>
                <a:cubicBezTo>
                  <a:pt x="2426798" y="242502"/>
                  <a:pt x="2437302" y="227398"/>
                  <a:pt x="2451100" y="215900"/>
                </a:cubicBezTo>
                <a:cubicBezTo>
                  <a:pt x="2483926" y="188545"/>
                  <a:pt x="2489115" y="190528"/>
                  <a:pt x="2527300" y="177800"/>
                </a:cubicBezTo>
                <a:cubicBezTo>
                  <a:pt x="2555387" y="149713"/>
                  <a:pt x="2568137" y="131981"/>
                  <a:pt x="2603500" y="114300"/>
                </a:cubicBezTo>
                <a:cubicBezTo>
                  <a:pt x="2615474" y="108313"/>
                  <a:pt x="2628900" y="105833"/>
                  <a:pt x="2641600" y="101600"/>
                </a:cubicBezTo>
                <a:cubicBezTo>
                  <a:pt x="2764437" y="9472"/>
                  <a:pt x="2633533" y="99284"/>
                  <a:pt x="2730500" y="50800"/>
                </a:cubicBezTo>
                <a:cubicBezTo>
                  <a:pt x="2785302" y="23399"/>
                  <a:pt x="2749241" y="25469"/>
                  <a:pt x="2806700" y="12700"/>
                </a:cubicBezTo>
                <a:cubicBezTo>
                  <a:pt x="2831837" y="7114"/>
                  <a:pt x="2857500" y="4233"/>
                  <a:pt x="2882900" y="0"/>
                </a:cubicBezTo>
                <a:cubicBezTo>
                  <a:pt x="3001433" y="4233"/>
                  <a:pt x="3120409" y="1629"/>
                  <a:pt x="3238500" y="12700"/>
                </a:cubicBezTo>
                <a:cubicBezTo>
                  <a:pt x="3257349" y="14467"/>
                  <a:pt x="3271573" y="31453"/>
                  <a:pt x="3289300" y="38100"/>
                </a:cubicBezTo>
                <a:cubicBezTo>
                  <a:pt x="3305643" y="44229"/>
                  <a:pt x="3323061" y="47014"/>
                  <a:pt x="3340100" y="50800"/>
                </a:cubicBezTo>
                <a:cubicBezTo>
                  <a:pt x="3485208" y="83046"/>
                  <a:pt x="3330510" y="45227"/>
                  <a:pt x="3454400" y="76200"/>
                </a:cubicBezTo>
                <a:cubicBezTo>
                  <a:pt x="3467100" y="84667"/>
                  <a:pt x="3478020" y="96773"/>
                  <a:pt x="3492500" y="101600"/>
                </a:cubicBezTo>
                <a:cubicBezTo>
                  <a:pt x="3516929" y="109743"/>
                  <a:pt x="3543563" y="108714"/>
                  <a:pt x="3568700" y="114300"/>
                </a:cubicBezTo>
                <a:cubicBezTo>
                  <a:pt x="3581768" y="117204"/>
                  <a:pt x="3594100" y="122767"/>
                  <a:pt x="3606800" y="127000"/>
                </a:cubicBezTo>
                <a:cubicBezTo>
                  <a:pt x="3691467" y="122767"/>
                  <a:pt x="3776740" y="125264"/>
                  <a:pt x="3860800" y="114300"/>
                </a:cubicBezTo>
                <a:cubicBezTo>
                  <a:pt x="3875935" y="112326"/>
                  <a:pt x="3885248" y="95726"/>
                  <a:pt x="3898900" y="88900"/>
                </a:cubicBezTo>
                <a:cubicBezTo>
                  <a:pt x="3929728" y="73486"/>
                  <a:pt x="3968619" y="72195"/>
                  <a:pt x="4000500" y="63500"/>
                </a:cubicBezTo>
                <a:cubicBezTo>
                  <a:pt x="4098542" y="36761"/>
                  <a:pt x="4047108" y="38100"/>
                  <a:pt x="4089400" y="381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2"/>
          <p:cNvSpPr/>
          <p:nvPr/>
        </p:nvSpPr>
        <p:spPr>
          <a:xfrm>
            <a:off x="5334000" y="3098800"/>
            <a:ext cx="1600200" cy="1204907"/>
          </a:xfrm>
          <a:custGeom>
            <a:avLst/>
            <a:gdLst>
              <a:gd name="connsiteX0" fmla="*/ 0 w 1600200"/>
              <a:gd name="connsiteY0" fmla="*/ 482600 h 1204907"/>
              <a:gd name="connsiteX1" fmla="*/ 152400 w 1600200"/>
              <a:gd name="connsiteY1" fmla="*/ 457200 h 1204907"/>
              <a:gd name="connsiteX2" fmla="*/ 228600 w 1600200"/>
              <a:gd name="connsiteY2" fmla="*/ 431800 h 1204907"/>
              <a:gd name="connsiteX3" fmla="*/ 304800 w 1600200"/>
              <a:gd name="connsiteY3" fmla="*/ 393700 h 1204907"/>
              <a:gd name="connsiteX4" fmla="*/ 342900 w 1600200"/>
              <a:gd name="connsiteY4" fmla="*/ 355600 h 1204907"/>
              <a:gd name="connsiteX5" fmla="*/ 368300 w 1600200"/>
              <a:gd name="connsiteY5" fmla="*/ 317500 h 1204907"/>
              <a:gd name="connsiteX6" fmla="*/ 406400 w 1600200"/>
              <a:gd name="connsiteY6" fmla="*/ 292100 h 1204907"/>
              <a:gd name="connsiteX7" fmla="*/ 419100 w 1600200"/>
              <a:gd name="connsiteY7" fmla="*/ 254000 h 1204907"/>
              <a:gd name="connsiteX8" fmla="*/ 469900 w 1600200"/>
              <a:gd name="connsiteY8" fmla="*/ 203200 h 1204907"/>
              <a:gd name="connsiteX9" fmla="*/ 584200 w 1600200"/>
              <a:gd name="connsiteY9" fmla="*/ 139700 h 1204907"/>
              <a:gd name="connsiteX10" fmla="*/ 635000 w 1600200"/>
              <a:gd name="connsiteY10" fmla="*/ 88900 h 1204907"/>
              <a:gd name="connsiteX11" fmla="*/ 723900 w 1600200"/>
              <a:gd name="connsiteY11" fmla="*/ 50800 h 1204907"/>
              <a:gd name="connsiteX12" fmla="*/ 762000 w 1600200"/>
              <a:gd name="connsiteY12" fmla="*/ 25400 h 1204907"/>
              <a:gd name="connsiteX13" fmla="*/ 838200 w 1600200"/>
              <a:gd name="connsiteY13" fmla="*/ 0 h 1204907"/>
              <a:gd name="connsiteX14" fmla="*/ 939800 w 1600200"/>
              <a:gd name="connsiteY14" fmla="*/ 38100 h 1204907"/>
              <a:gd name="connsiteX15" fmla="*/ 965200 w 1600200"/>
              <a:gd name="connsiteY15" fmla="*/ 76200 h 1204907"/>
              <a:gd name="connsiteX16" fmla="*/ 1003300 w 1600200"/>
              <a:gd name="connsiteY16" fmla="*/ 101600 h 1204907"/>
              <a:gd name="connsiteX17" fmla="*/ 1028700 w 1600200"/>
              <a:gd name="connsiteY17" fmla="*/ 152400 h 1204907"/>
              <a:gd name="connsiteX18" fmla="*/ 1041400 w 1600200"/>
              <a:gd name="connsiteY18" fmla="*/ 190500 h 1204907"/>
              <a:gd name="connsiteX19" fmla="*/ 1066800 w 1600200"/>
              <a:gd name="connsiteY19" fmla="*/ 228600 h 1204907"/>
              <a:gd name="connsiteX20" fmla="*/ 1104900 w 1600200"/>
              <a:gd name="connsiteY20" fmla="*/ 393700 h 1204907"/>
              <a:gd name="connsiteX21" fmla="*/ 1117600 w 1600200"/>
              <a:gd name="connsiteY21" fmla="*/ 444500 h 1204907"/>
              <a:gd name="connsiteX22" fmla="*/ 1143000 w 1600200"/>
              <a:gd name="connsiteY22" fmla="*/ 482600 h 1204907"/>
              <a:gd name="connsiteX23" fmla="*/ 1155700 w 1600200"/>
              <a:gd name="connsiteY23" fmla="*/ 520700 h 1204907"/>
              <a:gd name="connsiteX24" fmla="*/ 1193800 w 1600200"/>
              <a:gd name="connsiteY24" fmla="*/ 596900 h 1204907"/>
              <a:gd name="connsiteX25" fmla="*/ 1206500 w 1600200"/>
              <a:gd name="connsiteY25" fmla="*/ 685800 h 1204907"/>
              <a:gd name="connsiteX26" fmla="*/ 1231900 w 1600200"/>
              <a:gd name="connsiteY26" fmla="*/ 812800 h 1204907"/>
              <a:gd name="connsiteX27" fmla="*/ 1244600 w 1600200"/>
              <a:gd name="connsiteY27" fmla="*/ 889000 h 1204907"/>
              <a:gd name="connsiteX28" fmla="*/ 1295400 w 1600200"/>
              <a:gd name="connsiteY28" fmla="*/ 990600 h 1204907"/>
              <a:gd name="connsiteX29" fmla="*/ 1320800 w 1600200"/>
              <a:gd name="connsiteY29" fmla="*/ 1079500 h 1204907"/>
              <a:gd name="connsiteX30" fmla="*/ 1346200 w 1600200"/>
              <a:gd name="connsiteY30" fmla="*/ 1117600 h 1204907"/>
              <a:gd name="connsiteX31" fmla="*/ 1384300 w 1600200"/>
              <a:gd name="connsiteY31" fmla="*/ 1130300 h 1204907"/>
              <a:gd name="connsiteX32" fmla="*/ 1422400 w 1600200"/>
              <a:gd name="connsiteY32" fmla="*/ 1155700 h 1204907"/>
              <a:gd name="connsiteX33" fmla="*/ 1600200 w 1600200"/>
              <a:gd name="connsiteY33" fmla="*/ 1193800 h 120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00200" h="1204907">
                <a:moveTo>
                  <a:pt x="0" y="482600"/>
                </a:moveTo>
                <a:cubicBezTo>
                  <a:pt x="38161" y="477148"/>
                  <a:pt x="111545" y="468342"/>
                  <a:pt x="152400" y="457200"/>
                </a:cubicBezTo>
                <a:cubicBezTo>
                  <a:pt x="178231" y="450155"/>
                  <a:pt x="206323" y="446652"/>
                  <a:pt x="228600" y="431800"/>
                </a:cubicBezTo>
                <a:cubicBezTo>
                  <a:pt x="277839" y="398974"/>
                  <a:pt x="252220" y="411227"/>
                  <a:pt x="304800" y="393700"/>
                </a:cubicBezTo>
                <a:cubicBezTo>
                  <a:pt x="317500" y="381000"/>
                  <a:pt x="331402" y="369398"/>
                  <a:pt x="342900" y="355600"/>
                </a:cubicBezTo>
                <a:cubicBezTo>
                  <a:pt x="352671" y="343874"/>
                  <a:pt x="357507" y="328293"/>
                  <a:pt x="368300" y="317500"/>
                </a:cubicBezTo>
                <a:cubicBezTo>
                  <a:pt x="379093" y="306707"/>
                  <a:pt x="393700" y="300567"/>
                  <a:pt x="406400" y="292100"/>
                </a:cubicBezTo>
                <a:cubicBezTo>
                  <a:pt x="410633" y="279400"/>
                  <a:pt x="411319" y="264893"/>
                  <a:pt x="419100" y="254000"/>
                </a:cubicBezTo>
                <a:cubicBezTo>
                  <a:pt x="433019" y="234513"/>
                  <a:pt x="451200" y="218160"/>
                  <a:pt x="469900" y="203200"/>
                </a:cubicBezTo>
                <a:cubicBezTo>
                  <a:pt x="532285" y="153292"/>
                  <a:pt x="528083" y="158406"/>
                  <a:pt x="584200" y="139700"/>
                </a:cubicBezTo>
                <a:cubicBezTo>
                  <a:pt x="601133" y="122767"/>
                  <a:pt x="615842" y="103268"/>
                  <a:pt x="635000" y="88900"/>
                </a:cubicBezTo>
                <a:cubicBezTo>
                  <a:pt x="687854" y="49259"/>
                  <a:pt x="674854" y="75323"/>
                  <a:pt x="723900" y="50800"/>
                </a:cubicBezTo>
                <a:cubicBezTo>
                  <a:pt x="737552" y="43974"/>
                  <a:pt x="748052" y="31599"/>
                  <a:pt x="762000" y="25400"/>
                </a:cubicBezTo>
                <a:cubicBezTo>
                  <a:pt x="786466" y="14526"/>
                  <a:pt x="838200" y="0"/>
                  <a:pt x="838200" y="0"/>
                </a:cubicBezTo>
                <a:cubicBezTo>
                  <a:pt x="872379" y="8545"/>
                  <a:pt x="911338" y="14382"/>
                  <a:pt x="939800" y="38100"/>
                </a:cubicBezTo>
                <a:cubicBezTo>
                  <a:pt x="951526" y="47871"/>
                  <a:pt x="954407" y="65407"/>
                  <a:pt x="965200" y="76200"/>
                </a:cubicBezTo>
                <a:cubicBezTo>
                  <a:pt x="975993" y="86993"/>
                  <a:pt x="990600" y="93133"/>
                  <a:pt x="1003300" y="101600"/>
                </a:cubicBezTo>
                <a:cubicBezTo>
                  <a:pt x="1011767" y="118533"/>
                  <a:pt x="1021242" y="134999"/>
                  <a:pt x="1028700" y="152400"/>
                </a:cubicBezTo>
                <a:cubicBezTo>
                  <a:pt x="1033973" y="164705"/>
                  <a:pt x="1035413" y="178526"/>
                  <a:pt x="1041400" y="190500"/>
                </a:cubicBezTo>
                <a:cubicBezTo>
                  <a:pt x="1048226" y="204152"/>
                  <a:pt x="1058333" y="215900"/>
                  <a:pt x="1066800" y="228600"/>
                </a:cubicBezTo>
                <a:cubicBezTo>
                  <a:pt x="1086830" y="368811"/>
                  <a:pt x="1066864" y="266914"/>
                  <a:pt x="1104900" y="393700"/>
                </a:cubicBezTo>
                <a:cubicBezTo>
                  <a:pt x="1109916" y="410418"/>
                  <a:pt x="1110724" y="428457"/>
                  <a:pt x="1117600" y="444500"/>
                </a:cubicBezTo>
                <a:cubicBezTo>
                  <a:pt x="1123613" y="458529"/>
                  <a:pt x="1136174" y="468948"/>
                  <a:pt x="1143000" y="482600"/>
                </a:cubicBezTo>
                <a:cubicBezTo>
                  <a:pt x="1148987" y="494574"/>
                  <a:pt x="1149713" y="508726"/>
                  <a:pt x="1155700" y="520700"/>
                </a:cubicBezTo>
                <a:cubicBezTo>
                  <a:pt x="1204939" y="619177"/>
                  <a:pt x="1161878" y="501135"/>
                  <a:pt x="1193800" y="596900"/>
                </a:cubicBezTo>
                <a:cubicBezTo>
                  <a:pt x="1198033" y="626533"/>
                  <a:pt x="1201298" y="656321"/>
                  <a:pt x="1206500" y="685800"/>
                </a:cubicBezTo>
                <a:cubicBezTo>
                  <a:pt x="1214003" y="728315"/>
                  <a:pt x="1224803" y="770216"/>
                  <a:pt x="1231900" y="812800"/>
                </a:cubicBezTo>
                <a:cubicBezTo>
                  <a:pt x="1236133" y="838200"/>
                  <a:pt x="1237825" y="864157"/>
                  <a:pt x="1244600" y="889000"/>
                </a:cubicBezTo>
                <a:cubicBezTo>
                  <a:pt x="1270968" y="985682"/>
                  <a:pt x="1260502" y="920804"/>
                  <a:pt x="1295400" y="990600"/>
                </a:cubicBezTo>
                <a:cubicBezTo>
                  <a:pt x="1320114" y="1040028"/>
                  <a:pt x="1296385" y="1022533"/>
                  <a:pt x="1320800" y="1079500"/>
                </a:cubicBezTo>
                <a:cubicBezTo>
                  <a:pt x="1326813" y="1093529"/>
                  <a:pt x="1334281" y="1108065"/>
                  <a:pt x="1346200" y="1117600"/>
                </a:cubicBezTo>
                <a:cubicBezTo>
                  <a:pt x="1356653" y="1125963"/>
                  <a:pt x="1372326" y="1124313"/>
                  <a:pt x="1384300" y="1130300"/>
                </a:cubicBezTo>
                <a:cubicBezTo>
                  <a:pt x="1397952" y="1137126"/>
                  <a:pt x="1409700" y="1147233"/>
                  <a:pt x="1422400" y="1155700"/>
                </a:cubicBezTo>
                <a:cubicBezTo>
                  <a:pt x="1475979" y="1236068"/>
                  <a:pt x="1432536" y="1193800"/>
                  <a:pt x="1600200" y="1193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latin typeface="Berlin Sans FB" panose="020E0602020502020306" pitchFamily="34" charset="0"/>
              </a:rPr>
              <a:t>ESPACE-TEMPS-ACTION</a:t>
            </a:r>
            <a:endParaRPr lang="fr-FR" sz="4000" dirty="0">
              <a:latin typeface="Berlin Sans FB" panose="020E0602020502020306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249">
            <a:off x="8822599" y="2543052"/>
            <a:ext cx="3337201" cy="244329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66139" y="3307972"/>
            <a:ext cx="564820" cy="56482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87671" y="3808987"/>
            <a:ext cx="757319" cy="757319"/>
          </a:xfrm>
          <a:prstGeom prst="rect">
            <a:avLst/>
          </a:prstGeom>
        </p:spPr>
      </p:pic>
      <p:grpSp>
        <p:nvGrpSpPr>
          <p:cNvPr id="19" name="Groupe 18"/>
          <p:cNvGrpSpPr/>
          <p:nvPr/>
        </p:nvGrpSpPr>
        <p:grpSpPr>
          <a:xfrm>
            <a:off x="8431889" y="4303707"/>
            <a:ext cx="2587391" cy="1571047"/>
            <a:chOff x="8431889" y="4303707"/>
            <a:chExt cx="2587391" cy="157104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31889" y="4436413"/>
              <a:ext cx="2587391" cy="1438341"/>
            </a:xfrm>
            <a:prstGeom prst="rect">
              <a:avLst/>
            </a:prstGeom>
          </p:spPr>
        </p:pic>
        <p:sp>
          <p:nvSpPr>
            <p:cNvPr id="18" name="Ellipse 17"/>
            <p:cNvSpPr/>
            <p:nvPr/>
          </p:nvSpPr>
          <p:spPr>
            <a:xfrm>
              <a:off x="9382684" y="4303707"/>
              <a:ext cx="583929" cy="13155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Forme libre 20"/>
          <p:cNvSpPr/>
          <p:nvPr/>
        </p:nvSpPr>
        <p:spPr>
          <a:xfrm>
            <a:off x="1181100" y="1524000"/>
            <a:ext cx="5753100" cy="4038861"/>
          </a:xfrm>
          <a:custGeom>
            <a:avLst/>
            <a:gdLst>
              <a:gd name="connsiteX0" fmla="*/ 5753100 w 5753100"/>
              <a:gd name="connsiteY0" fmla="*/ 1536700 h 4038861"/>
              <a:gd name="connsiteX1" fmla="*/ 5613400 w 5753100"/>
              <a:gd name="connsiteY1" fmla="*/ 1498600 h 4038861"/>
              <a:gd name="connsiteX2" fmla="*/ 5575300 w 5753100"/>
              <a:gd name="connsiteY2" fmla="*/ 1485900 h 4038861"/>
              <a:gd name="connsiteX3" fmla="*/ 5499100 w 5753100"/>
              <a:gd name="connsiteY3" fmla="*/ 1435100 h 4038861"/>
              <a:gd name="connsiteX4" fmla="*/ 5461000 w 5753100"/>
              <a:gd name="connsiteY4" fmla="*/ 1422400 h 4038861"/>
              <a:gd name="connsiteX5" fmla="*/ 5422900 w 5753100"/>
              <a:gd name="connsiteY5" fmla="*/ 1397000 h 4038861"/>
              <a:gd name="connsiteX6" fmla="*/ 5308600 w 5753100"/>
              <a:gd name="connsiteY6" fmla="*/ 1358900 h 4038861"/>
              <a:gd name="connsiteX7" fmla="*/ 5270500 w 5753100"/>
              <a:gd name="connsiteY7" fmla="*/ 1346200 h 4038861"/>
              <a:gd name="connsiteX8" fmla="*/ 5232400 w 5753100"/>
              <a:gd name="connsiteY8" fmla="*/ 1320800 h 4038861"/>
              <a:gd name="connsiteX9" fmla="*/ 5168900 w 5753100"/>
              <a:gd name="connsiteY9" fmla="*/ 1295400 h 4038861"/>
              <a:gd name="connsiteX10" fmla="*/ 5016500 w 5753100"/>
              <a:gd name="connsiteY10" fmla="*/ 1257300 h 4038861"/>
              <a:gd name="connsiteX11" fmla="*/ 4800600 w 5753100"/>
              <a:gd name="connsiteY11" fmla="*/ 1282700 h 4038861"/>
              <a:gd name="connsiteX12" fmla="*/ 4762500 w 5753100"/>
              <a:gd name="connsiteY12" fmla="*/ 1295400 h 4038861"/>
              <a:gd name="connsiteX13" fmla="*/ 4724400 w 5753100"/>
              <a:gd name="connsiteY13" fmla="*/ 1320800 h 4038861"/>
              <a:gd name="connsiteX14" fmla="*/ 4660900 w 5753100"/>
              <a:gd name="connsiteY14" fmla="*/ 1333500 h 4038861"/>
              <a:gd name="connsiteX15" fmla="*/ 4584700 w 5753100"/>
              <a:gd name="connsiteY15" fmla="*/ 1371600 h 4038861"/>
              <a:gd name="connsiteX16" fmla="*/ 4559300 w 5753100"/>
              <a:gd name="connsiteY16" fmla="*/ 1409700 h 4038861"/>
              <a:gd name="connsiteX17" fmla="*/ 4445000 w 5753100"/>
              <a:gd name="connsiteY17" fmla="*/ 1498600 h 4038861"/>
              <a:gd name="connsiteX18" fmla="*/ 4406900 w 5753100"/>
              <a:gd name="connsiteY18" fmla="*/ 1524000 h 4038861"/>
              <a:gd name="connsiteX19" fmla="*/ 4394200 w 5753100"/>
              <a:gd name="connsiteY19" fmla="*/ 1562100 h 4038861"/>
              <a:gd name="connsiteX20" fmla="*/ 4356100 w 5753100"/>
              <a:gd name="connsiteY20" fmla="*/ 1574800 h 4038861"/>
              <a:gd name="connsiteX21" fmla="*/ 4305300 w 5753100"/>
              <a:gd name="connsiteY21" fmla="*/ 1600200 h 4038861"/>
              <a:gd name="connsiteX22" fmla="*/ 4279900 w 5753100"/>
              <a:gd name="connsiteY22" fmla="*/ 1638300 h 4038861"/>
              <a:gd name="connsiteX23" fmla="*/ 4229100 w 5753100"/>
              <a:gd name="connsiteY23" fmla="*/ 1651000 h 4038861"/>
              <a:gd name="connsiteX24" fmla="*/ 4191000 w 5753100"/>
              <a:gd name="connsiteY24" fmla="*/ 1676400 h 4038861"/>
              <a:gd name="connsiteX25" fmla="*/ 4114800 w 5753100"/>
              <a:gd name="connsiteY25" fmla="*/ 1701800 h 4038861"/>
              <a:gd name="connsiteX26" fmla="*/ 4000500 w 5753100"/>
              <a:gd name="connsiteY26" fmla="*/ 1765300 h 4038861"/>
              <a:gd name="connsiteX27" fmla="*/ 3949700 w 5753100"/>
              <a:gd name="connsiteY27" fmla="*/ 1790700 h 4038861"/>
              <a:gd name="connsiteX28" fmla="*/ 3873500 w 5753100"/>
              <a:gd name="connsiteY28" fmla="*/ 1803400 h 4038861"/>
              <a:gd name="connsiteX29" fmla="*/ 3721100 w 5753100"/>
              <a:gd name="connsiteY29" fmla="*/ 1841500 h 4038861"/>
              <a:gd name="connsiteX30" fmla="*/ 3479800 w 5753100"/>
              <a:gd name="connsiteY30" fmla="*/ 1828800 h 4038861"/>
              <a:gd name="connsiteX31" fmla="*/ 3441700 w 5753100"/>
              <a:gd name="connsiteY31" fmla="*/ 1816100 h 4038861"/>
              <a:gd name="connsiteX32" fmla="*/ 3390900 w 5753100"/>
              <a:gd name="connsiteY32" fmla="*/ 1803400 h 4038861"/>
              <a:gd name="connsiteX33" fmla="*/ 3060700 w 5753100"/>
              <a:gd name="connsiteY33" fmla="*/ 1816100 h 4038861"/>
              <a:gd name="connsiteX34" fmla="*/ 2921000 w 5753100"/>
              <a:gd name="connsiteY34" fmla="*/ 1828800 h 4038861"/>
              <a:gd name="connsiteX35" fmla="*/ 2743200 w 5753100"/>
              <a:gd name="connsiteY35" fmla="*/ 1841500 h 4038861"/>
              <a:gd name="connsiteX36" fmla="*/ 2565400 w 5753100"/>
              <a:gd name="connsiteY36" fmla="*/ 1879600 h 4038861"/>
              <a:gd name="connsiteX37" fmla="*/ 2489200 w 5753100"/>
              <a:gd name="connsiteY37" fmla="*/ 1905000 h 4038861"/>
              <a:gd name="connsiteX38" fmla="*/ 2374900 w 5753100"/>
              <a:gd name="connsiteY38" fmla="*/ 1943100 h 4038861"/>
              <a:gd name="connsiteX39" fmla="*/ 2336800 w 5753100"/>
              <a:gd name="connsiteY39" fmla="*/ 1955800 h 4038861"/>
              <a:gd name="connsiteX40" fmla="*/ 2247900 w 5753100"/>
              <a:gd name="connsiteY40" fmla="*/ 2070100 h 4038861"/>
              <a:gd name="connsiteX41" fmla="*/ 2197100 w 5753100"/>
              <a:gd name="connsiteY41" fmla="*/ 2184400 h 4038861"/>
              <a:gd name="connsiteX42" fmla="*/ 2184400 w 5753100"/>
              <a:gd name="connsiteY42" fmla="*/ 2273300 h 4038861"/>
              <a:gd name="connsiteX43" fmla="*/ 2171700 w 5753100"/>
              <a:gd name="connsiteY43" fmla="*/ 2336800 h 4038861"/>
              <a:gd name="connsiteX44" fmla="*/ 2197100 w 5753100"/>
              <a:gd name="connsiteY44" fmla="*/ 2819400 h 4038861"/>
              <a:gd name="connsiteX45" fmla="*/ 2209800 w 5753100"/>
              <a:gd name="connsiteY45" fmla="*/ 2857500 h 4038861"/>
              <a:gd name="connsiteX46" fmla="*/ 2311400 w 5753100"/>
              <a:gd name="connsiteY46" fmla="*/ 2959100 h 4038861"/>
              <a:gd name="connsiteX47" fmla="*/ 2336800 w 5753100"/>
              <a:gd name="connsiteY47" fmla="*/ 3009900 h 4038861"/>
              <a:gd name="connsiteX48" fmla="*/ 2349500 w 5753100"/>
              <a:gd name="connsiteY48" fmla="*/ 3048000 h 4038861"/>
              <a:gd name="connsiteX49" fmla="*/ 2387600 w 5753100"/>
              <a:gd name="connsiteY49" fmla="*/ 3073400 h 4038861"/>
              <a:gd name="connsiteX50" fmla="*/ 2400300 w 5753100"/>
              <a:gd name="connsiteY50" fmla="*/ 3124200 h 4038861"/>
              <a:gd name="connsiteX51" fmla="*/ 2425700 w 5753100"/>
              <a:gd name="connsiteY51" fmla="*/ 3162300 h 4038861"/>
              <a:gd name="connsiteX52" fmla="*/ 2438400 w 5753100"/>
              <a:gd name="connsiteY52" fmla="*/ 3302000 h 4038861"/>
              <a:gd name="connsiteX53" fmla="*/ 2413000 w 5753100"/>
              <a:gd name="connsiteY53" fmla="*/ 3619500 h 4038861"/>
              <a:gd name="connsiteX54" fmla="*/ 2374900 w 5753100"/>
              <a:gd name="connsiteY54" fmla="*/ 3657600 h 4038861"/>
              <a:gd name="connsiteX55" fmla="*/ 2362200 w 5753100"/>
              <a:gd name="connsiteY55" fmla="*/ 3695700 h 4038861"/>
              <a:gd name="connsiteX56" fmla="*/ 2286000 w 5753100"/>
              <a:gd name="connsiteY56" fmla="*/ 3733800 h 4038861"/>
              <a:gd name="connsiteX57" fmla="*/ 2222500 w 5753100"/>
              <a:gd name="connsiteY57" fmla="*/ 3797300 h 4038861"/>
              <a:gd name="connsiteX58" fmla="*/ 2146300 w 5753100"/>
              <a:gd name="connsiteY58" fmla="*/ 3822700 h 4038861"/>
              <a:gd name="connsiteX59" fmla="*/ 2108200 w 5753100"/>
              <a:gd name="connsiteY59" fmla="*/ 3835400 h 4038861"/>
              <a:gd name="connsiteX60" fmla="*/ 2032000 w 5753100"/>
              <a:gd name="connsiteY60" fmla="*/ 3873500 h 4038861"/>
              <a:gd name="connsiteX61" fmla="*/ 1930400 w 5753100"/>
              <a:gd name="connsiteY61" fmla="*/ 3937000 h 4038861"/>
              <a:gd name="connsiteX62" fmla="*/ 1854200 w 5753100"/>
              <a:gd name="connsiteY62" fmla="*/ 3962400 h 4038861"/>
              <a:gd name="connsiteX63" fmla="*/ 1752600 w 5753100"/>
              <a:gd name="connsiteY63" fmla="*/ 3975100 h 4038861"/>
              <a:gd name="connsiteX64" fmla="*/ 1651000 w 5753100"/>
              <a:gd name="connsiteY64" fmla="*/ 4000500 h 4038861"/>
              <a:gd name="connsiteX65" fmla="*/ 1574800 w 5753100"/>
              <a:gd name="connsiteY65" fmla="*/ 4038600 h 4038861"/>
              <a:gd name="connsiteX66" fmla="*/ 1536700 w 5753100"/>
              <a:gd name="connsiteY66" fmla="*/ 4013200 h 4038861"/>
              <a:gd name="connsiteX67" fmla="*/ 1485900 w 5753100"/>
              <a:gd name="connsiteY67" fmla="*/ 4000500 h 4038861"/>
              <a:gd name="connsiteX68" fmla="*/ 1409700 w 5753100"/>
              <a:gd name="connsiteY68" fmla="*/ 3949700 h 4038861"/>
              <a:gd name="connsiteX69" fmla="*/ 1333500 w 5753100"/>
              <a:gd name="connsiteY69" fmla="*/ 3924300 h 4038861"/>
              <a:gd name="connsiteX70" fmla="*/ 1244600 w 5753100"/>
              <a:gd name="connsiteY70" fmla="*/ 3873500 h 4038861"/>
              <a:gd name="connsiteX71" fmla="*/ 1193800 w 5753100"/>
              <a:gd name="connsiteY71" fmla="*/ 3848100 h 4038861"/>
              <a:gd name="connsiteX72" fmla="*/ 1003300 w 5753100"/>
              <a:gd name="connsiteY72" fmla="*/ 3822700 h 4038861"/>
              <a:gd name="connsiteX73" fmla="*/ 838200 w 5753100"/>
              <a:gd name="connsiteY73" fmla="*/ 3771900 h 4038861"/>
              <a:gd name="connsiteX74" fmla="*/ 749300 w 5753100"/>
              <a:gd name="connsiteY74" fmla="*/ 3759200 h 4038861"/>
              <a:gd name="connsiteX75" fmla="*/ 685800 w 5753100"/>
              <a:gd name="connsiteY75" fmla="*/ 3746500 h 4038861"/>
              <a:gd name="connsiteX76" fmla="*/ 546100 w 5753100"/>
              <a:gd name="connsiteY76" fmla="*/ 3721100 h 4038861"/>
              <a:gd name="connsiteX77" fmla="*/ 495300 w 5753100"/>
              <a:gd name="connsiteY77" fmla="*/ 3683000 h 4038861"/>
              <a:gd name="connsiteX78" fmla="*/ 419100 w 5753100"/>
              <a:gd name="connsiteY78" fmla="*/ 3657600 h 4038861"/>
              <a:gd name="connsiteX79" fmla="*/ 317500 w 5753100"/>
              <a:gd name="connsiteY79" fmla="*/ 3543300 h 4038861"/>
              <a:gd name="connsiteX80" fmla="*/ 279400 w 5753100"/>
              <a:gd name="connsiteY80" fmla="*/ 3505200 h 4038861"/>
              <a:gd name="connsiteX81" fmla="*/ 190500 w 5753100"/>
              <a:gd name="connsiteY81" fmla="*/ 3390900 h 4038861"/>
              <a:gd name="connsiteX82" fmla="*/ 152400 w 5753100"/>
              <a:gd name="connsiteY82" fmla="*/ 3289300 h 4038861"/>
              <a:gd name="connsiteX83" fmla="*/ 114300 w 5753100"/>
              <a:gd name="connsiteY83" fmla="*/ 3251200 h 4038861"/>
              <a:gd name="connsiteX84" fmla="*/ 76200 w 5753100"/>
              <a:gd name="connsiteY84" fmla="*/ 3149600 h 4038861"/>
              <a:gd name="connsiteX85" fmla="*/ 50800 w 5753100"/>
              <a:gd name="connsiteY85" fmla="*/ 3048000 h 4038861"/>
              <a:gd name="connsiteX86" fmla="*/ 38100 w 5753100"/>
              <a:gd name="connsiteY86" fmla="*/ 3009900 h 4038861"/>
              <a:gd name="connsiteX87" fmla="*/ 0 w 5753100"/>
              <a:gd name="connsiteY87" fmla="*/ 2794000 h 4038861"/>
              <a:gd name="connsiteX88" fmla="*/ 38100 w 5753100"/>
              <a:gd name="connsiteY88" fmla="*/ 2514600 h 4038861"/>
              <a:gd name="connsiteX89" fmla="*/ 50800 w 5753100"/>
              <a:gd name="connsiteY89" fmla="*/ 2438400 h 4038861"/>
              <a:gd name="connsiteX90" fmla="*/ 63500 w 5753100"/>
              <a:gd name="connsiteY90" fmla="*/ 2400300 h 4038861"/>
              <a:gd name="connsiteX91" fmla="*/ 76200 w 5753100"/>
              <a:gd name="connsiteY91" fmla="*/ 2349500 h 4038861"/>
              <a:gd name="connsiteX92" fmla="*/ 101600 w 5753100"/>
              <a:gd name="connsiteY92" fmla="*/ 2286000 h 4038861"/>
              <a:gd name="connsiteX93" fmla="*/ 114300 w 5753100"/>
              <a:gd name="connsiteY93" fmla="*/ 2235200 h 4038861"/>
              <a:gd name="connsiteX94" fmla="*/ 139700 w 5753100"/>
              <a:gd name="connsiteY94" fmla="*/ 2197100 h 4038861"/>
              <a:gd name="connsiteX95" fmla="*/ 165100 w 5753100"/>
              <a:gd name="connsiteY95" fmla="*/ 2133600 h 4038861"/>
              <a:gd name="connsiteX96" fmla="*/ 203200 w 5753100"/>
              <a:gd name="connsiteY96" fmla="*/ 2095500 h 4038861"/>
              <a:gd name="connsiteX97" fmla="*/ 266700 w 5753100"/>
              <a:gd name="connsiteY97" fmla="*/ 2032000 h 4038861"/>
              <a:gd name="connsiteX98" fmla="*/ 342900 w 5753100"/>
              <a:gd name="connsiteY98" fmla="*/ 1917700 h 4038861"/>
              <a:gd name="connsiteX99" fmla="*/ 419100 w 5753100"/>
              <a:gd name="connsiteY99" fmla="*/ 1866900 h 4038861"/>
              <a:gd name="connsiteX100" fmla="*/ 495300 w 5753100"/>
              <a:gd name="connsiteY100" fmla="*/ 1752600 h 4038861"/>
              <a:gd name="connsiteX101" fmla="*/ 520700 w 5753100"/>
              <a:gd name="connsiteY101" fmla="*/ 1701800 h 4038861"/>
              <a:gd name="connsiteX102" fmla="*/ 558800 w 5753100"/>
              <a:gd name="connsiteY102" fmla="*/ 1651000 h 4038861"/>
              <a:gd name="connsiteX103" fmla="*/ 584200 w 5753100"/>
              <a:gd name="connsiteY103" fmla="*/ 1574800 h 4038861"/>
              <a:gd name="connsiteX104" fmla="*/ 635000 w 5753100"/>
              <a:gd name="connsiteY104" fmla="*/ 1511300 h 4038861"/>
              <a:gd name="connsiteX105" fmla="*/ 673100 w 5753100"/>
              <a:gd name="connsiteY105" fmla="*/ 1447800 h 4038861"/>
              <a:gd name="connsiteX106" fmla="*/ 698500 w 5753100"/>
              <a:gd name="connsiteY106" fmla="*/ 1333500 h 4038861"/>
              <a:gd name="connsiteX107" fmla="*/ 736600 w 5753100"/>
              <a:gd name="connsiteY107" fmla="*/ 1282700 h 4038861"/>
              <a:gd name="connsiteX108" fmla="*/ 749300 w 5753100"/>
              <a:gd name="connsiteY108" fmla="*/ 1219200 h 4038861"/>
              <a:gd name="connsiteX109" fmla="*/ 787400 w 5753100"/>
              <a:gd name="connsiteY109" fmla="*/ 1117600 h 4038861"/>
              <a:gd name="connsiteX110" fmla="*/ 787400 w 5753100"/>
              <a:gd name="connsiteY110" fmla="*/ 546100 h 4038861"/>
              <a:gd name="connsiteX111" fmla="*/ 812800 w 5753100"/>
              <a:gd name="connsiteY111" fmla="*/ 431800 h 4038861"/>
              <a:gd name="connsiteX112" fmla="*/ 838200 w 5753100"/>
              <a:gd name="connsiteY112" fmla="*/ 0 h 403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5753100" h="4038861">
                <a:moveTo>
                  <a:pt x="5753100" y="1536700"/>
                </a:moveTo>
                <a:cubicBezTo>
                  <a:pt x="5663346" y="1518749"/>
                  <a:pt x="5710078" y="1530826"/>
                  <a:pt x="5613400" y="1498600"/>
                </a:cubicBezTo>
                <a:cubicBezTo>
                  <a:pt x="5600700" y="1494367"/>
                  <a:pt x="5586439" y="1493326"/>
                  <a:pt x="5575300" y="1485900"/>
                </a:cubicBezTo>
                <a:cubicBezTo>
                  <a:pt x="5549900" y="1468967"/>
                  <a:pt x="5528060" y="1444753"/>
                  <a:pt x="5499100" y="1435100"/>
                </a:cubicBezTo>
                <a:cubicBezTo>
                  <a:pt x="5486400" y="1430867"/>
                  <a:pt x="5472974" y="1428387"/>
                  <a:pt x="5461000" y="1422400"/>
                </a:cubicBezTo>
                <a:cubicBezTo>
                  <a:pt x="5447348" y="1415574"/>
                  <a:pt x="5436848" y="1403199"/>
                  <a:pt x="5422900" y="1397000"/>
                </a:cubicBezTo>
                <a:lnTo>
                  <a:pt x="5308600" y="1358900"/>
                </a:lnTo>
                <a:cubicBezTo>
                  <a:pt x="5295900" y="1354667"/>
                  <a:pt x="5281639" y="1353626"/>
                  <a:pt x="5270500" y="1346200"/>
                </a:cubicBezTo>
                <a:cubicBezTo>
                  <a:pt x="5257800" y="1337733"/>
                  <a:pt x="5246052" y="1327626"/>
                  <a:pt x="5232400" y="1320800"/>
                </a:cubicBezTo>
                <a:cubicBezTo>
                  <a:pt x="5212010" y="1310605"/>
                  <a:pt x="5190246" y="1303405"/>
                  <a:pt x="5168900" y="1295400"/>
                </a:cubicBezTo>
                <a:cubicBezTo>
                  <a:pt x="5119182" y="1276756"/>
                  <a:pt x="5068383" y="1267677"/>
                  <a:pt x="5016500" y="1257300"/>
                </a:cubicBezTo>
                <a:cubicBezTo>
                  <a:pt x="4890440" y="1266997"/>
                  <a:pt x="4887099" y="1257986"/>
                  <a:pt x="4800600" y="1282700"/>
                </a:cubicBezTo>
                <a:cubicBezTo>
                  <a:pt x="4787728" y="1286378"/>
                  <a:pt x="4774474" y="1289413"/>
                  <a:pt x="4762500" y="1295400"/>
                </a:cubicBezTo>
                <a:cubicBezTo>
                  <a:pt x="4748848" y="1302226"/>
                  <a:pt x="4738692" y="1315441"/>
                  <a:pt x="4724400" y="1320800"/>
                </a:cubicBezTo>
                <a:cubicBezTo>
                  <a:pt x="4704189" y="1328379"/>
                  <a:pt x="4681841" y="1328265"/>
                  <a:pt x="4660900" y="1333500"/>
                </a:cubicBezTo>
                <a:cubicBezTo>
                  <a:pt x="4618836" y="1344016"/>
                  <a:pt x="4621949" y="1346768"/>
                  <a:pt x="4584700" y="1371600"/>
                </a:cubicBezTo>
                <a:cubicBezTo>
                  <a:pt x="4576233" y="1384300"/>
                  <a:pt x="4569071" y="1397974"/>
                  <a:pt x="4559300" y="1409700"/>
                </a:cubicBezTo>
                <a:cubicBezTo>
                  <a:pt x="4521996" y="1454464"/>
                  <a:pt x="4498102" y="1463199"/>
                  <a:pt x="4445000" y="1498600"/>
                </a:cubicBezTo>
                <a:lnTo>
                  <a:pt x="4406900" y="1524000"/>
                </a:lnTo>
                <a:cubicBezTo>
                  <a:pt x="4402667" y="1536700"/>
                  <a:pt x="4403666" y="1552634"/>
                  <a:pt x="4394200" y="1562100"/>
                </a:cubicBezTo>
                <a:cubicBezTo>
                  <a:pt x="4384734" y="1571566"/>
                  <a:pt x="4368405" y="1569527"/>
                  <a:pt x="4356100" y="1574800"/>
                </a:cubicBezTo>
                <a:cubicBezTo>
                  <a:pt x="4338699" y="1582258"/>
                  <a:pt x="4322233" y="1591733"/>
                  <a:pt x="4305300" y="1600200"/>
                </a:cubicBezTo>
                <a:cubicBezTo>
                  <a:pt x="4296833" y="1612900"/>
                  <a:pt x="4292600" y="1629833"/>
                  <a:pt x="4279900" y="1638300"/>
                </a:cubicBezTo>
                <a:cubicBezTo>
                  <a:pt x="4265377" y="1647982"/>
                  <a:pt x="4245143" y="1644124"/>
                  <a:pt x="4229100" y="1651000"/>
                </a:cubicBezTo>
                <a:cubicBezTo>
                  <a:pt x="4215071" y="1657013"/>
                  <a:pt x="4204948" y="1670201"/>
                  <a:pt x="4191000" y="1676400"/>
                </a:cubicBezTo>
                <a:cubicBezTo>
                  <a:pt x="4166534" y="1687274"/>
                  <a:pt x="4138747" y="1689826"/>
                  <a:pt x="4114800" y="1701800"/>
                </a:cubicBezTo>
                <a:cubicBezTo>
                  <a:pt x="3992999" y="1762700"/>
                  <a:pt x="4144021" y="1685566"/>
                  <a:pt x="4000500" y="1765300"/>
                </a:cubicBezTo>
                <a:cubicBezTo>
                  <a:pt x="3983950" y="1774494"/>
                  <a:pt x="3967834" y="1785260"/>
                  <a:pt x="3949700" y="1790700"/>
                </a:cubicBezTo>
                <a:cubicBezTo>
                  <a:pt x="3925036" y="1798099"/>
                  <a:pt x="3898482" y="1797155"/>
                  <a:pt x="3873500" y="1803400"/>
                </a:cubicBezTo>
                <a:cubicBezTo>
                  <a:pt x="3672242" y="1853714"/>
                  <a:pt x="3920491" y="1808268"/>
                  <a:pt x="3721100" y="1841500"/>
                </a:cubicBezTo>
                <a:cubicBezTo>
                  <a:pt x="3640667" y="1837267"/>
                  <a:pt x="3560014" y="1836092"/>
                  <a:pt x="3479800" y="1828800"/>
                </a:cubicBezTo>
                <a:cubicBezTo>
                  <a:pt x="3466468" y="1827588"/>
                  <a:pt x="3454572" y="1819778"/>
                  <a:pt x="3441700" y="1816100"/>
                </a:cubicBezTo>
                <a:cubicBezTo>
                  <a:pt x="3424917" y="1811305"/>
                  <a:pt x="3407833" y="1807633"/>
                  <a:pt x="3390900" y="1803400"/>
                </a:cubicBezTo>
                <a:lnTo>
                  <a:pt x="3060700" y="1816100"/>
                </a:lnTo>
                <a:cubicBezTo>
                  <a:pt x="3014009" y="1818624"/>
                  <a:pt x="2967610" y="1825071"/>
                  <a:pt x="2921000" y="1828800"/>
                </a:cubicBezTo>
                <a:lnTo>
                  <a:pt x="2743200" y="1841500"/>
                </a:lnTo>
                <a:cubicBezTo>
                  <a:pt x="2559214" y="1902829"/>
                  <a:pt x="2789693" y="1831537"/>
                  <a:pt x="2565400" y="1879600"/>
                </a:cubicBezTo>
                <a:cubicBezTo>
                  <a:pt x="2539220" y="1885210"/>
                  <a:pt x="2514600" y="1896533"/>
                  <a:pt x="2489200" y="1905000"/>
                </a:cubicBezTo>
                <a:lnTo>
                  <a:pt x="2374900" y="1943100"/>
                </a:lnTo>
                <a:lnTo>
                  <a:pt x="2336800" y="1955800"/>
                </a:lnTo>
                <a:cubicBezTo>
                  <a:pt x="2303926" y="1988674"/>
                  <a:pt x="2263091" y="2024528"/>
                  <a:pt x="2247900" y="2070100"/>
                </a:cubicBezTo>
                <a:cubicBezTo>
                  <a:pt x="2217673" y="2160780"/>
                  <a:pt x="2237352" y="2124023"/>
                  <a:pt x="2197100" y="2184400"/>
                </a:cubicBezTo>
                <a:cubicBezTo>
                  <a:pt x="2192867" y="2214033"/>
                  <a:pt x="2189321" y="2243773"/>
                  <a:pt x="2184400" y="2273300"/>
                </a:cubicBezTo>
                <a:cubicBezTo>
                  <a:pt x="2180851" y="2294592"/>
                  <a:pt x="2171198" y="2315220"/>
                  <a:pt x="2171700" y="2336800"/>
                </a:cubicBezTo>
                <a:cubicBezTo>
                  <a:pt x="2175445" y="2497846"/>
                  <a:pt x="2185344" y="2658740"/>
                  <a:pt x="2197100" y="2819400"/>
                </a:cubicBezTo>
                <a:cubicBezTo>
                  <a:pt x="2198077" y="2832751"/>
                  <a:pt x="2203299" y="2845798"/>
                  <a:pt x="2209800" y="2857500"/>
                </a:cubicBezTo>
                <a:cubicBezTo>
                  <a:pt x="2256955" y="2942379"/>
                  <a:pt x="2242069" y="2924435"/>
                  <a:pt x="2311400" y="2959100"/>
                </a:cubicBezTo>
                <a:cubicBezTo>
                  <a:pt x="2319867" y="2976033"/>
                  <a:pt x="2329342" y="2992499"/>
                  <a:pt x="2336800" y="3009900"/>
                </a:cubicBezTo>
                <a:cubicBezTo>
                  <a:pt x="2342073" y="3022205"/>
                  <a:pt x="2341137" y="3037547"/>
                  <a:pt x="2349500" y="3048000"/>
                </a:cubicBezTo>
                <a:cubicBezTo>
                  <a:pt x="2359035" y="3059919"/>
                  <a:pt x="2374900" y="3064933"/>
                  <a:pt x="2387600" y="3073400"/>
                </a:cubicBezTo>
                <a:cubicBezTo>
                  <a:pt x="2391833" y="3090333"/>
                  <a:pt x="2393424" y="3108157"/>
                  <a:pt x="2400300" y="3124200"/>
                </a:cubicBezTo>
                <a:cubicBezTo>
                  <a:pt x="2406313" y="3138229"/>
                  <a:pt x="2422502" y="3147375"/>
                  <a:pt x="2425700" y="3162300"/>
                </a:cubicBezTo>
                <a:cubicBezTo>
                  <a:pt x="2435497" y="3208021"/>
                  <a:pt x="2434167" y="3255433"/>
                  <a:pt x="2438400" y="3302000"/>
                </a:cubicBezTo>
                <a:cubicBezTo>
                  <a:pt x="2429933" y="3407833"/>
                  <a:pt x="2431664" y="3514982"/>
                  <a:pt x="2413000" y="3619500"/>
                </a:cubicBezTo>
                <a:cubicBezTo>
                  <a:pt x="2409843" y="3637181"/>
                  <a:pt x="2384863" y="3642656"/>
                  <a:pt x="2374900" y="3657600"/>
                </a:cubicBezTo>
                <a:cubicBezTo>
                  <a:pt x="2367474" y="3668739"/>
                  <a:pt x="2370563" y="3685247"/>
                  <a:pt x="2362200" y="3695700"/>
                </a:cubicBezTo>
                <a:cubicBezTo>
                  <a:pt x="2344295" y="3718081"/>
                  <a:pt x="2311099" y="3725434"/>
                  <a:pt x="2286000" y="3733800"/>
                </a:cubicBezTo>
                <a:cubicBezTo>
                  <a:pt x="2262828" y="3768558"/>
                  <a:pt x="2262605" y="3779475"/>
                  <a:pt x="2222500" y="3797300"/>
                </a:cubicBezTo>
                <a:cubicBezTo>
                  <a:pt x="2198034" y="3808174"/>
                  <a:pt x="2171700" y="3814233"/>
                  <a:pt x="2146300" y="3822700"/>
                </a:cubicBezTo>
                <a:cubicBezTo>
                  <a:pt x="2133600" y="3826933"/>
                  <a:pt x="2119339" y="3827974"/>
                  <a:pt x="2108200" y="3835400"/>
                </a:cubicBezTo>
                <a:cubicBezTo>
                  <a:pt x="2058961" y="3868226"/>
                  <a:pt x="2084580" y="3855973"/>
                  <a:pt x="2032000" y="3873500"/>
                </a:cubicBezTo>
                <a:cubicBezTo>
                  <a:pt x="1988329" y="3906253"/>
                  <a:pt x="1980209" y="3917077"/>
                  <a:pt x="1930400" y="3937000"/>
                </a:cubicBezTo>
                <a:cubicBezTo>
                  <a:pt x="1905541" y="3946944"/>
                  <a:pt x="1880767" y="3959079"/>
                  <a:pt x="1854200" y="3962400"/>
                </a:cubicBezTo>
                <a:cubicBezTo>
                  <a:pt x="1820333" y="3966633"/>
                  <a:pt x="1786146" y="3968810"/>
                  <a:pt x="1752600" y="3975100"/>
                </a:cubicBezTo>
                <a:cubicBezTo>
                  <a:pt x="1718289" y="3981533"/>
                  <a:pt x="1651000" y="4000500"/>
                  <a:pt x="1651000" y="4000500"/>
                </a:cubicBezTo>
                <a:cubicBezTo>
                  <a:pt x="1637732" y="4009345"/>
                  <a:pt x="1595832" y="4042105"/>
                  <a:pt x="1574800" y="4038600"/>
                </a:cubicBezTo>
                <a:cubicBezTo>
                  <a:pt x="1559744" y="4036091"/>
                  <a:pt x="1550729" y="4019213"/>
                  <a:pt x="1536700" y="4013200"/>
                </a:cubicBezTo>
                <a:cubicBezTo>
                  <a:pt x="1520657" y="4006324"/>
                  <a:pt x="1502833" y="4004733"/>
                  <a:pt x="1485900" y="4000500"/>
                </a:cubicBezTo>
                <a:cubicBezTo>
                  <a:pt x="1460500" y="3983567"/>
                  <a:pt x="1438660" y="3959353"/>
                  <a:pt x="1409700" y="3949700"/>
                </a:cubicBezTo>
                <a:lnTo>
                  <a:pt x="1333500" y="3924300"/>
                </a:lnTo>
                <a:cubicBezTo>
                  <a:pt x="1289785" y="3858728"/>
                  <a:pt x="1332035" y="3902645"/>
                  <a:pt x="1244600" y="3873500"/>
                </a:cubicBezTo>
                <a:cubicBezTo>
                  <a:pt x="1226639" y="3867513"/>
                  <a:pt x="1211761" y="3854087"/>
                  <a:pt x="1193800" y="3848100"/>
                </a:cubicBezTo>
                <a:cubicBezTo>
                  <a:pt x="1148706" y="3833069"/>
                  <a:pt x="1033276" y="3825698"/>
                  <a:pt x="1003300" y="3822700"/>
                </a:cubicBezTo>
                <a:cubicBezTo>
                  <a:pt x="934755" y="3777003"/>
                  <a:pt x="964680" y="3789969"/>
                  <a:pt x="838200" y="3771900"/>
                </a:cubicBezTo>
                <a:cubicBezTo>
                  <a:pt x="808567" y="3767667"/>
                  <a:pt x="778827" y="3764121"/>
                  <a:pt x="749300" y="3759200"/>
                </a:cubicBezTo>
                <a:cubicBezTo>
                  <a:pt x="728008" y="3755651"/>
                  <a:pt x="707092" y="3750049"/>
                  <a:pt x="685800" y="3746500"/>
                </a:cubicBezTo>
                <a:cubicBezTo>
                  <a:pt x="549284" y="3723747"/>
                  <a:pt x="643630" y="3745482"/>
                  <a:pt x="546100" y="3721100"/>
                </a:cubicBezTo>
                <a:cubicBezTo>
                  <a:pt x="529167" y="3708400"/>
                  <a:pt x="514232" y="3692466"/>
                  <a:pt x="495300" y="3683000"/>
                </a:cubicBezTo>
                <a:cubicBezTo>
                  <a:pt x="471353" y="3671026"/>
                  <a:pt x="419100" y="3657600"/>
                  <a:pt x="419100" y="3657600"/>
                </a:cubicBezTo>
                <a:cubicBezTo>
                  <a:pt x="261351" y="3499851"/>
                  <a:pt x="429621" y="3674108"/>
                  <a:pt x="317500" y="3543300"/>
                </a:cubicBezTo>
                <a:cubicBezTo>
                  <a:pt x="305811" y="3529663"/>
                  <a:pt x="290176" y="3519568"/>
                  <a:pt x="279400" y="3505200"/>
                </a:cubicBezTo>
                <a:cubicBezTo>
                  <a:pt x="178558" y="3370745"/>
                  <a:pt x="307670" y="3508070"/>
                  <a:pt x="190500" y="3390900"/>
                </a:cubicBezTo>
                <a:cubicBezTo>
                  <a:pt x="182056" y="3365569"/>
                  <a:pt x="163247" y="3306655"/>
                  <a:pt x="152400" y="3289300"/>
                </a:cubicBezTo>
                <a:cubicBezTo>
                  <a:pt x="142881" y="3274070"/>
                  <a:pt x="127000" y="3263900"/>
                  <a:pt x="114300" y="3251200"/>
                </a:cubicBezTo>
                <a:cubicBezTo>
                  <a:pt x="66394" y="3059576"/>
                  <a:pt x="142612" y="3348835"/>
                  <a:pt x="76200" y="3149600"/>
                </a:cubicBezTo>
                <a:cubicBezTo>
                  <a:pt x="65161" y="3116482"/>
                  <a:pt x="61839" y="3081118"/>
                  <a:pt x="50800" y="3048000"/>
                </a:cubicBezTo>
                <a:cubicBezTo>
                  <a:pt x="46567" y="3035300"/>
                  <a:pt x="40725" y="3023027"/>
                  <a:pt x="38100" y="3009900"/>
                </a:cubicBezTo>
                <a:cubicBezTo>
                  <a:pt x="23768" y="2938240"/>
                  <a:pt x="0" y="2794000"/>
                  <a:pt x="0" y="2794000"/>
                </a:cubicBezTo>
                <a:cubicBezTo>
                  <a:pt x="12700" y="2700867"/>
                  <a:pt x="22647" y="2607316"/>
                  <a:pt x="38100" y="2514600"/>
                </a:cubicBezTo>
                <a:cubicBezTo>
                  <a:pt x="42333" y="2489200"/>
                  <a:pt x="45214" y="2463537"/>
                  <a:pt x="50800" y="2438400"/>
                </a:cubicBezTo>
                <a:cubicBezTo>
                  <a:pt x="53704" y="2425332"/>
                  <a:pt x="59822" y="2413172"/>
                  <a:pt x="63500" y="2400300"/>
                </a:cubicBezTo>
                <a:cubicBezTo>
                  <a:pt x="68295" y="2383517"/>
                  <a:pt x="70680" y="2366059"/>
                  <a:pt x="76200" y="2349500"/>
                </a:cubicBezTo>
                <a:cubicBezTo>
                  <a:pt x="83409" y="2327873"/>
                  <a:pt x="94391" y="2307627"/>
                  <a:pt x="101600" y="2286000"/>
                </a:cubicBezTo>
                <a:cubicBezTo>
                  <a:pt x="107120" y="2269441"/>
                  <a:pt x="107424" y="2251243"/>
                  <a:pt x="114300" y="2235200"/>
                </a:cubicBezTo>
                <a:cubicBezTo>
                  <a:pt x="120313" y="2221171"/>
                  <a:pt x="132874" y="2210752"/>
                  <a:pt x="139700" y="2197100"/>
                </a:cubicBezTo>
                <a:cubicBezTo>
                  <a:pt x="149895" y="2176710"/>
                  <a:pt x="153018" y="2152932"/>
                  <a:pt x="165100" y="2133600"/>
                </a:cubicBezTo>
                <a:cubicBezTo>
                  <a:pt x="174619" y="2118370"/>
                  <a:pt x="191702" y="2109298"/>
                  <a:pt x="203200" y="2095500"/>
                </a:cubicBezTo>
                <a:cubicBezTo>
                  <a:pt x="256117" y="2032000"/>
                  <a:pt x="196850" y="2078567"/>
                  <a:pt x="266700" y="2032000"/>
                </a:cubicBezTo>
                <a:cubicBezTo>
                  <a:pt x="285796" y="1974713"/>
                  <a:pt x="280857" y="1974103"/>
                  <a:pt x="342900" y="1917700"/>
                </a:cubicBezTo>
                <a:cubicBezTo>
                  <a:pt x="365488" y="1897165"/>
                  <a:pt x="419100" y="1866900"/>
                  <a:pt x="419100" y="1866900"/>
                </a:cubicBezTo>
                <a:cubicBezTo>
                  <a:pt x="478493" y="1748115"/>
                  <a:pt x="401360" y="1893510"/>
                  <a:pt x="495300" y="1752600"/>
                </a:cubicBezTo>
                <a:cubicBezTo>
                  <a:pt x="505802" y="1736848"/>
                  <a:pt x="510666" y="1717854"/>
                  <a:pt x="520700" y="1701800"/>
                </a:cubicBezTo>
                <a:cubicBezTo>
                  <a:pt x="531918" y="1683851"/>
                  <a:pt x="546100" y="1667933"/>
                  <a:pt x="558800" y="1651000"/>
                </a:cubicBezTo>
                <a:cubicBezTo>
                  <a:pt x="567267" y="1625600"/>
                  <a:pt x="571379" y="1598305"/>
                  <a:pt x="584200" y="1574800"/>
                </a:cubicBezTo>
                <a:cubicBezTo>
                  <a:pt x="597180" y="1551003"/>
                  <a:pt x="619455" y="1533507"/>
                  <a:pt x="635000" y="1511300"/>
                </a:cubicBezTo>
                <a:cubicBezTo>
                  <a:pt x="649156" y="1491078"/>
                  <a:pt x="662061" y="1469878"/>
                  <a:pt x="673100" y="1447800"/>
                </a:cubicBezTo>
                <a:cubicBezTo>
                  <a:pt x="706483" y="1381034"/>
                  <a:pt x="659478" y="1431055"/>
                  <a:pt x="698500" y="1333500"/>
                </a:cubicBezTo>
                <a:cubicBezTo>
                  <a:pt x="706361" y="1313847"/>
                  <a:pt x="723900" y="1299633"/>
                  <a:pt x="736600" y="1282700"/>
                </a:cubicBezTo>
                <a:cubicBezTo>
                  <a:pt x="740833" y="1261533"/>
                  <a:pt x="744065" y="1240141"/>
                  <a:pt x="749300" y="1219200"/>
                </a:cubicBezTo>
                <a:cubicBezTo>
                  <a:pt x="755936" y="1192655"/>
                  <a:pt x="779631" y="1137023"/>
                  <a:pt x="787400" y="1117600"/>
                </a:cubicBezTo>
                <a:cubicBezTo>
                  <a:pt x="777105" y="829326"/>
                  <a:pt x="764710" y="795694"/>
                  <a:pt x="787400" y="546100"/>
                </a:cubicBezTo>
                <a:cubicBezTo>
                  <a:pt x="789703" y="520764"/>
                  <a:pt x="806039" y="458842"/>
                  <a:pt x="812800" y="431800"/>
                </a:cubicBezTo>
                <a:cubicBezTo>
                  <a:pt x="839326" y="33904"/>
                  <a:pt x="838200" y="178082"/>
                  <a:pt x="838200" y="0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91922" y="214564"/>
            <a:ext cx="1756561" cy="91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2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394" y="4884392"/>
            <a:ext cx="1461289" cy="80824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56" y="63393"/>
            <a:ext cx="3530529" cy="209749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7" y="2428701"/>
            <a:ext cx="1923206" cy="111749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503" y="3211450"/>
            <a:ext cx="1672739" cy="97730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804" y="3685263"/>
            <a:ext cx="1567517" cy="90101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9916" y="2783011"/>
            <a:ext cx="1958084" cy="116256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0674" y="3364292"/>
            <a:ext cx="1793262" cy="105222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081715">
            <a:off x="3699481" y="2736626"/>
            <a:ext cx="2387723" cy="219721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603783">
            <a:off x="1972841" y="2707468"/>
            <a:ext cx="2255106" cy="181937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983" y="5222875"/>
            <a:ext cx="1848548" cy="102243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7770" y="5187073"/>
            <a:ext cx="1232055" cy="68360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337452" y="5083610"/>
            <a:ext cx="1620106" cy="80097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01" y="4796366"/>
            <a:ext cx="2559439" cy="137546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019" y="5222875"/>
            <a:ext cx="1848548" cy="102243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13616" y="4950926"/>
            <a:ext cx="2195041" cy="1238169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2115820" y="4276917"/>
            <a:ext cx="205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PERSONNAGES</a:t>
            </a:r>
            <a:endParaRPr lang="fr-FR" sz="2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7659680" y="4339006"/>
            <a:ext cx="1853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ACCESSOIRES</a:t>
            </a:r>
            <a:endParaRPr lang="fr-FR" sz="2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6075332" y="6126653"/>
            <a:ext cx="1052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DÉCOR</a:t>
            </a:r>
            <a:endParaRPr lang="fr-FR" sz="2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4313797" y="561134"/>
            <a:ext cx="75272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Restituer une histoire à partir de personnages, accessoires,</a:t>
            </a:r>
          </a:p>
          <a:p>
            <a:r>
              <a:rPr lang="fr-FR" sz="2400" dirty="0" smtClean="0"/>
              <a:t> éléments de décor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16385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5945">
            <a:off x="8708011" y="2673158"/>
            <a:ext cx="698018" cy="132904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553214" y="2085428"/>
            <a:ext cx="1171929" cy="12145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7" y="3970626"/>
            <a:ext cx="564820" cy="5648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97933" y="3754677"/>
            <a:ext cx="757319" cy="757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78840" y="3272192"/>
            <a:ext cx="564820" cy="56482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>
            <a:off x="1231900" y="3606800"/>
            <a:ext cx="4089400" cy="1955800"/>
          </a:xfrm>
          <a:custGeom>
            <a:avLst/>
            <a:gdLst>
              <a:gd name="connsiteX0" fmla="*/ 0 w 4089400"/>
              <a:gd name="connsiteY0" fmla="*/ 1511300 h 1955800"/>
              <a:gd name="connsiteX1" fmla="*/ 101600 w 4089400"/>
              <a:gd name="connsiteY1" fmla="*/ 1536700 h 1955800"/>
              <a:gd name="connsiteX2" fmla="*/ 177800 w 4089400"/>
              <a:gd name="connsiteY2" fmla="*/ 1574800 h 1955800"/>
              <a:gd name="connsiteX3" fmla="*/ 228600 w 4089400"/>
              <a:gd name="connsiteY3" fmla="*/ 1612900 h 1955800"/>
              <a:gd name="connsiteX4" fmla="*/ 292100 w 4089400"/>
              <a:gd name="connsiteY4" fmla="*/ 1689100 h 1955800"/>
              <a:gd name="connsiteX5" fmla="*/ 330200 w 4089400"/>
              <a:gd name="connsiteY5" fmla="*/ 1701800 h 1955800"/>
              <a:gd name="connsiteX6" fmla="*/ 355600 w 4089400"/>
              <a:gd name="connsiteY6" fmla="*/ 1739900 h 1955800"/>
              <a:gd name="connsiteX7" fmla="*/ 444500 w 4089400"/>
              <a:gd name="connsiteY7" fmla="*/ 1765300 h 1955800"/>
              <a:gd name="connsiteX8" fmla="*/ 609600 w 4089400"/>
              <a:gd name="connsiteY8" fmla="*/ 1752600 h 1955800"/>
              <a:gd name="connsiteX9" fmla="*/ 660400 w 4089400"/>
              <a:gd name="connsiteY9" fmla="*/ 1727200 h 1955800"/>
              <a:gd name="connsiteX10" fmla="*/ 698500 w 4089400"/>
              <a:gd name="connsiteY10" fmla="*/ 1714500 h 1955800"/>
              <a:gd name="connsiteX11" fmla="*/ 774700 w 4089400"/>
              <a:gd name="connsiteY11" fmla="*/ 1739900 h 1955800"/>
              <a:gd name="connsiteX12" fmla="*/ 812800 w 4089400"/>
              <a:gd name="connsiteY12" fmla="*/ 1765300 h 1955800"/>
              <a:gd name="connsiteX13" fmla="*/ 889000 w 4089400"/>
              <a:gd name="connsiteY13" fmla="*/ 1790700 h 1955800"/>
              <a:gd name="connsiteX14" fmla="*/ 927100 w 4089400"/>
              <a:gd name="connsiteY14" fmla="*/ 1803400 h 1955800"/>
              <a:gd name="connsiteX15" fmla="*/ 965200 w 4089400"/>
              <a:gd name="connsiteY15" fmla="*/ 1816100 h 1955800"/>
              <a:gd name="connsiteX16" fmla="*/ 1041400 w 4089400"/>
              <a:gd name="connsiteY16" fmla="*/ 1828800 h 1955800"/>
              <a:gd name="connsiteX17" fmla="*/ 1130300 w 4089400"/>
              <a:gd name="connsiteY17" fmla="*/ 1854200 h 1955800"/>
              <a:gd name="connsiteX18" fmla="*/ 1168400 w 4089400"/>
              <a:gd name="connsiteY18" fmla="*/ 1866900 h 1955800"/>
              <a:gd name="connsiteX19" fmla="*/ 1282700 w 4089400"/>
              <a:gd name="connsiteY19" fmla="*/ 1879600 h 1955800"/>
              <a:gd name="connsiteX20" fmla="*/ 1384300 w 4089400"/>
              <a:gd name="connsiteY20" fmla="*/ 1905000 h 1955800"/>
              <a:gd name="connsiteX21" fmla="*/ 1460500 w 4089400"/>
              <a:gd name="connsiteY21" fmla="*/ 1930400 h 1955800"/>
              <a:gd name="connsiteX22" fmla="*/ 1498600 w 4089400"/>
              <a:gd name="connsiteY22" fmla="*/ 1943100 h 1955800"/>
              <a:gd name="connsiteX23" fmla="*/ 1651000 w 4089400"/>
              <a:gd name="connsiteY23" fmla="*/ 1955800 h 1955800"/>
              <a:gd name="connsiteX24" fmla="*/ 2019300 w 4089400"/>
              <a:gd name="connsiteY24" fmla="*/ 1930400 h 1955800"/>
              <a:gd name="connsiteX25" fmla="*/ 2095500 w 4089400"/>
              <a:gd name="connsiteY25" fmla="*/ 1905000 h 1955800"/>
              <a:gd name="connsiteX26" fmla="*/ 2133600 w 4089400"/>
              <a:gd name="connsiteY26" fmla="*/ 1892300 h 1955800"/>
              <a:gd name="connsiteX27" fmla="*/ 2247900 w 4089400"/>
              <a:gd name="connsiteY27" fmla="*/ 1828800 h 1955800"/>
              <a:gd name="connsiteX28" fmla="*/ 2324100 w 4089400"/>
              <a:gd name="connsiteY28" fmla="*/ 1739900 h 1955800"/>
              <a:gd name="connsiteX29" fmla="*/ 2374900 w 4089400"/>
              <a:gd name="connsiteY29" fmla="*/ 1663700 h 1955800"/>
              <a:gd name="connsiteX30" fmla="*/ 2387600 w 4089400"/>
              <a:gd name="connsiteY30" fmla="*/ 1625600 h 1955800"/>
              <a:gd name="connsiteX31" fmla="*/ 2476500 w 4089400"/>
              <a:gd name="connsiteY31" fmla="*/ 1549400 h 1955800"/>
              <a:gd name="connsiteX32" fmla="*/ 2552700 w 4089400"/>
              <a:gd name="connsiteY32" fmla="*/ 1498600 h 1955800"/>
              <a:gd name="connsiteX33" fmla="*/ 2590800 w 4089400"/>
              <a:gd name="connsiteY33" fmla="*/ 1358900 h 1955800"/>
              <a:gd name="connsiteX34" fmla="*/ 2616200 w 4089400"/>
              <a:gd name="connsiteY34" fmla="*/ 1320800 h 1955800"/>
              <a:gd name="connsiteX35" fmla="*/ 2603500 w 4089400"/>
              <a:gd name="connsiteY35" fmla="*/ 1206500 h 1955800"/>
              <a:gd name="connsiteX36" fmla="*/ 2527300 w 4089400"/>
              <a:gd name="connsiteY36" fmla="*/ 1104900 h 1955800"/>
              <a:gd name="connsiteX37" fmla="*/ 2514600 w 4089400"/>
              <a:gd name="connsiteY37" fmla="*/ 1066800 h 1955800"/>
              <a:gd name="connsiteX38" fmla="*/ 2489200 w 4089400"/>
              <a:gd name="connsiteY38" fmla="*/ 1028700 h 1955800"/>
              <a:gd name="connsiteX39" fmla="*/ 2451100 w 4089400"/>
              <a:gd name="connsiteY39" fmla="*/ 901700 h 1955800"/>
              <a:gd name="connsiteX40" fmla="*/ 2413000 w 4089400"/>
              <a:gd name="connsiteY40" fmla="*/ 863600 h 1955800"/>
              <a:gd name="connsiteX41" fmla="*/ 2387600 w 4089400"/>
              <a:gd name="connsiteY41" fmla="*/ 812800 h 1955800"/>
              <a:gd name="connsiteX42" fmla="*/ 2336800 w 4089400"/>
              <a:gd name="connsiteY42" fmla="*/ 774700 h 1955800"/>
              <a:gd name="connsiteX43" fmla="*/ 2273300 w 4089400"/>
              <a:gd name="connsiteY43" fmla="*/ 723900 h 1955800"/>
              <a:gd name="connsiteX44" fmla="*/ 2260600 w 4089400"/>
              <a:gd name="connsiteY44" fmla="*/ 685800 h 1955800"/>
              <a:gd name="connsiteX45" fmla="*/ 2209800 w 4089400"/>
              <a:gd name="connsiteY45" fmla="*/ 609600 h 1955800"/>
              <a:gd name="connsiteX46" fmla="*/ 2247900 w 4089400"/>
              <a:gd name="connsiteY46" fmla="*/ 469900 h 1955800"/>
              <a:gd name="connsiteX47" fmla="*/ 2260600 w 4089400"/>
              <a:gd name="connsiteY47" fmla="*/ 431800 h 1955800"/>
              <a:gd name="connsiteX48" fmla="*/ 2273300 w 4089400"/>
              <a:gd name="connsiteY48" fmla="*/ 393700 h 1955800"/>
              <a:gd name="connsiteX49" fmla="*/ 2349500 w 4089400"/>
              <a:gd name="connsiteY49" fmla="*/ 317500 h 1955800"/>
              <a:gd name="connsiteX50" fmla="*/ 2374900 w 4089400"/>
              <a:gd name="connsiteY50" fmla="*/ 279400 h 1955800"/>
              <a:gd name="connsiteX51" fmla="*/ 2413000 w 4089400"/>
              <a:gd name="connsiteY51" fmla="*/ 254000 h 1955800"/>
              <a:gd name="connsiteX52" fmla="*/ 2451100 w 4089400"/>
              <a:gd name="connsiteY52" fmla="*/ 215900 h 1955800"/>
              <a:gd name="connsiteX53" fmla="*/ 2527300 w 4089400"/>
              <a:gd name="connsiteY53" fmla="*/ 177800 h 1955800"/>
              <a:gd name="connsiteX54" fmla="*/ 2603500 w 4089400"/>
              <a:gd name="connsiteY54" fmla="*/ 114300 h 1955800"/>
              <a:gd name="connsiteX55" fmla="*/ 2641600 w 4089400"/>
              <a:gd name="connsiteY55" fmla="*/ 101600 h 1955800"/>
              <a:gd name="connsiteX56" fmla="*/ 2730500 w 4089400"/>
              <a:gd name="connsiteY56" fmla="*/ 50800 h 1955800"/>
              <a:gd name="connsiteX57" fmla="*/ 2806700 w 4089400"/>
              <a:gd name="connsiteY57" fmla="*/ 12700 h 1955800"/>
              <a:gd name="connsiteX58" fmla="*/ 2882900 w 4089400"/>
              <a:gd name="connsiteY58" fmla="*/ 0 h 1955800"/>
              <a:gd name="connsiteX59" fmla="*/ 3238500 w 4089400"/>
              <a:gd name="connsiteY59" fmla="*/ 12700 h 1955800"/>
              <a:gd name="connsiteX60" fmla="*/ 3289300 w 4089400"/>
              <a:gd name="connsiteY60" fmla="*/ 38100 h 1955800"/>
              <a:gd name="connsiteX61" fmla="*/ 3340100 w 4089400"/>
              <a:gd name="connsiteY61" fmla="*/ 50800 h 1955800"/>
              <a:gd name="connsiteX62" fmla="*/ 3454400 w 4089400"/>
              <a:gd name="connsiteY62" fmla="*/ 76200 h 1955800"/>
              <a:gd name="connsiteX63" fmla="*/ 3492500 w 4089400"/>
              <a:gd name="connsiteY63" fmla="*/ 101600 h 1955800"/>
              <a:gd name="connsiteX64" fmla="*/ 3568700 w 4089400"/>
              <a:gd name="connsiteY64" fmla="*/ 114300 h 1955800"/>
              <a:gd name="connsiteX65" fmla="*/ 3606800 w 4089400"/>
              <a:gd name="connsiteY65" fmla="*/ 127000 h 1955800"/>
              <a:gd name="connsiteX66" fmla="*/ 3860800 w 4089400"/>
              <a:gd name="connsiteY66" fmla="*/ 114300 h 1955800"/>
              <a:gd name="connsiteX67" fmla="*/ 3898900 w 4089400"/>
              <a:gd name="connsiteY67" fmla="*/ 88900 h 1955800"/>
              <a:gd name="connsiteX68" fmla="*/ 4000500 w 4089400"/>
              <a:gd name="connsiteY68" fmla="*/ 63500 h 1955800"/>
              <a:gd name="connsiteX69" fmla="*/ 4089400 w 4089400"/>
              <a:gd name="connsiteY69" fmla="*/ 381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89400" h="1955800">
                <a:moveTo>
                  <a:pt x="0" y="1511300"/>
                </a:moveTo>
                <a:cubicBezTo>
                  <a:pt x="24152" y="1516130"/>
                  <a:pt x="75565" y="1523683"/>
                  <a:pt x="101600" y="1536700"/>
                </a:cubicBezTo>
                <a:cubicBezTo>
                  <a:pt x="200077" y="1585939"/>
                  <a:pt x="82035" y="1542878"/>
                  <a:pt x="177800" y="1574800"/>
                </a:cubicBezTo>
                <a:cubicBezTo>
                  <a:pt x="194733" y="1587500"/>
                  <a:pt x="213633" y="1597933"/>
                  <a:pt x="228600" y="1612900"/>
                </a:cubicBezTo>
                <a:cubicBezTo>
                  <a:pt x="275456" y="1659756"/>
                  <a:pt x="229683" y="1647489"/>
                  <a:pt x="292100" y="1689100"/>
                </a:cubicBezTo>
                <a:cubicBezTo>
                  <a:pt x="303239" y="1696526"/>
                  <a:pt x="317500" y="1697567"/>
                  <a:pt x="330200" y="1701800"/>
                </a:cubicBezTo>
                <a:cubicBezTo>
                  <a:pt x="338667" y="1714500"/>
                  <a:pt x="343681" y="1730365"/>
                  <a:pt x="355600" y="1739900"/>
                </a:cubicBezTo>
                <a:cubicBezTo>
                  <a:pt x="363882" y="1746525"/>
                  <a:pt x="441181" y="1764470"/>
                  <a:pt x="444500" y="1765300"/>
                </a:cubicBezTo>
                <a:cubicBezTo>
                  <a:pt x="499533" y="1761067"/>
                  <a:pt x="555244" y="1762192"/>
                  <a:pt x="609600" y="1752600"/>
                </a:cubicBezTo>
                <a:cubicBezTo>
                  <a:pt x="628244" y="1749310"/>
                  <a:pt x="642999" y="1734658"/>
                  <a:pt x="660400" y="1727200"/>
                </a:cubicBezTo>
                <a:cubicBezTo>
                  <a:pt x="672705" y="1721927"/>
                  <a:pt x="685800" y="1718733"/>
                  <a:pt x="698500" y="1714500"/>
                </a:cubicBezTo>
                <a:cubicBezTo>
                  <a:pt x="723900" y="1722967"/>
                  <a:pt x="750234" y="1729026"/>
                  <a:pt x="774700" y="1739900"/>
                </a:cubicBezTo>
                <a:cubicBezTo>
                  <a:pt x="788648" y="1746099"/>
                  <a:pt x="798852" y="1759101"/>
                  <a:pt x="812800" y="1765300"/>
                </a:cubicBezTo>
                <a:cubicBezTo>
                  <a:pt x="837266" y="1776174"/>
                  <a:pt x="863600" y="1782233"/>
                  <a:pt x="889000" y="1790700"/>
                </a:cubicBezTo>
                <a:lnTo>
                  <a:pt x="927100" y="1803400"/>
                </a:lnTo>
                <a:cubicBezTo>
                  <a:pt x="939800" y="1807633"/>
                  <a:pt x="951995" y="1813899"/>
                  <a:pt x="965200" y="1816100"/>
                </a:cubicBezTo>
                <a:cubicBezTo>
                  <a:pt x="990600" y="1820333"/>
                  <a:pt x="1016309" y="1823010"/>
                  <a:pt x="1041400" y="1828800"/>
                </a:cubicBezTo>
                <a:cubicBezTo>
                  <a:pt x="1071430" y="1835730"/>
                  <a:pt x="1100781" y="1845344"/>
                  <a:pt x="1130300" y="1854200"/>
                </a:cubicBezTo>
                <a:cubicBezTo>
                  <a:pt x="1143122" y="1858047"/>
                  <a:pt x="1155195" y="1864699"/>
                  <a:pt x="1168400" y="1866900"/>
                </a:cubicBezTo>
                <a:cubicBezTo>
                  <a:pt x="1206213" y="1873202"/>
                  <a:pt x="1244600" y="1875367"/>
                  <a:pt x="1282700" y="1879600"/>
                </a:cubicBezTo>
                <a:cubicBezTo>
                  <a:pt x="1398305" y="1918135"/>
                  <a:pt x="1215721" y="1859024"/>
                  <a:pt x="1384300" y="1905000"/>
                </a:cubicBezTo>
                <a:cubicBezTo>
                  <a:pt x="1410131" y="1912045"/>
                  <a:pt x="1435100" y="1921933"/>
                  <a:pt x="1460500" y="1930400"/>
                </a:cubicBezTo>
                <a:cubicBezTo>
                  <a:pt x="1473200" y="1934633"/>
                  <a:pt x="1485259" y="1941988"/>
                  <a:pt x="1498600" y="1943100"/>
                </a:cubicBezTo>
                <a:lnTo>
                  <a:pt x="1651000" y="1955800"/>
                </a:lnTo>
                <a:cubicBezTo>
                  <a:pt x="1683091" y="1954195"/>
                  <a:pt x="1938408" y="1946578"/>
                  <a:pt x="2019300" y="1930400"/>
                </a:cubicBezTo>
                <a:cubicBezTo>
                  <a:pt x="2045554" y="1925149"/>
                  <a:pt x="2070100" y="1913467"/>
                  <a:pt x="2095500" y="1905000"/>
                </a:cubicBezTo>
                <a:lnTo>
                  <a:pt x="2133600" y="1892300"/>
                </a:lnTo>
                <a:cubicBezTo>
                  <a:pt x="2181510" y="1876330"/>
                  <a:pt x="2204231" y="1872469"/>
                  <a:pt x="2247900" y="1828800"/>
                </a:cubicBezTo>
                <a:cubicBezTo>
                  <a:pt x="2300967" y="1775733"/>
                  <a:pt x="2275224" y="1805068"/>
                  <a:pt x="2324100" y="1739900"/>
                </a:cubicBezTo>
                <a:cubicBezTo>
                  <a:pt x="2354297" y="1649308"/>
                  <a:pt x="2311479" y="1758832"/>
                  <a:pt x="2374900" y="1663700"/>
                </a:cubicBezTo>
                <a:cubicBezTo>
                  <a:pt x="2382326" y="1652561"/>
                  <a:pt x="2380174" y="1636739"/>
                  <a:pt x="2387600" y="1625600"/>
                </a:cubicBezTo>
                <a:cubicBezTo>
                  <a:pt x="2404044" y="1600934"/>
                  <a:pt x="2454492" y="1564805"/>
                  <a:pt x="2476500" y="1549400"/>
                </a:cubicBezTo>
                <a:cubicBezTo>
                  <a:pt x="2501509" y="1531894"/>
                  <a:pt x="2552700" y="1498600"/>
                  <a:pt x="2552700" y="1498600"/>
                </a:cubicBezTo>
                <a:cubicBezTo>
                  <a:pt x="2559516" y="1464521"/>
                  <a:pt x="2572385" y="1386522"/>
                  <a:pt x="2590800" y="1358900"/>
                </a:cubicBezTo>
                <a:lnTo>
                  <a:pt x="2616200" y="1320800"/>
                </a:lnTo>
                <a:cubicBezTo>
                  <a:pt x="2611967" y="1282700"/>
                  <a:pt x="2618096" y="1241947"/>
                  <a:pt x="2603500" y="1206500"/>
                </a:cubicBezTo>
                <a:cubicBezTo>
                  <a:pt x="2587382" y="1167355"/>
                  <a:pt x="2527300" y="1104900"/>
                  <a:pt x="2527300" y="1104900"/>
                </a:cubicBezTo>
                <a:cubicBezTo>
                  <a:pt x="2523067" y="1092200"/>
                  <a:pt x="2520587" y="1078774"/>
                  <a:pt x="2514600" y="1066800"/>
                </a:cubicBezTo>
                <a:cubicBezTo>
                  <a:pt x="2507774" y="1053148"/>
                  <a:pt x="2495213" y="1042729"/>
                  <a:pt x="2489200" y="1028700"/>
                </a:cubicBezTo>
                <a:cubicBezTo>
                  <a:pt x="2476250" y="998483"/>
                  <a:pt x="2472442" y="923042"/>
                  <a:pt x="2451100" y="901700"/>
                </a:cubicBezTo>
                <a:cubicBezTo>
                  <a:pt x="2438400" y="889000"/>
                  <a:pt x="2423439" y="878215"/>
                  <a:pt x="2413000" y="863600"/>
                </a:cubicBezTo>
                <a:cubicBezTo>
                  <a:pt x="2401996" y="848194"/>
                  <a:pt x="2399921" y="827174"/>
                  <a:pt x="2387600" y="812800"/>
                </a:cubicBezTo>
                <a:cubicBezTo>
                  <a:pt x="2373825" y="796729"/>
                  <a:pt x="2351767" y="789667"/>
                  <a:pt x="2336800" y="774700"/>
                </a:cubicBezTo>
                <a:cubicBezTo>
                  <a:pt x="2279355" y="717255"/>
                  <a:pt x="2347473" y="748624"/>
                  <a:pt x="2273300" y="723900"/>
                </a:cubicBezTo>
                <a:cubicBezTo>
                  <a:pt x="2269067" y="711200"/>
                  <a:pt x="2267101" y="697502"/>
                  <a:pt x="2260600" y="685800"/>
                </a:cubicBezTo>
                <a:cubicBezTo>
                  <a:pt x="2245775" y="659115"/>
                  <a:pt x="2209800" y="609600"/>
                  <a:pt x="2209800" y="609600"/>
                </a:cubicBezTo>
                <a:cubicBezTo>
                  <a:pt x="2227751" y="519846"/>
                  <a:pt x="2215674" y="566578"/>
                  <a:pt x="2247900" y="469900"/>
                </a:cubicBezTo>
                <a:lnTo>
                  <a:pt x="2260600" y="431800"/>
                </a:lnTo>
                <a:cubicBezTo>
                  <a:pt x="2264833" y="419100"/>
                  <a:pt x="2263834" y="403166"/>
                  <a:pt x="2273300" y="393700"/>
                </a:cubicBezTo>
                <a:cubicBezTo>
                  <a:pt x="2298700" y="368300"/>
                  <a:pt x="2329575" y="347388"/>
                  <a:pt x="2349500" y="317500"/>
                </a:cubicBezTo>
                <a:cubicBezTo>
                  <a:pt x="2357967" y="304800"/>
                  <a:pt x="2364107" y="290193"/>
                  <a:pt x="2374900" y="279400"/>
                </a:cubicBezTo>
                <a:cubicBezTo>
                  <a:pt x="2385693" y="268607"/>
                  <a:pt x="2401274" y="263771"/>
                  <a:pt x="2413000" y="254000"/>
                </a:cubicBezTo>
                <a:cubicBezTo>
                  <a:pt x="2426798" y="242502"/>
                  <a:pt x="2437302" y="227398"/>
                  <a:pt x="2451100" y="215900"/>
                </a:cubicBezTo>
                <a:cubicBezTo>
                  <a:pt x="2483926" y="188545"/>
                  <a:pt x="2489115" y="190528"/>
                  <a:pt x="2527300" y="177800"/>
                </a:cubicBezTo>
                <a:cubicBezTo>
                  <a:pt x="2555387" y="149713"/>
                  <a:pt x="2568137" y="131981"/>
                  <a:pt x="2603500" y="114300"/>
                </a:cubicBezTo>
                <a:cubicBezTo>
                  <a:pt x="2615474" y="108313"/>
                  <a:pt x="2628900" y="105833"/>
                  <a:pt x="2641600" y="101600"/>
                </a:cubicBezTo>
                <a:cubicBezTo>
                  <a:pt x="2764437" y="9472"/>
                  <a:pt x="2633533" y="99284"/>
                  <a:pt x="2730500" y="50800"/>
                </a:cubicBezTo>
                <a:cubicBezTo>
                  <a:pt x="2785302" y="23399"/>
                  <a:pt x="2749241" y="25469"/>
                  <a:pt x="2806700" y="12700"/>
                </a:cubicBezTo>
                <a:cubicBezTo>
                  <a:pt x="2831837" y="7114"/>
                  <a:pt x="2857500" y="4233"/>
                  <a:pt x="2882900" y="0"/>
                </a:cubicBezTo>
                <a:cubicBezTo>
                  <a:pt x="3001433" y="4233"/>
                  <a:pt x="3120409" y="1629"/>
                  <a:pt x="3238500" y="12700"/>
                </a:cubicBezTo>
                <a:cubicBezTo>
                  <a:pt x="3257349" y="14467"/>
                  <a:pt x="3271573" y="31453"/>
                  <a:pt x="3289300" y="38100"/>
                </a:cubicBezTo>
                <a:cubicBezTo>
                  <a:pt x="3305643" y="44229"/>
                  <a:pt x="3323061" y="47014"/>
                  <a:pt x="3340100" y="50800"/>
                </a:cubicBezTo>
                <a:cubicBezTo>
                  <a:pt x="3485208" y="83046"/>
                  <a:pt x="3330510" y="45227"/>
                  <a:pt x="3454400" y="76200"/>
                </a:cubicBezTo>
                <a:cubicBezTo>
                  <a:pt x="3467100" y="84667"/>
                  <a:pt x="3478020" y="96773"/>
                  <a:pt x="3492500" y="101600"/>
                </a:cubicBezTo>
                <a:cubicBezTo>
                  <a:pt x="3516929" y="109743"/>
                  <a:pt x="3543563" y="108714"/>
                  <a:pt x="3568700" y="114300"/>
                </a:cubicBezTo>
                <a:cubicBezTo>
                  <a:pt x="3581768" y="117204"/>
                  <a:pt x="3594100" y="122767"/>
                  <a:pt x="3606800" y="127000"/>
                </a:cubicBezTo>
                <a:cubicBezTo>
                  <a:pt x="3691467" y="122767"/>
                  <a:pt x="3776740" y="125264"/>
                  <a:pt x="3860800" y="114300"/>
                </a:cubicBezTo>
                <a:cubicBezTo>
                  <a:pt x="3875935" y="112326"/>
                  <a:pt x="3885248" y="95726"/>
                  <a:pt x="3898900" y="88900"/>
                </a:cubicBezTo>
                <a:cubicBezTo>
                  <a:pt x="3929728" y="73486"/>
                  <a:pt x="3968619" y="72195"/>
                  <a:pt x="4000500" y="63500"/>
                </a:cubicBezTo>
                <a:cubicBezTo>
                  <a:pt x="4098542" y="36761"/>
                  <a:pt x="4047108" y="38100"/>
                  <a:pt x="4089400" y="381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2"/>
          <p:cNvSpPr/>
          <p:nvPr/>
        </p:nvSpPr>
        <p:spPr>
          <a:xfrm>
            <a:off x="5334000" y="3098800"/>
            <a:ext cx="1600200" cy="1204907"/>
          </a:xfrm>
          <a:custGeom>
            <a:avLst/>
            <a:gdLst>
              <a:gd name="connsiteX0" fmla="*/ 0 w 1600200"/>
              <a:gd name="connsiteY0" fmla="*/ 482600 h 1204907"/>
              <a:gd name="connsiteX1" fmla="*/ 152400 w 1600200"/>
              <a:gd name="connsiteY1" fmla="*/ 457200 h 1204907"/>
              <a:gd name="connsiteX2" fmla="*/ 228600 w 1600200"/>
              <a:gd name="connsiteY2" fmla="*/ 431800 h 1204907"/>
              <a:gd name="connsiteX3" fmla="*/ 304800 w 1600200"/>
              <a:gd name="connsiteY3" fmla="*/ 393700 h 1204907"/>
              <a:gd name="connsiteX4" fmla="*/ 342900 w 1600200"/>
              <a:gd name="connsiteY4" fmla="*/ 355600 h 1204907"/>
              <a:gd name="connsiteX5" fmla="*/ 368300 w 1600200"/>
              <a:gd name="connsiteY5" fmla="*/ 317500 h 1204907"/>
              <a:gd name="connsiteX6" fmla="*/ 406400 w 1600200"/>
              <a:gd name="connsiteY6" fmla="*/ 292100 h 1204907"/>
              <a:gd name="connsiteX7" fmla="*/ 419100 w 1600200"/>
              <a:gd name="connsiteY7" fmla="*/ 254000 h 1204907"/>
              <a:gd name="connsiteX8" fmla="*/ 469900 w 1600200"/>
              <a:gd name="connsiteY8" fmla="*/ 203200 h 1204907"/>
              <a:gd name="connsiteX9" fmla="*/ 584200 w 1600200"/>
              <a:gd name="connsiteY9" fmla="*/ 139700 h 1204907"/>
              <a:gd name="connsiteX10" fmla="*/ 635000 w 1600200"/>
              <a:gd name="connsiteY10" fmla="*/ 88900 h 1204907"/>
              <a:gd name="connsiteX11" fmla="*/ 723900 w 1600200"/>
              <a:gd name="connsiteY11" fmla="*/ 50800 h 1204907"/>
              <a:gd name="connsiteX12" fmla="*/ 762000 w 1600200"/>
              <a:gd name="connsiteY12" fmla="*/ 25400 h 1204907"/>
              <a:gd name="connsiteX13" fmla="*/ 838200 w 1600200"/>
              <a:gd name="connsiteY13" fmla="*/ 0 h 1204907"/>
              <a:gd name="connsiteX14" fmla="*/ 939800 w 1600200"/>
              <a:gd name="connsiteY14" fmla="*/ 38100 h 1204907"/>
              <a:gd name="connsiteX15" fmla="*/ 965200 w 1600200"/>
              <a:gd name="connsiteY15" fmla="*/ 76200 h 1204907"/>
              <a:gd name="connsiteX16" fmla="*/ 1003300 w 1600200"/>
              <a:gd name="connsiteY16" fmla="*/ 101600 h 1204907"/>
              <a:gd name="connsiteX17" fmla="*/ 1028700 w 1600200"/>
              <a:gd name="connsiteY17" fmla="*/ 152400 h 1204907"/>
              <a:gd name="connsiteX18" fmla="*/ 1041400 w 1600200"/>
              <a:gd name="connsiteY18" fmla="*/ 190500 h 1204907"/>
              <a:gd name="connsiteX19" fmla="*/ 1066800 w 1600200"/>
              <a:gd name="connsiteY19" fmla="*/ 228600 h 1204907"/>
              <a:gd name="connsiteX20" fmla="*/ 1104900 w 1600200"/>
              <a:gd name="connsiteY20" fmla="*/ 393700 h 1204907"/>
              <a:gd name="connsiteX21" fmla="*/ 1117600 w 1600200"/>
              <a:gd name="connsiteY21" fmla="*/ 444500 h 1204907"/>
              <a:gd name="connsiteX22" fmla="*/ 1143000 w 1600200"/>
              <a:gd name="connsiteY22" fmla="*/ 482600 h 1204907"/>
              <a:gd name="connsiteX23" fmla="*/ 1155700 w 1600200"/>
              <a:gd name="connsiteY23" fmla="*/ 520700 h 1204907"/>
              <a:gd name="connsiteX24" fmla="*/ 1193800 w 1600200"/>
              <a:gd name="connsiteY24" fmla="*/ 596900 h 1204907"/>
              <a:gd name="connsiteX25" fmla="*/ 1206500 w 1600200"/>
              <a:gd name="connsiteY25" fmla="*/ 685800 h 1204907"/>
              <a:gd name="connsiteX26" fmla="*/ 1231900 w 1600200"/>
              <a:gd name="connsiteY26" fmla="*/ 812800 h 1204907"/>
              <a:gd name="connsiteX27" fmla="*/ 1244600 w 1600200"/>
              <a:gd name="connsiteY27" fmla="*/ 889000 h 1204907"/>
              <a:gd name="connsiteX28" fmla="*/ 1295400 w 1600200"/>
              <a:gd name="connsiteY28" fmla="*/ 990600 h 1204907"/>
              <a:gd name="connsiteX29" fmla="*/ 1320800 w 1600200"/>
              <a:gd name="connsiteY29" fmla="*/ 1079500 h 1204907"/>
              <a:gd name="connsiteX30" fmla="*/ 1346200 w 1600200"/>
              <a:gd name="connsiteY30" fmla="*/ 1117600 h 1204907"/>
              <a:gd name="connsiteX31" fmla="*/ 1384300 w 1600200"/>
              <a:gd name="connsiteY31" fmla="*/ 1130300 h 1204907"/>
              <a:gd name="connsiteX32" fmla="*/ 1422400 w 1600200"/>
              <a:gd name="connsiteY32" fmla="*/ 1155700 h 1204907"/>
              <a:gd name="connsiteX33" fmla="*/ 1600200 w 1600200"/>
              <a:gd name="connsiteY33" fmla="*/ 1193800 h 120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00200" h="1204907">
                <a:moveTo>
                  <a:pt x="0" y="482600"/>
                </a:moveTo>
                <a:cubicBezTo>
                  <a:pt x="38161" y="477148"/>
                  <a:pt x="111545" y="468342"/>
                  <a:pt x="152400" y="457200"/>
                </a:cubicBezTo>
                <a:cubicBezTo>
                  <a:pt x="178231" y="450155"/>
                  <a:pt x="206323" y="446652"/>
                  <a:pt x="228600" y="431800"/>
                </a:cubicBezTo>
                <a:cubicBezTo>
                  <a:pt x="277839" y="398974"/>
                  <a:pt x="252220" y="411227"/>
                  <a:pt x="304800" y="393700"/>
                </a:cubicBezTo>
                <a:cubicBezTo>
                  <a:pt x="317500" y="381000"/>
                  <a:pt x="331402" y="369398"/>
                  <a:pt x="342900" y="355600"/>
                </a:cubicBezTo>
                <a:cubicBezTo>
                  <a:pt x="352671" y="343874"/>
                  <a:pt x="357507" y="328293"/>
                  <a:pt x="368300" y="317500"/>
                </a:cubicBezTo>
                <a:cubicBezTo>
                  <a:pt x="379093" y="306707"/>
                  <a:pt x="393700" y="300567"/>
                  <a:pt x="406400" y="292100"/>
                </a:cubicBezTo>
                <a:cubicBezTo>
                  <a:pt x="410633" y="279400"/>
                  <a:pt x="411319" y="264893"/>
                  <a:pt x="419100" y="254000"/>
                </a:cubicBezTo>
                <a:cubicBezTo>
                  <a:pt x="433019" y="234513"/>
                  <a:pt x="451200" y="218160"/>
                  <a:pt x="469900" y="203200"/>
                </a:cubicBezTo>
                <a:cubicBezTo>
                  <a:pt x="532285" y="153292"/>
                  <a:pt x="528083" y="158406"/>
                  <a:pt x="584200" y="139700"/>
                </a:cubicBezTo>
                <a:cubicBezTo>
                  <a:pt x="601133" y="122767"/>
                  <a:pt x="615842" y="103268"/>
                  <a:pt x="635000" y="88900"/>
                </a:cubicBezTo>
                <a:cubicBezTo>
                  <a:pt x="687854" y="49259"/>
                  <a:pt x="674854" y="75323"/>
                  <a:pt x="723900" y="50800"/>
                </a:cubicBezTo>
                <a:cubicBezTo>
                  <a:pt x="737552" y="43974"/>
                  <a:pt x="748052" y="31599"/>
                  <a:pt x="762000" y="25400"/>
                </a:cubicBezTo>
                <a:cubicBezTo>
                  <a:pt x="786466" y="14526"/>
                  <a:pt x="838200" y="0"/>
                  <a:pt x="838200" y="0"/>
                </a:cubicBezTo>
                <a:cubicBezTo>
                  <a:pt x="872379" y="8545"/>
                  <a:pt x="911338" y="14382"/>
                  <a:pt x="939800" y="38100"/>
                </a:cubicBezTo>
                <a:cubicBezTo>
                  <a:pt x="951526" y="47871"/>
                  <a:pt x="954407" y="65407"/>
                  <a:pt x="965200" y="76200"/>
                </a:cubicBezTo>
                <a:cubicBezTo>
                  <a:pt x="975993" y="86993"/>
                  <a:pt x="990600" y="93133"/>
                  <a:pt x="1003300" y="101600"/>
                </a:cubicBezTo>
                <a:cubicBezTo>
                  <a:pt x="1011767" y="118533"/>
                  <a:pt x="1021242" y="134999"/>
                  <a:pt x="1028700" y="152400"/>
                </a:cubicBezTo>
                <a:cubicBezTo>
                  <a:pt x="1033973" y="164705"/>
                  <a:pt x="1035413" y="178526"/>
                  <a:pt x="1041400" y="190500"/>
                </a:cubicBezTo>
                <a:cubicBezTo>
                  <a:pt x="1048226" y="204152"/>
                  <a:pt x="1058333" y="215900"/>
                  <a:pt x="1066800" y="228600"/>
                </a:cubicBezTo>
                <a:cubicBezTo>
                  <a:pt x="1086830" y="368811"/>
                  <a:pt x="1066864" y="266914"/>
                  <a:pt x="1104900" y="393700"/>
                </a:cubicBezTo>
                <a:cubicBezTo>
                  <a:pt x="1109916" y="410418"/>
                  <a:pt x="1110724" y="428457"/>
                  <a:pt x="1117600" y="444500"/>
                </a:cubicBezTo>
                <a:cubicBezTo>
                  <a:pt x="1123613" y="458529"/>
                  <a:pt x="1136174" y="468948"/>
                  <a:pt x="1143000" y="482600"/>
                </a:cubicBezTo>
                <a:cubicBezTo>
                  <a:pt x="1148987" y="494574"/>
                  <a:pt x="1149713" y="508726"/>
                  <a:pt x="1155700" y="520700"/>
                </a:cubicBezTo>
                <a:cubicBezTo>
                  <a:pt x="1204939" y="619177"/>
                  <a:pt x="1161878" y="501135"/>
                  <a:pt x="1193800" y="596900"/>
                </a:cubicBezTo>
                <a:cubicBezTo>
                  <a:pt x="1198033" y="626533"/>
                  <a:pt x="1201298" y="656321"/>
                  <a:pt x="1206500" y="685800"/>
                </a:cubicBezTo>
                <a:cubicBezTo>
                  <a:pt x="1214003" y="728315"/>
                  <a:pt x="1224803" y="770216"/>
                  <a:pt x="1231900" y="812800"/>
                </a:cubicBezTo>
                <a:cubicBezTo>
                  <a:pt x="1236133" y="838200"/>
                  <a:pt x="1237825" y="864157"/>
                  <a:pt x="1244600" y="889000"/>
                </a:cubicBezTo>
                <a:cubicBezTo>
                  <a:pt x="1270968" y="985682"/>
                  <a:pt x="1260502" y="920804"/>
                  <a:pt x="1295400" y="990600"/>
                </a:cubicBezTo>
                <a:cubicBezTo>
                  <a:pt x="1320114" y="1040028"/>
                  <a:pt x="1296385" y="1022533"/>
                  <a:pt x="1320800" y="1079500"/>
                </a:cubicBezTo>
                <a:cubicBezTo>
                  <a:pt x="1326813" y="1093529"/>
                  <a:pt x="1334281" y="1108065"/>
                  <a:pt x="1346200" y="1117600"/>
                </a:cubicBezTo>
                <a:cubicBezTo>
                  <a:pt x="1356653" y="1125963"/>
                  <a:pt x="1372326" y="1124313"/>
                  <a:pt x="1384300" y="1130300"/>
                </a:cubicBezTo>
                <a:cubicBezTo>
                  <a:pt x="1397952" y="1137126"/>
                  <a:pt x="1409700" y="1147233"/>
                  <a:pt x="1422400" y="1155700"/>
                </a:cubicBezTo>
                <a:cubicBezTo>
                  <a:pt x="1475979" y="1236068"/>
                  <a:pt x="1432536" y="1193800"/>
                  <a:pt x="1600200" y="1193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latin typeface="Berlin Sans FB" panose="020E0602020502020306" pitchFamily="34" charset="0"/>
              </a:rPr>
              <a:t>ESPACE-TEMPS-ACTION</a:t>
            </a:r>
            <a:endParaRPr lang="fr-FR" sz="4000" dirty="0">
              <a:latin typeface="Berlin Sans FB" panose="020E0602020502020306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249">
            <a:off x="8822599" y="2543052"/>
            <a:ext cx="3337201" cy="244329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66139" y="3307972"/>
            <a:ext cx="564820" cy="56482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87671" y="3808987"/>
            <a:ext cx="757319" cy="757319"/>
          </a:xfrm>
          <a:prstGeom prst="rect">
            <a:avLst/>
          </a:prstGeom>
        </p:spPr>
      </p:pic>
      <p:grpSp>
        <p:nvGrpSpPr>
          <p:cNvPr id="19" name="Groupe 18"/>
          <p:cNvGrpSpPr/>
          <p:nvPr/>
        </p:nvGrpSpPr>
        <p:grpSpPr>
          <a:xfrm>
            <a:off x="8431889" y="4303707"/>
            <a:ext cx="2587391" cy="1571047"/>
            <a:chOff x="8431889" y="4303707"/>
            <a:chExt cx="2587391" cy="157104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31889" y="4436413"/>
              <a:ext cx="2587391" cy="1438341"/>
            </a:xfrm>
            <a:prstGeom prst="rect">
              <a:avLst/>
            </a:prstGeom>
          </p:spPr>
        </p:pic>
        <p:sp>
          <p:nvSpPr>
            <p:cNvPr id="18" name="Ellipse 17"/>
            <p:cNvSpPr/>
            <p:nvPr/>
          </p:nvSpPr>
          <p:spPr>
            <a:xfrm>
              <a:off x="9382684" y="4303707"/>
              <a:ext cx="583929" cy="13155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Forme libre 20"/>
          <p:cNvSpPr/>
          <p:nvPr/>
        </p:nvSpPr>
        <p:spPr>
          <a:xfrm>
            <a:off x="1181100" y="1524000"/>
            <a:ext cx="5753100" cy="4038861"/>
          </a:xfrm>
          <a:custGeom>
            <a:avLst/>
            <a:gdLst>
              <a:gd name="connsiteX0" fmla="*/ 5753100 w 5753100"/>
              <a:gd name="connsiteY0" fmla="*/ 1536700 h 4038861"/>
              <a:gd name="connsiteX1" fmla="*/ 5613400 w 5753100"/>
              <a:gd name="connsiteY1" fmla="*/ 1498600 h 4038861"/>
              <a:gd name="connsiteX2" fmla="*/ 5575300 w 5753100"/>
              <a:gd name="connsiteY2" fmla="*/ 1485900 h 4038861"/>
              <a:gd name="connsiteX3" fmla="*/ 5499100 w 5753100"/>
              <a:gd name="connsiteY3" fmla="*/ 1435100 h 4038861"/>
              <a:gd name="connsiteX4" fmla="*/ 5461000 w 5753100"/>
              <a:gd name="connsiteY4" fmla="*/ 1422400 h 4038861"/>
              <a:gd name="connsiteX5" fmla="*/ 5422900 w 5753100"/>
              <a:gd name="connsiteY5" fmla="*/ 1397000 h 4038861"/>
              <a:gd name="connsiteX6" fmla="*/ 5308600 w 5753100"/>
              <a:gd name="connsiteY6" fmla="*/ 1358900 h 4038861"/>
              <a:gd name="connsiteX7" fmla="*/ 5270500 w 5753100"/>
              <a:gd name="connsiteY7" fmla="*/ 1346200 h 4038861"/>
              <a:gd name="connsiteX8" fmla="*/ 5232400 w 5753100"/>
              <a:gd name="connsiteY8" fmla="*/ 1320800 h 4038861"/>
              <a:gd name="connsiteX9" fmla="*/ 5168900 w 5753100"/>
              <a:gd name="connsiteY9" fmla="*/ 1295400 h 4038861"/>
              <a:gd name="connsiteX10" fmla="*/ 5016500 w 5753100"/>
              <a:gd name="connsiteY10" fmla="*/ 1257300 h 4038861"/>
              <a:gd name="connsiteX11" fmla="*/ 4800600 w 5753100"/>
              <a:gd name="connsiteY11" fmla="*/ 1282700 h 4038861"/>
              <a:gd name="connsiteX12" fmla="*/ 4762500 w 5753100"/>
              <a:gd name="connsiteY12" fmla="*/ 1295400 h 4038861"/>
              <a:gd name="connsiteX13" fmla="*/ 4724400 w 5753100"/>
              <a:gd name="connsiteY13" fmla="*/ 1320800 h 4038861"/>
              <a:gd name="connsiteX14" fmla="*/ 4660900 w 5753100"/>
              <a:gd name="connsiteY14" fmla="*/ 1333500 h 4038861"/>
              <a:gd name="connsiteX15" fmla="*/ 4584700 w 5753100"/>
              <a:gd name="connsiteY15" fmla="*/ 1371600 h 4038861"/>
              <a:gd name="connsiteX16" fmla="*/ 4559300 w 5753100"/>
              <a:gd name="connsiteY16" fmla="*/ 1409700 h 4038861"/>
              <a:gd name="connsiteX17" fmla="*/ 4445000 w 5753100"/>
              <a:gd name="connsiteY17" fmla="*/ 1498600 h 4038861"/>
              <a:gd name="connsiteX18" fmla="*/ 4406900 w 5753100"/>
              <a:gd name="connsiteY18" fmla="*/ 1524000 h 4038861"/>
              <a:gd name="connsiteX19" fmla="*/ 4394200 w 5753100"/>
              <a:gd name="connsiteY19" fmla="*/ 1562100 h 4038861"/>
              <a:gd name="connsiteX20" fmla="*/ 4356100 w 5753100"/>
              <a:gd name="connsiteY20" fmla="*/ 1574800 h 4038861"/>
              <a:gd name="connsiteX21" fmla="*/ 4305300 w 5753100"/>
              <a:gd name="connsiteY21" fmla="*/ 1600200 h 4038861"/>
              <a:gd name="connsiteX22" fmla="*/ 4279900 w 5753100"/>
              <a:gd name="connsiteY22" fmla="*/ 1638300 h 4038861"/>
              <a:gd name="connsiteX23" fmla="*/ 4229100 w 5753100"/>
              <a:gd name="connsiteY23" fmla="*/ 1651000 h 4038861"/>
              <a:gd name="connsiteX24" fmla="*/ 4191000 w 5753100"/>
              <a:gd name="connsiteY24" fmla="*/ 1676400 h 4038861"/>
              <a:gd name="connsiteX25" fmla="*/ 4114800 w 5753100"/>
              <a:gd name="connsiteY25" fmla="*/ 1701800 h 4038861"/>
              <a:gd name="connsiteX26" fmla="*/ 4000500 w 5753100"/>
              <a:gd name="connsiteY26" fmla="*/ 1765300 h 4038861"/>
              <a:gd name="connsiteX27" fmla="*/ 3949700 w 5753100"/>
              <a:gd name="connsiteY27" fmla="*/ 1790700 h 4038861"/>
              <a:gd name="connsiteX28" fmla="*/ 3873500 w 5753100"/>
              <a:gd name="connsiteY28" fmla="*/ 1803400 h 4038861"/>
              <a:gd name="connsiteX29" fmla="*/ 3721100 w 5753100"/>
              <a:gd name="connsiteY29" fmla="*/ 1841500 h 4038861"/>
              <a:gd name="connsiteX30" fmla="*/ 3479800 w 5753100"/>
              <a:gd name="connsiteY30" fmla="*/ 1828800 h 4038861"/>
              <a:gd name="connsiteX31" fmla="*/ 3441700 w 5753100"/>
              <a:gd name="connsiteY31" fmla="*/ 1816100 h 4038861"/>
              <a:gd name="connsiteX32" fmla="*/ 3390900 w 5753100"/>
              <a:gd name="connsiteY32" fmla="*/ 1803400 h 4038861"/>
              <a:gd name="connsiteX33" fmla="*/ 3060700 w 5753100"/>
              <a:gd name="connsiteY33" fmla="*/ 1816100 h 4038861"/>
              <a:gd name="connsiteX34" fmla="*/ 2921000 w 5753100"/>
              <a:gd name="connsiteY34" fmla="*/ 1828800 h 4038861"/>
              <a:gd name="connsiteX35" fmla="*/ 2743200 w 5753100"/>
              <a:gd name="connsiteY35" fmla="*/ 1841500 h 4038861"/>
              <a:gd name="connsiteX36" fmla="*/ 2565400 w 5753100"/>
              <a:gd name="connsiteY36" fmla="*/ 1879600 h 4038861"/>
              <a:gd name="connsiteX37" fmla="*/ 2489200 w 5753100"/>
              <a:gd name="connsiteY37" fmla="*/ 1905000 h 4038861"/>
              <a:gd name="connsiteX38" fmla="*/ 2374900 w 5753100"/>
              <a:gd name="connsiteY38" fmla="*/ 1943100 h 4038861"/>
              <a:gd name="connsiteX39" fmla="*/ 2336800 w 5753100"/>
              <a:gd name="connsiteY39" fmla="*/ 1955800 h 4038861"/>
              <a:gd name="connsiteX40" fmla="*/ 2247900 w 5753100"/>
              <a:gd name="connsiteY40" fmla="*/ 2070100 h 4038861"/>
              <a:gd name="connsiteX41" fmla="*/ 2197100 w 5753100"/>
              <a:gd name="connsiteY41" fmla="*/ 2184400 h 4038861"/>
              <a:gd name="connsiteX42" fmla="*/ 2184400 w 5753100"/>
              <a:gd name="connsiteY42" fmla="*/ 2273300 h 4038861"/>
              <a:gd name="connsiteX43" fmla="*/ 2171700 w 5753100"/>
              <a:gd name="connsiteY43" fmla="*/ 2336800 h 4038861"/>
              <a:gd name="connsiteX44" fmla="*/ 2197100 w 5753100"/>
              <a:gd name="connsiteY44" fmla="*/ 2819400 h 4038861"/>
              <a:gd name="connsiteX45" fmla="*/ 2209800 w 5753100"/>
              <a:gd name="connsiteY45" fmla="*/ 2857500 h 4038861"/>
              <a:gd name="connsiteX46" fmla="*/ 2311400 w 5753100"/>
              <a:gd name="connsiteY46" fmla="*/ 2959100 h 4038861"/>
              <a:gd name="connsiteX47" fmla="*/ 2336800 w 5753100"/>
              <a:gd name="connsiteY47" fmla="*/ 3009900 h 4038861"/>
              <a:gd name="connsiteX48" fmla="*/ 2349500 w 5753100"/>
              <a:gd name="connsiteY48" fmla="*/ 3048000 h 4038861"/>
              <a:gd name="connsiteX49" fmla="*/ 2387600 w 5753100"/>
              <a:gd name="connsiteY49" fmla="*/ 3073400 h 4038861"/>
              <a:gd name="connsiteX50" fmla="*/ 2400300 w 5753100"/>
              <a:gd name="connsiteY50" fmla="*/ 3124200 h 4038861"/>
              <a:gd name="connsiteX51" fmla="*/ 2425700 w 5753100"/>
              <a:gd name="connsiteY51" fmla="*/ 3162300 h 4038861"/>
              <a:gd name="connsiteX52" fmla="*/ 2438400 w 5753100"/>
              <a:gd name="connsiteY52" fmla="*/ 3302000 h 4038861"/>
              <a:gd name="connsiteX53" fmla="*/ 2413000 w 5753100"/>
              <a:gd name="connsiteY53" fmla="*/ 3619500 h 4038861"/>
              <a:gd name="connsiteX54" fmla="*/ 2374900 w 5753100"/>
              <a:gd name="connsiteY54" fmla="*/ 3657600 h 4038861"/>
              <a:gd name="connsiteX55" fmla="*/ 2362200 w 5753100"/>
              <a:gd name="connsiteY55" fmla="*/ 3695700 h 4038861"/>
              <a:gd name="connsiteX56" fmla="*/ 2286000 w 5753100"/>
              <a:gd name="connsiteY56" fmla="*/ 3733800 h 4038861"/>
              <a:gd name="connsiteX57" fmla="*/ 2222500 w 5753100"/>
              <a:gd name="connsiteY57" fmla="*/ 3797300 h 4038861"/>
              <a:gd name="connsiteX58" fmla="*/ 2146300 w 5753100"/>
              <a:gd name="connsiteY58" fmla="*/ 3822700 h 4038861"/>
              <a:gd name="connsiteX59" fmla="*/ 2108200 w 5753100"/>
              <a:gd name="connsiteY59" fmla="*/ 3835400 h 4038861"/>
              <a:gd name="connsiteX60" fmla="*/ 2032000 w 5753100"/>
              <a:gd name="connsiteY60" fmla="*/ 3873500 h 4038861"/>
              <a:gd name="connsiteX61" fmla="*/ 1930400 w 5753100"/>
              <a:gd name="connsiteY61" fmla="*/ 3937000 h 4038861"/>
              <a:gd name="connsiteX62" fmla="*/ 1854200 w 5753100"/>
              <a:gd name="connsiteY62" fmla="*/ 3962400 h 4038861"/>
              <a:gd name="connsiteX63" fmla="*/ 1752600 w 5753100"/>
              <a:gd name="connsiteY63" fmla="*/ 3975100 h 4038861"/>
              <a:gd name="connsiteX64" fmla="*/ 1651000 w 5753100"/>
              <a:gd name="connsiteY64" fmla="*/ 4000500 h 4038861"/>
              <a:gd name="connsiteX65" fmla="*/ 1574800 w 5753100"/>
              <a:gd name="connsiteY65" fmla="*/ 4038600 h 4038861"/>
              <a:gd name="connsiteX66" fmla="*/ 1536700 w 5753100"/>
              <a:gd name="connsiteY66" fmla="*/ 4013200 h 4038861"/>
              <a:gd name="connsiteX67" fmla="*/ 1485900 w 5753100"/>
              <a:gd name="connsiteY67" fmla="*/ 4000500 h 4038861"/>
              <a:gd name="connsiteX68" fmla="*/ 1409700 w 5753100"/>
              <a:gd name="connsiteY68" fmla="*/ 3949700 h 4038861"/>
              <a:gd name="connsiteX69" fmla="*/ 1333500 w 5753100"/>
              <a:gd name="connsiteY69" fmla="*/ 3924300 h 4038861"/>
              <a:gd name="connsiteX70" fmla="*/ 1244600 w 5753100"/>
              <a:gd name="connsiteY70" fmla="*/ 3873500 h 4038861"/>
              <a:gd name="connsiteX71" fmla="*/ 1193800 w 5753100"/>
              <a:gd name="connsiteY71" fmla="*/ 3848100 h 4038861"/>
              <a:gd name="connsiteX72" fmla="*/ 1003300 w 5753100"/>
              <a:gd name="connsiteY72" fmla="*/ 3822700 h 4038861"/>
              <a:gd name="connsiteX73" fmla="*/ 838200 w 5753100"/>
              <a:gd name="connsiteY73" fmla="*/ 3771900 h 4038861"/>
              <a:gd name="connsiteX74" fmla="*/ 749300 w 5753100"/>
              <a:gd name="connsiteY74" fmla="*/ 3759200 h 4038861"/>
              <a:gd name="connsiteX75" fmla="*/ 685800 w 5753100"/>
              <a:gd name="connsiteY75" fmla="*/ 3746500 h 4038861"/>
              <a:gd name="connsiteX76" fmla="*/ 546100 w 5753100"/>
              <a:gd name="connsiteY76" fmla="*/ 3721100 h 4038861"/>
              <a:gd name="connsiteX77" fmla="*/ 495300 w 5753100"/>
              <a:gd name="connsiteY77" fmla="*/ 3683000 h 4038861"/>
              <a:gd name="connsiteX78" fmla="*/ 419100 w 5753100"/>
              <a:gd name="connsiteY78" fmla="*/ 3657600 h 4038861"/>
              <a:gd name="connsiteX79" fmla="*/ 317500 w 5753100"/>
              <a:gd name="connsiteY79" fmla="*/ 3543300 h 4038861"/>
              <a:gd name="connsiteX80" fmla="*/ 279400 w 5753100"/>
              <a:gd name="connsiteY80" fmla="*/ 3505200 h 4038861"/>
              <a:gd name="connsiteX81" fmla="*/ 190500 w 5753100"/>
              <a:gd name="connsiteY81" fmla="*/ 3390900 h 4038861"/>
              <a:gd name="connsiteX82" fmla="*/ 152400 w 5753100"/>
              <a:gd name="connsiteY82" fmla="*/ 3289300 h 4038861"/>
              <a:gd name="connsiteX83" fmla="*/ 114300 w 5753100"/>
              <a:gd name="connsiteY83" fmla="*/ 3251200 h 4038861"/>
              <a:gd name="connsiteX84" fmla="*/ 76200 w 5753100"/>
              <a:gd name="connsiteY84" fmla="*/ 3149600 h 4038861"/>
              <a:gd name="connsiteX85" fmla="*/ 50800 w 5753100"/>
              <a:gd name="connsiteY85" fmla="*/ 3048000 h 4038861"/>
              <a:gd name="connsiteX86" fmla="*/ 38100 w 5753100"/>
              <a:gd name="connsiteY86" fmla="*/ 3009900 h 4038861"/>
              <a:gd name="connsiteX87" fmla="*/ 0 w 5753100"/>
              <a:gd name="connsiteY87" fmla="*/ 2794000 h 4038861"/>
              <a:gd name="connsiteX88" fmla="*/ 38100 w 5753100"/>
              <a:gd name="connsiteY88" fmla="*/ 2514600 h 4038861"/>
              <a:gd name="connsiteX89" fmla="*/ 50800 w 5753100"/>
              <a:gd name="connsiteY89" fmla="*/ 2438400 h 4038861"/>
              <a:gd name="connsiteX90" fmla="*/ 63500 w 5753100"/>
              <a:gd name="connsiteY90" fmla="*/ 2400300 h 4038861"/>
              <a:gd name="connsiteX91" fmla="*/ 76200 w 5753100"/>
              <a:gd name="connsiteY91" fmla="*/ 2349500 h 4038861"/>
              <a:gd name="connsiteX92" fmla="*/ 101600 w 5753100"/>
              <a:gd name="connsiteY92" fmla="*/ 2286000 h 4038861"/>
              <a:gd name="connsiteX93" fmla="*/ 114300 w 5753100"/>
              <a:gd name="connsiteY93" fmla="*/ 2235200 h 4038861"/>
              <a:gd name="connsiteX94" fmla="*/ 139700 w 5753100"/>
              <a:gd name="connsiteY94" fmla="*/ 2197100 h 4038861"/>
              <a:gd name="connsiteX95" fmla="*/ 165100 w 5753100"/>
              <a:gd name="connsiteY95" fmla="*/ 2133600 h 4038861"/>
              <a:gd name="connsiteX96" fmla="*/ 203200 w 5753100"/>
              <a:gd name="connsiteY96" fmla="*/ 2095500 h 4038861"/>
              <a:gd name="connsiteX97" fmla="*/ 266700 w 5753100"/>
              <a:gd name="connsiteY97" fmla="*/ 2032000 h 4038861"/>
              <a:gd name="connsiteX98" fmla="*/ 342900 w 5753100"/>
              <a:gd name="connsiteY98" fmla="*/ 1917700 h 4038861"/>
              <a:gd name="connsiteX99" fmla="*/ 419100 w 5753100"/>
              <a:gd name="connsiteY99" fmla="*/ 1866900 h 4038861"/>
              <a:gd name="connsiteX100" fmla="*/ 495300 w 5753100"/>
              <a:gd name="connsiteY100" fmla="*/ 1752600 h 4038861"/>
              <a:gd name="connsiteX101" fmla="*/ 520700 w 5753100"/>
              <a:gd name="connsiteY101" fmla="*/ 1701800 h 4038861"/>
              <a:gd name="connsiteX102" fmla="*/ 558800 w 5753100"/>
              <a:gd name="connsiteY102" fmla="*/ 1651000 h 4038861"/>
              <a:gd name="connsiteX103" fmla="*/ 584200 w 5753100"/>
              <a:gd name="connsiteY103" fmla="*/ 1574800 h 4038861"/>
              <a:gd name="connsiteX104" fmla="*/ 635000 w 5753100"/>
              <a:gd name="connsiteY104" fmla="*/ 1511300 h 4038861"/>
              <a:gd name="connsiteX105" fmla="*/ 673100 w 5753100"/>
              <a:gd name="connsiteY105" fmla="*/ 1447800 h 4038861"/>
              <a:gd name="connsiteX106" fmla="*/ 698500 w 5753100"/>
              <a:gd name="connsiteY106" fmla="*/ 1333500 h 4038861"/>
              <a:gd name="connsiteX107" fmla="*/ 736600 w 5753100"/>
              <a:gd name="connsiteY107" fmla="*/ 1282700 h 4038861"/>
              <a:gd name="connsiteX108" fmla="*/ 749300 w 5753100"/>
              <a:gd name="connsiteY108" fmla="*/ 1219200 h 4038861"/>
              <a:gd name="connsiteX109" fmla="*/ 787400 w 5753100"/>
              <a:gd name="connsiteY109" fmla="*/ 1117600 h 4038861"/>
              <a:gd name="connsiteX110" fmla="*/ 787400 w 5753100"/>
              <a:gd name="connsiteY110" fmla="*/ 546100 h 4038861"/>
              <a:gd name="connsiteX111" fmla="*/ 812800 w 5753100"/>
              <a:gd name="connsiteY111" fmla="*/ 431800 h 4038861"/>
              <a:gd name="connsiteX112" fmla="*/ 838200 w 5753100"/>
              <a:gd name="connsiteY112" fmla="*/ 0 h 403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5753100" h="4038861">
                <a:moveTo>
                  <a:pt x="5753100" y="1536700"/>
                </a:moveTo>
                <a:cubicBezTo>
                  <a:pt x="5663346" y="1518749"/>
                  <a:pt x="5710078" y="1530826"/>
                  <a:pt x="5613400" y="1498600"/>
                </a:cubicBezTo>
                <a:cubicBezTo>
                  <a:pt x="5600700" y="1494367"/>
                  <a:pt x="5586439" y="1493326"/>
                  <a:pt x="5575300" y="1485900"/>
                </a:cubicBezTo>
                <a:cubicBezTo>
                  <a:pt x="5549900" y="1468967"/>
                  <a:pt x="5528060" y="1444753"/>
                  <a:pt x="5499100" y="1435100"/>
                </a:cubicBezTo>
                <a:cubicBezTo>
                  <a:pt x="5486400" y="1430867"/>
                  <a:pt x="5472974" y="1428387"/>
                  <a:pt x="5461000" y="1422400"/>
                </a:cubicBezTo>
                <a:cubicBezTo>
                  <a:pt x="5447348" y="1415574"/>
                  <a:pt x="5436848" y="1403199"/>
                  <a:pt x="5422900" y="1397000"/>
                </a:cubicBezTo>
                <a:lnTo>
                  <a:pt x="5308600" y="1358900"/>
                </a:lnTo>
                <a:cubicBezTo>
                  <a:pt x="5295900" y="1354667"/>
                  <a:pt x="5281639" y="1353626"/>
                  <a:pt x="5270500" y="1346200"/>
                </a:cubicBezTo>
                <a:cubicBezTo>
                  <a:pt x="5257800" y="1337733"/>
                  <a:pt x="5246052" y="1327626"/>
                  <a:pt x="5232400" y="1320800"/>
                </a:cubicBezTo>
                <a:cubicBezTo>
                  <a:pt x="5212010" y="1310605"/>
                  <a:pt x="5190246" y="1303405"/>
                  <a:pt x="5168900" y="1295400"/>
                </a:cubicBezTo>
                <a:cubicBezTo>
                  <a:pt x="5119182" y="1276756"/>
                  <a:pt x="5068383" y="1267677"/>
                  <a:pt x="5016500" y="1257300"/>
                </a:cubicBezTo>
                <a:cubicBezTo>
                  <a:pt x="4890440" y="1266997"/>
                  <a:pt x="4887099" y="1257986"/>
                  <a:pt x="4800600" y="1282700"/>
                </a:cubicBezTo>
                <a:cubicBezTo>
                  <a:pt x="4787728" y="1286378"/>
                  <a:pt x="4774474" y="1289413"/>
                  <a:pt x="4762500" y="1295400"/>
                </a:cubicBezTo>
                <a:cubicBezTo>
                  <a:pt x="4748848" y="1302226"/>
                  <a:pt x="4738692" y="1315441"/>
                  <a:pt x="4724400" y="1320800"/>
                </a:cubicBezTo>
                <a:cubicBezTo>
                  <a:pt x="4704189" y="1328379"/>
                  <a:pt x="4681841" y="1328265"/>
                  <a:pt x="4660900" y="1333500"/>
                </a:cubicBezTo>
                <a:cubicBezTo>
                  <a:pt x="4618836" y="1344016"/>
                  <a:pt x="4621949" y="1346768"/>
                  <a:pt x="4584700" y="1371600"/>
                </a:cubicBezTo>
                <a:cubicBezTo>
                  <a:pt x="4576233" y="1384300"/>
                  <a:pt x="4569071" y="1397974"/>
                  <a:pt x="4559300" y="1409700"/>
                </a:cubicBezTo>
                <a:cubicBezTo>
                  <a:pt x="4521996" y="1454464"/>
                  <a:pt x="4498102" y="1463199"/>
                  <a:pt x="4445000" y="1498600"/>
                </a:cubicBezTo>
                <a:lnTo>
                  <a:pt x="4406900" y="1524000"/>
                </a:lnTo>
                <a:cubicBezTo>
                  <a:pt x="4402667" y="1536700"/>
                  <a:pt x="4403666" y="1552634"/>
                  <a:pt x="4394200" y="1562100"/>
                </a:cubicBezTo>
                <a:cubicBezTo>
                  <a:pt x="4384734" y="1571566"/>
                  <a:pt x="4368405" y="1569527"/>
                  <a:pt x="4356100" y="1574800"/>
                </a:cubicBezTo>
                <a:cubicBezTo>
                  <a:pt x="4338699" y="1582258"/>
                  <a:pt x="4322233" y="1591733"/>
                  <a:pt x="4305300" y="1600200"/>
                </a:cubicBezTo>
                <a:cubicBezTo>
                  <a:pt x="4296833" y="1612900"/>
                  <a:pt x="4292600" y="1629833"/>
                  <a:pt x="4279900" y="1638300"/>
                </a:cubicBezTo>
                <a:cubicBezTo>
                  <a:pt x="4265377" y="1647982"/>
                  <a:pt x="4245143" y="1644124"/>
                  <a:pt x="4229100" y="1651000"/>
                </a:cubicBezTo>
                <a:cubicBezTo>
                  <a:pt x="4215071" y="1657013"/>
                  <a:pt x="4204948" y="1670201"/>
                  <a:pt x="4191000" y="1676400"/>
                </a:cubicBezTo>
                <a:cubicBezTo>
                  <a:pt x="4166534" y="1687274"/>
                  <a:pt x="4138747" y="1689826"/>
                  <a:pt x="4114800" y="1701800"/>
                </a:cubicBezTo>
                <a:cubicBezTo>
                  <a:pt x="3992999" y="1762700"/>
                  <a:pt x="4144021" y="1685566"/>
                  <a:pt x="4000500" y="1765300"/>
                </a:cubicBezTo>
                <a:cubicBezTo>
                  <a:pt x="3983950" y="1774494"/>
                  <a:pt x="3967834" y="1785260"/>
                  <a:pt x="3949700" y="1790700"/>
                </a:cubicBezTo>
                <a:cubicBezTo>
                  <a:pt x="3925036" y="1798099"/>
                  <a:pt x="3898482" y="1797155"/>
                  <a:pt x="3873500" y="1803400"/>
                </a:cubicBezTo>
                <a:cubicBezTo>
                  <a:pt x="3672242" y="1853714"/>
                  <a:pt x="3920491" y="1808268"/>
                  <a:pt x="3721100" y="1841500"/>
                </a:cubicBezTo>
                <a:cubicBezTo>
                  <a:pt x="3640667" y="1837267"/>
                  <a:pt x="3560014" y="1836092"/>
                  <a:pt x="3479800" y="1828800"/>
                </a:cubicBezTo>
                <a:cubicBezTo>
                  <a:pt x="3466468" y="1827588"/>
                  <a:pt x="3454572" y="1819778"/>
                  <a:pt x="3441700" y="1816100"/>
                </a:cubicBezTo>
                <a:cubicBezTo>
                  <a:pt x="3424917" y="1811305"/>
                  <a:pt x="3407833" y="1807633"/>
                  <a:pt x="3390900" y="1803400"/>
                </a:cubicBezTo>
                <a:lnTo>
                  <a:pt x="3060700" y="1816100"/>
                </a:lnTo>
                <a:cubicBezTo>
                  <a:pt x="3014009" y="1818624"/>
                  <a:pt x="2967610" y="1825071"/>
                  <a:pt x="2921000" y="1828800"/>
                </a:cubicBezTo>
                <a:lnTo>
                  <a:pt x="2743200" y="1841500"/>
                </a:lnTo>
                <a:cubicBezTo>
                  <a:pt x="2559214" y="1902829"/>
                  <a:pt x="2789693" y="1831537"/>
                  <a:pt x="2565400" y="1879600"/>
                </a:cubicBezTo>
                <a:cubicBezTo>
                  <a:pt x="2539220" y="1885210"/>
                  <a:pt x="2514600" y="1896533"/>
                  <a:pt x="2489200" y="1905000"/>
                </a:cubicBezTo>
                <a:lnTo>
                  <a:pt x="2374900" y="1943100"/>
                </a:lnTo>
                <a:lnTo>
                  <a:pt x="2336800" y="1955800"/>
                </a:lnTo>
                <a:cubicBezTo>
                  <a:pt x="2303926" y="1988674"/>
                  <a:pt x="2263091" y="2024528"/>
                  <a:pt x="2247900" y="2070100"/>
                </a:cubicBezTo>
                <a:cubicBezTo>
                  <a:pt x="2217673" y="2160780"/>
                  <a:pt x="2237352" y="2124023"/>
                  <a:pt x="2197100" y="2184400"/>
                </a:cubicBezTo>
                <a:cubicBezTo>
                  <a:pt x="2192867" y="2214033"/>
                  <a:pt x="2189321" y="2243773"/>
                  <a:pt x="2184400" y="2273300"/>
                </a:cubicBezTo>
                <a:cubicBezTo>
                  <a:pt x="2180851" y="2294592"/>
                  <a:pt x="2171198" y="2315220"/>
                  <a:pt x="2171700" y="2336800"/>
                </a:cubicBezTo>
                <a:cubicBezTo>
                  <a:pt x="2175445" y="2497846"/>
                  <a:pt x="2185344" y="2658740"/>
                  <a:pt x="2197100" y="2819400"/>
                </a:cubicBezTo>
                <a:cubicBezTo>
                  <a:pt x="2198077" y="2832751"/>
                  <a:pt x="2203299" y="2845798"/>
                  <a:pt x="2209800" y="2857500"/>
                </a:cubicBezTo>
                <a:cubicBezTo>
                  <a:pt x="2256955" y="2942379"/>
                  <a:pt x="2242069" y="2924435"/>
                  <a:pt x="2311400" y="2959100"/>
                </a:cubicBezTo>
                <a:cubicBezTo>
                  <a:pt x="2319867" y="2976033"/>
                  <a:pt x="2329342" y="2992499"/>
                  <a:pt x="2336800" y="3009900"/>
                </a:cubicBezTo>
                <a:cubicBezTo>
                  <a:pt x="2342073" y="3022205"/>
                  <a:pt x="2341137" y="3037547"/>
                  <a:pt x="2349500" y="3048000"/>
                </a:cubicBezTo>
                <a:cubicBezTo>
                  <a:pt x="2359035" y="3059919"/>
                  <a:pt x="2374900" y="3064933"/>
                  <a:pt x="2387600" y="3073400"/>
                </a:cubicBezTo>
                <a:cubicBezTo>
                  <a:pt x="2391833" y="3090333"/>
                  <a:pt x="2393424" y="3108157"/>
                  <a:pt x="2400300" y="3124200"/>
                </a:cubicBezTo>
                <a:cubicBezTo>
                  <a:pt x="2406313" y="3138229"/>
                  <a:pt x="2422502" y="3147375"/>
                  <a:pt x="2425700" y="3162300"/>
                </a:cubicBezTo>
                <a:cubicBezTo>
                  <a:pt x="2435497" y="3208021"/>
                  <a:pt x="2434167" y="3255433"/>
                  <a:pt x="2438400" y="3302000"/>
                </a:cubicBezTo>
                <a:cubicBezTo>
                  <a:pt x="2429933" y="3407833"/>
                  <a:pt x="2431664" y="3514982"/>
                  <a:pt x="2413000" y="3619500"/>
                </a:cubicBezTo>
                <a:cubicBezTo>
                  <a:pt x="2409843" y="3637181"/>
                  <a:pt x="2384863" y="3642656"/>
                  <a:pt x="2374900" y="3657600"/>
                </a:cubicBezTo>
                <a:cubicBezTo>
                  <a:pt x="2367474" y="3668739"/>
                  <a:pt x="2370563" y="3685247"/>
                  <a:pt x="2362200" y="3695700"/>
                </a:cubicBezTo>
                <a:cubicBezTo>
                  <a:pt x="2344295" y="3718081"/>
                  <a:pt x="2311099" y="3725434"/>
                  <a:pt x="2286000" y="3733800"/>
                </a:cubicBezTo>
                <a:cubicBezTo>
                  <a:pt x="2262828" y="3768558"/>
                  <a:pt x="2262605" y="3779475"/>
                  <a:pt x="2222500" y="3797300"/>
                </a:cubicBezTo>
                <a:cubicBezTo>
                  <a:pt x="2198034" y="3808174"/>
                  <a:pt x="2171700" y="3814233"/>
                  <a:pt x="2146300" y="3822700"/>
                </a:cubicBezTo>
                <a:cubicBezTo>
                  <a:pt x="2133600" y="3826933"/>
                  <a:pt x="2119339" y="3827974"/>
                  <a:pt x="2108200" y="3835400"/>
                </a:cubicBezTo>
                <a:cubicBezTo>
                  <a:pt x="2058961" y="3868226"/>
                  <a:pt x="2084580" y="3855973"/>
                  <a:pt x="2032000" y="3873500"/>
                </a:cubicBezTo>
                <a:cubicBezTo>
                  <a:pt x="1988329" y="3906253"/>
                  <a:pt x="1980209" y="3917077"/>
                  <a:pt x="1930400" y="3937000"/>
                </a:cubicBezTo>
                <a:cubicBezTo>
                  <a:pt x="1905541" y="3946944"/>
                  <a:pt x="1880767" y="3959079"/>
                  <a:pt x="1854200" y="3962400"/>
                </a:cubicBezTo>
                <a:cubicBezTo>
                  <a:pt x="1820333" y="3966633"/>
                  <a:pt x="1786146" y="3968810"/>
                  <a:pt x="1752600" y="3975100"/>
                </a:cubicBezTo>
                <a:cubicBezTo>
                  <a:pt x="1718289" y="3981533"/>
                  <a:pt x="1651000" y="4000500"/>
                  <a:pt x="1651000" y="4000500"/>
                </a:cubicBezTo>
                <a:cubicBezTo>
                  <a:pt x="1637732" y="4009345"/>
                  <a:pt x="1595832" y="4042105"/>
                  <a:pt x="1574800" y="4038600"/>
                </a:cubicBezTo>
                <a:cubicBezTo>
                  <a:pt x="1559744" y="4036091"/>
                  <a:pt x="1550729" y="4019213"/>
                  <a:pt x="1536700" y="4013200"/>
                </a:cubicBezTo>
                <a:cubicBezTo>
                  <a:pt x="1520657" y="4006324"/>
                  <a:pt x="1502833" y="4004733"/>
                  <a:pt x="1485900" y="4000500"/>
                </a:cubicBezTo>
                <a:cubicBezTo>
                  <a:pt x="1460500" y="3983567"/>
                  <a:pt x="1438660" y="3959353"/>
                  <a:pt x="1409700" y="3949700"/>
                </a:cubicBezTo>
                <a:lnTo>
                  <a:pt x="1333500" y="3924300"/>
                </a:lnTo>
                <a:cubicBezTo>
                  <a:pt x="1289785" y="3858728"/>
                  <a:pt x="1332035" y="3902645"/>
                  <a:pt x="1244600" y="3873500"/>
                </a:cubicBezTo>
                <a:cubicBezTo>
                  <a:pt x="1226639" y="3867513"/>
                  <a:pt x="1211761" y="3854087"/>
                  <a:pt x="1193800" y="3848100"/>
                </a:cubicBezTo>
                <a:cubicBezTo>
                  <a:pt x="1148706" y="3833069"/>
                  <a:pt x="1033276" y="3825698"/>
                  <a:pt x="1003300" y="3822700"/>
                </a:cubicBezTo>
                <a:cubicBezTo>
                  <a:pt x="934755" y="3777003"/>
                  <a:pt x="964680" y="3789969"/>
                  <a:pt x="838200" y="3771900"/>
                </a:cubicBezTo>
                <a:cubicBezTo>
                  <a:pt x="808567" y="3767667"/>
                  <a:pt x="778827" y="3764121"/>
                  <a:pt x="749300" y="3759200"/>
                </a:cubicBezTo>
                <a:cubicBezTo>
                  <a:pt x="728008" y="3755651"/>
                  <a:pt x="707092" y="3750049"/>
                  <a:pt x="685800" y="3746500"/>
                </a:cubicBezTo>
                <a:cubicBezTo>
                  <a:pt x="549284" y="3723747"/>
                  <a:pt x="643630" y="3745482"/>
                  <a:pt x="546100" y="3721100"/>
                </a:cubicBezTo>
                <a:cubicBezTo>
                  <a:pt x="529167" y="3708400"/>
                  <a:pt x="514232" y="3692466"/>
                  <a:pt x="495300" y="3683000"/>
                </a:cubicBezTo>
                <a:cubicBezTo>
                  <a:pt x="471353" y="3671026"/>
                  <a:pt x="419100" y="3657600"/>
                  <a:pt x="419100" y="3657600"/>
                </a:cubicBezTo>
                <a:cubicBezTo>
                  <a:pt x="261351" y="3499851"/>
                  <a:pt x="429621" y="3674108"/>
                  <a:pt x="317500" y="3543300"/>
                </a:cubicBezTo>
                <a:cubicBezTo>
                  <a:pt x="305811" y="3529663"/>
                  <a:pt x="290176" y="3519568"/>
                  <a:pt x="279400" y="3505200"/>
                </a:cubicBezTo>
                <a:cubicBezTo>
                  <a:pt x="178558" y="3370745"/>
                  <a:pt x="307670" y="3508070"/>
                  <a:pt x="190500" y="3390900"/>
                </a:cubicBezTo>
                <a:cubicBezTo>
                  <a:pt x="182056" y="3365569"/>
                  <a:pt x="163247" y="3306655"/>
                  <a:pt x="152400" y="3289300"/>
                </a:cubicBezTo>
                <a:cubicBezTo>
                  <a:pt x="142881" y="3274070"/>
                  <a:pt x="127000" y="3263900"/>
                  <a:pt x="114300" y="3251200"/>
                </a:cubicBezTo>
                <a:cubicBezTo>
                  <a:pt x="66394" y="3059576"/>
                  <a:pt x="142612" y="3348835"/>
                  <a:pt x="76200" y="3149600"/>
                </a:cubicBezTo>
                <a:cubicBezTo>
                  <a:pt x="65161" y="3116482"/>
                  <a:pt x="61839" y="3081118"/>
                  <a:pt x="50800" y="3048000"/>
                </a:cubicBezTo>
                <a:cubicBezTo>
                  <a:pt x="46567" y="3035300"/>
                  <a:pt x="40725" y="3023027"/>
                  <a:pt x="38100" y="3009900"/>
                </a:cubicBezTo>
                <a:cubicBezTo>
                  <a:pt x="23768" y="2938240"/>
                  <a:pt x="0" y="2794000"/>
                  <a:pt x="0" y="2794000"/>
                </a:cubicBezTo>
                <a:cubicBezTo>
                  <a:pt x="12700" y="2700867"/>
                  <a:pt x="22647" y="2607316"/>
                  <a:pt x="38100" y="2514600"/>
                </a:cubicBezTo>
                <a:cubicBezTo>
                  <a:pt x="42333" y="2489200"/>
                  <a:pt x="45214" y="2463537"/>
                  <a:pt x="50800" y="2438400"/>
                </a:cubicBezTo>
                <a:cubicBezTo>
                  <a:pt x="53704" y="2425332"/>
                  <a:pt x="59822" y="2413172"/>
                  <a:pt x="63500" y="2400300"/>
                </a:cubicBezTo>
                <a:cubicBezTo>
                  <a:pt x="68295" y="2383517"/>
                  <a:pt x="70680" y="2366059"/>
                  <a:pt x="76200" y="2349500"/>
                </a:cubicBezTo>
                <a:cubicBezTo>
                  <a:pt x="83409" y="2327873"/>
                  <a:pt x="94391" y="2307627"/>
                  <a:pt x="101600" y="2286000"/>
                </a:cubicBezTo>
                <a:cubicBezTo>
                  <a:pt x="107120" y="2269441"/>
                  <a:pt x="107424" y="2251243"/>
                  <a:pt x="114300" y="2235200"/>
                </a:cubicBezTo>
                <a:cubicBezTo>
                  <a:pt x="120313" y="2221171"/>
                  <a:pt x="132874" y="2210752"/>
                  <a:pt x="139700" y="2197100"/>
                </a:cubicBezTo>
                <a:cubicBezTo>
                  <a:pt x="149895" y="2176710"/>
                  <a:pt x="153018" y="2152932"/>
                  <a:pt x="165100" y="2133600"/>
                </a:cubicBezTo>
                <a:cubicBezTo>
                  <a:pt x="174619" y="2118370"/>
                  <a:pt x="191702" y="2109298"/>
                  <a:pt x="203200" y="2095500"/>
                </a:cubicBezTo>
                <a:cubicBezTo>
                  <a:pt x="256117" y="2032000"/>
                  <a:pt x="196850" y="2078567"/>
                  <a:pt x="266700" y="2032000"/>
                </a:cubicBezTo>
                <a:cubicBezTo>
                  <a:pt x="285796" y="1974713"/>
                  <a:pt x="280857" y="1974103"/>
                  <a:pt x="342900" y="1917700"/>
                </a:cubicBezTo>
                <a:cubicBezTo>
                  <a:pt x="365488" y="1897165"/>
                  <a:pt x="419100" y="1866900"/>
                  <a:pt x="419100" y="1866900"/>
                </a:cubicBezTo>
                <a:cubicBezTo>
                  <a:pt x="478493" y="1748115"/>
                  <a:pt x="401360" y="1893510"/>
                  <a:pt x="495300" y="1752600"/>
                </a:cubicBezTo>
                <a:cubicBezTo>
                  <a:pt x="505802" y="1736848"/>
                  <a:pt x="510666" y="1717854"/>
                  <a:pt x="520700" y="1701800"/>
                </a:cubicBezTo>
                <a:cubicBezTo>
                  <a:pt x="531918" y="1683851"/>
                  <a:pt x="546100" y="1667933"/>
                  <a:pt x="558800" y="1651000"/>
                </a:cubicBezTo>
                <a:cubicBezTo>
                  <a:pt x="567267" y="1625600"/>
                  <a:pt x="571379" y="1598305"/>
                  <a:pt x="584200" y="1574800"/>
                </a:cubicBezTo>
                <a:cubicBezTo>
                  <a:pt x="597180" y="1551003"/>
                  <a:pt x="619455" y="1533507"/>
                  <a:pt x="635000" y="1511300"/>
                </a:cubicBezTo>
                <a:cubicBezTo>
                  <a:pt x="649156" y="1491078"/>
                  <a:pt x="662061" y="1469878"/>
                  <a:pt x="673100" y="1447800"/>
                </a:cubicBezTo>
                <a:cubicBezTo>
                  <a:pt x="706483" y="1381034"/>
                  <a:pt x="659478" y="1431055"/>
                  <a:pt x="698500" y="1333500"/>
                </a:cubicBezTo>
                <a:cubicBezTo>
                  <a:pt x="706361" y="1313847"/>
                  <a:pt x="723900" y="1299633"/>
                  <a:pt x="736600" y="1282700"/>
                </a:cubicBezTo>
                <a:cubicBezTo>
                  <a:pt x="740833" y="1261533"/>
                  <a:pt x="744065" y="1240141"/>
                  <a:pt x="749300" y="1219200"/>
                </a:cubicBezTo>
                <a:cubicBezTo>
                  <a:pt x="755936" y="1192655"/>
                  <a:pt x="779631" y="1137023"/>
                  <a:pt x="787400" y="1117600"/>
                </a:cubicBezTo>
                <a:cubicBezTo>
                  <a:pt x="777105" y="829326"/>
                  <a:pt x="764710" y="795694"/>
                  <a:pt x="787400" y="546100"/>
                </a:cubicBezTo>
                <a:cubicBezTo>
                  <a:pt x="789703" y="520764"/>
                  <a:pt x="806039" y="458842"/>
                  <a:pt x="812800" y="431800"/>
                </a:cubicBezTo>
                <a:cubicBezTo>
                  <a:pt x="839326" y="33904"/>
                  <a:pt x="838200" y="178082"/>
                  <a:pt x="838200" y="0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91922" y="214564"/>
            <a:ext cx="1756561" cy="91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9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5945">
            <a:off x="8708011" y="2673158"/>
            <a:ext cx="698018" cy="132904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7" y="3970626"/>
            <a:ext cx="564820" cy="5648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97933" y="3754677"/>
            <a:ext cx="757319" cy="757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78840" y="3272192"/>
            <a:ext cx="564820" cy="56482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>
            <a:off x="1231900" y="3606800"/>
            <a:ext cx="4089400" cy="1955800"/>
          </a:xfrm>
          <a:custGeom>
            <a:avLst/>
            <a:gdLst>
              <a:gd name="connsiteX0" fmla="*/ 0 w 4089400"/>
              <a:gd name="connsiteY0" fmla="*/ 1511300 h 1955800"/>
              <a:gd name="connsiteX1" fmla="*/ 101600 w 4089400"/>
              <a:gd name="connsiteY1" fmla="*/ 1536700 h 1955800"/>
              <a:gd name="connsiteX2" fmla="*/ 177800 w 4089400"/>
              <a:gd name="connsiteY2" fmla="*/ 1574800 h 1955800"/>
              <a:gd name="connsiteX3" fmla="*/ 228600 w 4089400"/>
              <a:gd name="connsiteY3" fmla="*/ 1612900 h 1955800"/>
              <a:gd name="connsiteX4" fmla="*/ 292100 w 4089400"/>
              <a:gd name="connsiteY4" fmla="*/ 1689100 h 1955800"/>
              <a:gd name="connsiteX5" fmla="*/ 330200 w 4089400"/>
              <a:gd name="connsiteY5" fmla="*/ 1701800 h 1955800"/>
              <a:gd name="connsiteX6" fmla="*/ 355600 w 4089400"/>
              <a:gd name="connsiteY6" fmla="*/ 1739900 h 1955800"/>
              <a:gd name="connsiteX7" fmla="*/ 444500 w 4089400"/>
              <a:gd name="connsiteY7" fmla="*/ 1765300 h 1955800"/>
              <a:gd name="connsiteX8" fmla="*/ 609600 w 4089400"/>
              <a:gd name="connsiteY8" fmla="*/ 1752600 h 1955800"/>
              <a:gd name="connsiteX9" fmla="*/ 660400 w 4089400"/>
              <a:gd name="connsiteY9" fmla="*/ 1727200 h 1955800"/>
              <a:gd name="connsiteX10" fmla="*/ 698500 w 4089400"/>
              <a:gd name="connsiteY10" fmla="*/ 1714500 h 1955800"/>
              <a:gd name="connsiteX11" fmla="*/ 774700 w 4089400"/>
              <a:gd name="connsiteY11" fmla="*/ 1739900 h 1955800"/>
              <a:gd name="connsiteX12" fmla="*/ 812800 w 4089400"/>
              <a:gd name="connsiteY12" fmla="*/ 1765300 h 1955800"/>
              <a:gd name="connsiteX13" fmla="*/ 889000 w 4089400"/>
              <a:gd name="connsiteY13" fmla="*/ 1790700 h 1955800"/>
              <a:gd name="connsiteX14" fmla="*/ 927100 w 4089400"/>
              <a:gd name="connsiteY14" fmla="*/ 1803400 h 1955800"/>
              <a:gd name="connsiteX15" fmla="*/ 965200 w 4089400"/>
              <a:gd name="connsiteY15" fmla="*/ 1816100 h 1955800"/>
              <a:gd name="connsiteX16" fmla="*/ 1041400 w 4089400"/>
              <a:gd name="connsiteY16" fmla="*/ 1828800 h 1955800"/>
              <a:gd name="connsiteX17" fmla="*/ 1130300 w 4089400"/>
              <a:gd name="connsiteY17" fmla="*/ 1854200 h 1955800"/>
              <a:gd name="connsiteX18" fmla="*/ 1168400 w 4089400"/>
              <a:gd name="connsiteY18" fmla="*/ 1866900 h 1955800"/>
              <a:gd name="connsiteX19" fmla="*/ 1282700 w 4089400"/>
              <a:gd name="connsiteY19" fmla="*/ 1879600 h 1955800"/>
              <a:gd name="connsiteX20" fmla="*/ 1384300 w 4089400"/>
              <a:gd name="connsiteY20" fmla="*/ 1905000 h 1955800"/>
              <a:gd name="connsiteX21" fmla="*/ 1460500 w 4089400"/>
              <a:gd name="connsiteY21" fmla="*/ 1930400 h 1955800"/>
              <a:gd name="connsiteX22" fmla="*/ 1498600 w 4089400"/>
              <a:gd name="connsiteY22" fmla="*/ 1943100 h 1955800"/>
              <a:gd name="connsiteX23" fmla="*/ 1651000 w 4089400"/>
              <a:gd name="connsiteY23" fmla="*/ 1955800 h 1955800"/>
              <a:gd name="connsiteX24" fmla="*/ 2019300 w 4089400"/>
              <a:gd name="connsiteY24" fmla="*/ 1930400 h 1955800"/>
              <a:gd name="connsiteX25" fmla="*/ 2095500 w 4089400"/>
              <a:gd name="connsiteY25" fmla="*/ 1905000 h 1955800"/>
              <a:gd name="connsiteX26" fmla="*/ 2133600 w 4089400"/>
              <a:gd name="connsiteY26" fmla="*/ 1892300 h 1955800"/>
              <a:gd name="connsiteX27" fmla="*/ 2247900 w 4089400"/>
              <a:gd name="connsiteY27" fmla="*/ 1828800 h 1955800"/>
              <a:gd name="connsiteX28" fmla="*/ 2324100 w 4089400"/>
              <a:gd name="connsiteY28" fmla="*/ 1739900 h 1955800"/>
              <a:gd name="connsiteX29" fmla="*/ 2374900 w 4089400"/>
              <a:gd name="connsiteY29" fmla="*/ 1663700 h 1955800"/>
              <a:gd name="connsiteX30" fmla="*/ 2387600 w 4089400"/>
              <a:gd name="connsiteY30" fmla="*/ 1625600 h 1955800"/>
              <a:gd name="connsiteX31" fmla="*/ 2476500 w 4089400"/>
              <a:gd name="connsiteY31" fmla="*/ 1549400 h 1955800"/>
              <a:gd name="connsiteX32" fmla="*/ 2552700 w 4089400"/>
              <a:gd name="connsiteY32" fmla="*/ 1498600 h 1955800"/>
              <a:gd name="connsiteX33" fmla="*/ 2590800 w 4089400"/>
              <a:gd name="connsiteY33" fmla="*/ 1358900 h 1955800"/>
              <a:gd name="connsiteX34" fmla="*/ 2616200 w 4089400"/>
              <a:gd name="connsiteY34" fmla="*/ 1320800 h 1955800"/>
              <a:gd name="connsiteX35" fmla="*/ 2603500 w 4089400"/>
              <a:gd name="connsiteY35" fmla="*/ 1206500 h 1955800"/>
              <a:gd name="connsiteX36" fmla="*/ 2527300 w 4089400"/>
              <a:gd name="connsiteY36" fmla="*/ 1104900 h 1955800"/>
              <a:gd name="connsiteX37" fmla="*/ 2514600 w 4089400"/>
              <a:gd name="connsiteY37" fmla="*/ 1066800 h 1955800"/>
              <a:gd name="connsiteX38" fmla="*/ 2489200 w 4089400"/>
              <a:gd name="connsiteY38" fmla="*/ 1028700 h 1955800"/>
              <a:gd name="connsiteX39" fmla="*/ 2451100 w 4089400"/>
              <a:gd name="connsiteY39" fmla="*/ 901700 h 1955800"/>
              <a:gd name="connsiteX40" fmla="*/ 2413000 w 4089400"/>
              <a:gd name="connsiteY40" fmla="*/ 863600 h 1955800"/>
              <a:gd name="connsiteX41" fmla="*/ 2387600 w 4089400"/>
              <a:gd name="connsiteY41" fmla="*/ 812800 h 1955800"/>
              <a:gd name="connsiteX42" fmla="*/ 2336800 w 4089400"/>
              <a:gd name="connsiteY42" fmla="*/ 774700 h 1955800"/>
              <a:gd name="connsiteX43" fmla="*/ 2273300 w 4089400"/>
              <a:gd name="connsiteY43" fmla="*/ 723900 h 1955800"/>
              <a:gd name="connsiteX44" fmla="*/ 2260600 w 4089400"/>
              <a:gd name="connsiteY44" fmla="*/ 685800 h 1955800"/>
              <a:gd name="connsiteX45" fmla="*/ 2209800 w 4089400"/>
              <a:gd name="connsiteY45" fmla="*/ 609600 h 1955800"/>
              <a:gd name="connsiteX46" fmla="*/ 2247900 w 4089400"/>
              <a:gd name="connsiteY46" fmla="*/ 469900 h 1955800"/>
              <a:gd name="connsiteX47" fmla="*/ 2260600 w 4089400"/>
              <a:gd name="connsiteY47" fmla="*/ 431800 h 1955800"/>
              <a:gd name="connsiteX48" fmla="*/ 2273300 w 4089400"/>
              <a:gd name="connsiteY48" fmla="*/ 393700 h 1955800"/>
              <a:gd name="connsiteX49" fmla="*/ 2349500 w 4089400"/>
              <a:gd name="connsiteY49" fmla="*/ 317500 h 1955800"/>
              <a:gd name="connsiteX50" fmla="*/ 2374900 w 4089400"/>
              <a:gd name="connsiteY50" fmla="*/ 279400 h 1955800"/>
              <a:gd name="connsiteX51" fmla="*/ 2413000 w 4089400"/>
              <a:gd name="connsiteY51" fmla="*/ 254000 h 1955800"/>
              <a:gd name="connsiteX52" fmla="*/ 2451100 w 4089400"/>
              <a:gd name="connsiteY52" fmla="*/ 215900 h 1955800"/>
              <a:gd name="connsiteX53" fmla="*/ 2527300 w 4089400"/>
              <a:gd name="connsiteY53" fmla="*/ 177800 h 1955800"/>
              <a:gd name="connsiteX54" fmla="*/ 2603500 w 4089400"/>
              <a:gd name="connsiteY54" fmla="*/ 114300 h 1955800"/>
              <a:gd name="connsiteX55" fmla="*/ 2641600 w 4089400"/>
              <a:gd name="connsiteY55" fmla="*/ 101600 h 1955800"/>
              <a:gd name="connsiteX56" fmla="*/ 2730500 w 4089400"/>
              <a:gd name="connsiteY56" fmla="*/ 50800 h 1955800"/>
              <a:gd name="connsiteX57" fmla="*/ 2806700 w 4089400"/>
              <a:gd name="connsiteY57" fmla="*/ 12700 h 1955800"/>
              <a:gd name="connsiteX58" fmla="*/ 2882900 w 4089400"/>
              <a:gd name="connsiteY58" fmla="*/ 0 h 1955800"/>
              <a:gd name="connsiteX59" fmla="*/ 3238500 w 4089400"/>
              <a:gd name="connsiteY59" fmla="*/ 12700 h 1955800"/>
              <a:gd name="connsiteX60" fmla="*/ 3289300 w 4089400"/>
              <a:gd name="connsiteY60" fmla="*/ 38100 h 1955800"/>
              <a:gd name="connsiteX61" fmla="*/ 3340100 w 4089400"/>
              <a:gd name="connsiteY61" fmla="*/ 50800 h 1955800"/>
              <a:gd name="connsiteX62" fmla="*/ 3454400 w 4089400"/>
              <a:gd name="connsiteY62" fmla="*/ 76200 h 1955800"/>
              <a:gd name="connsiteX63" fmla="*/ 3492500 w 4089400"/>
              <a:gd name="connsiteY63" fmla="*/ 101600 h 1955800"/>
              <a:gd name="connsiteX64" fmla="*/ 3568700 w 4089400"/>
              <a:gd name="connsiteY64" fmla="*/ 114300 h 1955800"/>
              <a:gd name="connsiteX65" fmla="*/ 3606800 w 4089400"/>
              <a:gd name="connsiteY65" fmla="*/ 127000 h 1955800"/>
              <a:gd name="connsiteX66" fmla="*/ 3860800 w 4089400"/>
              <a:gd name="connsiteY66" fmla="*/ 114300 h 1955800"/>
              <a:gd name="connsiteX67" fmla="*/ 3898900 w 4089400"/>
              <a:gd name="connsiteY67" fmla="*/ 88900 h 1955800"/>
              <a:gd name="connsiteX68" fmla="*/ 4000500 w 4089400"/>
              <a:gd name="connsiteY68" fmla="*/ 63500 h 1955800"/>
              <a:gd name="connsiteX69" fmla="*/ 4089400 w 4089400"/>
              <a:gd name="connsiteY69" fmla="*/ 381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89400" h="1955800">
                <a:moveTo>
                  <a:pt x="0" y="1511300"/>
                </a:moveTo>
                <a:cubicBezTo>
                  <a:pt x="24152" y="1516130"/>
                  <a:pt x="75565" y="1523683"/>
                  <a:pt x="101600" y="1536700"/>
                </a:cubicBezTo>
                <a:cubicBezTo>
                  <a:pt x="200077" y="1585939"/>
                  <a:pt x="82035" y="1542878"/>
                  <a:pt x="177800" y="1574800"/>
                </a:cubicBezTo>
                <a:cubicBezTo>
                  <a:pt x="194733" y="1587500"/>
                  <a:pt x="213633" y="1597933"/>
                  <a:pt x="228600" y="1612900"/>
                </a:cubicBezTo>
                <a:cubicBezTo>
                  <a:pt x="275456" y="1659756"/>
                  <a:pt x="229683" y="1647489"/>
                  <a:pt x="292100" y="1689100"/>
                </a:cubicBezTo>
                <a:cubicBezTo>
                  <a:pt x="303239" y="1696526"/>
                  <a:pt x="317500" y="1697567"/>
                  <a:pt x="330200" y="1701800"/>
                </a:cubicBezTo>
                <a:cubicBezTo>
                  <a:pt x="338667" y="1714500"/>
                  <a:pt x="343681" y="1730365"/>
                  <a:pt x="355600" y="1739900"/>
                </a:cubicBezTo>
                <a:cubicBezTo>
                  <a:pt x="363882" y="1746525"/>
                  <a:pt x="441181" y="1764470"/>
                  <a:pt x="444500" y="1765300"/>
                </a:cubicBezTo>
                <a:cubicBezTo>
                  <a:pt x="499533" y="1761067"/>
                  <a:pt x="555244" y="1762192"/>
                  <a:pt x="609600" y="1752600"/>
                </a:cubicBezTo>
                <a:cubicBezTo>
                  <a:pt x="628244" y="1749310"/>
                  <a:pt x="642999" y="1734658"/>
                  <a:pt x="660400" y="1727200"/>
                </a:cubicBezTo>
                <a:cubicBezTo>
                  <a:pt x="672705" y="1721927"/>
                  <a:pt x="685800" y="1718733"/>
                  <a:pt x="698500" y="1714500"/>
                </a:cubicBezTo>
                <a:cubicBezTo>
                  <a:pt x="723900" y="1722967"/>
                  <a:pt x="750234" y="1729026"/>
                  <a:pt x="774700" y="1739900"/>
                </a:cubicBezTo>
                <a:cubicBezTo>
                  <a:pt x="788648" y="1746099"/>
                  <a:pt x="798852" y="1759101"/>
                  <a:pt x="812800" y="1765300"/>
                </a:cubicBezTo>
                <a:cubicBezTo>
                  <a:pt x="837266" y="1776174"/>
                  <a:pt x="863600" y="1782233"/>
                  <a:pt x="889000" y="1790700"/>
                </a:cubicBezTo>
                <a:lnTo>
                  <a:pt x="927100" y="1803400"/>
                </a:lnTo>
                <a:cubicBezTo>
                  <a:pt x="939800" y="1807633"/>
                  <a:pt x="951995" y="1813899"/>
                  <a:pt x="965200" y="1816100"/>
                </a:cubicBezTo>
                <a:cubicBezTo>
                  <a:pt x="990600" y="1820333"/>
                  <a:pt x="1016309" y="1823010"/>
                  <a:pt x="1041400" y="1828800"/>
                </a:cubicBezTo>
                <a:cubicBezTo>
                  <a:pt x="1071430" y="1835730"/>
                  <a:pt x="1100781" y="1845344"/>
                  <a:pt x="1130300" y="1854200"/>
                </a:cubicBezTo>
                <a:cubicBezTo>
                  <a:pt x="1143122" y="1858047"/>
                  <a:pt x="1155195" y="1864699"/>
                  <a:pt x="1168400" y="1866900"/>
                </a:cubicBezTo>
                <a:cubicBezTo>
                  <a:pt x="1206213" y="1873202"/>
                  <a:pt x="1244600" y="1875367"/>
                  <a:pt x="1282700" y="1879600"/>
                </a:cubicBezTo>
                <a:cubicBezTo>
                  <a:pt x="1398305" y="1918135"/>
                  <a:pt x="1215721" y="1859024"/>
                  <a:pt x="1384300" y="1905000"/>
                </a:cubicBezTo>
                <a:cubicBezTo>
                  <a:pt x="1410131" y="1912045"/>
                  <a:pt x="1435100" y="1921933"/>
                  <a:pt x="1460500" y="1930400"/>
                </a:cubicBezTo>
                <a:cubicBezTo>
                  <a:pt x="1473200" y="1934633"/>
                  <a:pt x="1485259" y="1941988"/>
                  <a:pt x="1498600" y="1943100"/>
                </a:cubicBezTo>
                <a:lnTo>
                  <a:pt x="1651000" y="1955800"/>
                </a:lnTo>
                <a:cubicBezTo>
                  <a:pt x="1683091" y="1954195"/>
                  <a:pt x="1938408" y="1946578"/>
                  <a:pt x="2019300" y="1930400"/>
                </a:cubicBezTo>
                <a:cubicBezTo>
                  <a:pt x="2045554" y="1925149"/>
                  <a:pt x="2070100" y="1913467"/>
                  <a:pt x="2095500" y="1905000"/>
                </a:cubicBezTo>
                <a:lnTo>
                  <a:pt x="2133600" y="1892300"/>
                </a:lnTo>
                <a:cubicBezTo>
                  <a:pt x="2181510" y="1876330"/>
                  <a:pt x="2204231" y="1872469"/>
                  <a:pt x="2247900" y="1828800"/>
                </a:cubicBezTo>
                <a:cubicBezTo>
                  <a:pt x="2300967" y="1775733"/>
                  <a:pt x="2275224" y="1805068"/>
                  <a:pt x="2324100" y="1739900"/>
                </a:cubicBezTo>
                <a:cubicBezTo>
                  <a:pt x="2354297" y="1649308"/>
                  <a:pt x="2311479" y="1758832"/>
                  <a:pt x="2374900" y="1663700"/>
                </a:cubicBezTo>
                <a:cubicBezTo>
                  <a:pt x="2382326" y="1652561"/>
                  <a:pt x="2380174" y="1636739"/>
                  <a:pt x="2387600" y="1625600"/>
                </a:cubicBezTo>
                <a:cubicBezTo>
                  <a:pt x="2404044" y="1600934"/>
                  <a:pt x="2454492" y="1564805"/>
                  <a:pt x="2476500" y="1549400"/>
                </a:cubicBezTo>
                <a:cubicBezTo>
                  <a:pt x="2501509" y="1531894"/>
                  <a:pt x="2552700" y="1498600"/>
                  <a:pt x="2552700" y="1498600"/>
                </a:cubicBezTo>
                <a:cubicBezTo>
                  <a:pt x="2559516" y="1464521"/>
                  <a:pt x="2572385" y="1386522"/>
                  <a:pt x="2590800" y="1358900"/>
                </a:cubicBezTo>
                <a:lnTo>
                  <a:pt x="2616200" y="1320800"/>
                </a:lnTo>
                <a:cubicBezTo>
                  <a:pt x="2611967" y="1282700"/>
                  <a:pt x="2618096" y="1241947"/>
                  <a:pt x="2603500" y="1206500"/>
                </a:cubicBezTo>
                <a:cubicBezTo>
                  <a:pt x="2587382" y="1167355"/>
                  <a:pt x="2527300" y="1104900"/>
                  <a:pt x="2527300" y="1104900"/>
                </a:cubicBezTo>
                <a:cubicBezTo>
                  <a:pt x="2523067" y="1092200"/>
                  <a:pt x="2520587" y="1078774"/>
                  <a:pt x="2514600" y="1066800"/>
                </a:cubicBezTo>
                <a:cubicBezTo>
                  <a:pt x="2507774" y="1053148"/>
                  <a:pt x="2495213" y="1042729"/>
                  <a:pt x="2489200" y="1028700"/>
                </a:cubicBezTo>
                <a:cubicBezTo>
                  <a:pt x="2476250" y="998483"/>
                  <a:pt x="2472442" y="923042"/>
                  <a:pt x="2451100" y="901700"/>
                </a:cubicBezTo>
                <a:cubicBezTo>
                  <a:pt x="2438400" y="889000"/>
                  <a:pt x="2423439" y="878215"/>
                  <a:pt x="2413000" y="863600"/>
                </a:cubicBezTo>
                <a:cubicBezTo>
                  <a:pt x="2401996" y="848194"/>
                  <a:pt x="2399921" y="827174"/>
                  <a:pt x="2387600" y="812800"/>
                </a:cubicBezTo>
                <a:cubicBezTo>
                  <a:pt x="2373825" y="796729"/>
                  <a:pt x="2351767" y="789667"/>
                  <a:pt x="2336800" y="774700"/>
                </a:cubicBezTo>
                <a:cubicBezTo>
                  <a:pt x="2279355" y="717255"/>
                  <a:pt x="2347473" y="748624"/>
                  <a:pt x="2273300" y="723900"/>
                </a:cubicBezTo>
                <a:cubicBezTo>
                  <a:pt x="2269067" y="711200"/>
                  <a:pt x="2267101" y="697502"/>
                  <a:pt x="2260600" y="685800"/>
                </a:cubicBezTo>
                <a:cubicBezTo>
                  <a:pt x="2245775" y="659115"/>
                  <a:pt x="2209800" y="609600"/>
                  <a:pt x="2209800" y="609600"/>
                </a:cubicBezTo>
                <a:cubicBezTo>
                  <a:pt x="2227751" y="519846"/>
                  <a:pt x="2215674" y="566578"/>
                  <a:pt x="2247900" y="469900"/>
                </a:cubicBezTo>
                <a:lnTo>
                  <a:pt x="2260600" y="431800"/>
                </a:lnTo>
                <a:cubicBezTo>
                  <a:pt x="2264833" y="419100"/>
                  <a:pt x="2263834" y="403166"/>
                  <a:pt x="2273300" y="393700"/>
                </a:cubicBezTo>
                <a:cubicBezTo>
                  <a:pt x="2298700" y="368300"/>
                  <a:pt x="2329575" y="347388"/>
                  <a:pt x="2349500" y="317500"/>
                </a:cubicBezTo>
                <a:cubicBezTo>
                  <a:pt x="2357967" y="304800"/>
                  <a:pt x="2364107" y="290193"/>
                  <a:pt x="2374900" y="279400"/>
                </a:cubicBezTo>
                <a:cubicBezTo>
                  <a:pt x="2385693" y="268607"/>
                  <a:pt x="2401274" y="263771"/>
                  <a:pt x="2413000" y="254000"/>
                </a:cubicBezTo>
                <a:cubicBezTo>
                  <a:pt x="2426798" y="242502"/>
                  <a:pt x="2437302" y="227398"/>
                  <a:pt x="2451100" y="215900"/>
                </a:cubicBezTo>
                <a:cubicBezTo>
                  <a:pt x="2483926" y="188545"/>
                  <a:pt x="2489115" y="190528"/>
                  <a:pt x="2527300" y="177800"/>
                </a:cubicBezTo>
                <a:cubicBezTo>
                  <a:pt x="2555387" y="149713"/>
                  <a:pt x="2568137" y="131981"/>
                  <a:pt x="2603500" y="114300"/>
                </a:cubicBezTo>
                <a:cubicBezTo>
                  <a:pt x="2615474" y="108313"/>
                  <a:pt x="2628900" y="105833"/>
                  <a:pt x="2641600" y="101600"/>
                </a:cubicBezTo>
                <a:cubicBezTo>
                  <a:pt x="2764437" y="9472"/>
                  <a:pt x="2633533" y="99284"/>
                  <a:pt x="2730500" y="50800"/>
                </a:cubicBezTo>
                <a:cubicBezTo>
                  <a:pt x="2785302" y="23399"/>
                  <a:pt x="2749241" y="25469"/>
                  <a:pt x="2806700" y="12700"/>
                </a:cubicBezTo>
                <a:cubicBezTo>
                  <a:pt x="2831837" y="7114"/>
                  <a:pt x="2857500" y="4233"/>
                  <a:pt x="2882900" y="0"/>
                </a:cubicBezTo>
                <a:cubicBezTo>
                  <a:pt x="3001433" y="4233"/>
                  <a:pt x="3120409" y="1629"/>
                  <a:pt x="3238500" y="12700"/>
                </a:cubicBezTo>
                <a:cubicBezTo>
                  <a:pt x="3257349" y="14467"/>
                  <a:pt x="3271573" y="31453"/>
                  <a:pt x="3289300" y="38100"/>
                </a:cubicBezTo>
                <a:cubicBezTo>
                  <a:pt x="3305643" y="44229"/>
                  <a:pt x="3323061" y="47014"/>
                  <a:pt x="3340100" y="50800"/>
                </a:cubicBezTo>
                <a:cubicBezTo>
                  <a:pt x="3485208" y="83046"/>
                  <a:pt x="3330510" y="45227"/>
                  <a:pt x="3454400" y="76200"/>
                </a:cubicBezTo>
                <a:cubicBezTo>
                  <a:pt x="3467100" y="84667"/>
                  <a:pt x="3478020" y="96773"/>
                  <a:pt x="3492500" y="101600"/>
                </a:cubicBezTo>
                <a:cubicBezTo>
                  <a:pt x="3516929" y="109743"/>
                  <a:pt x="3543563" y="108714"/>
                  <a:pt x="3568700" y="114300"/>
                </a:cubicBezTo>
                <a:cubicBezTo>
                  <a:pt x="3581768" y="117204"/>
                  <a:pt x="3594100" y="122767"/>
                  <a:pt x="3606800" y="127000"/>
                </a:cubicBezTo>
                <a:cubicBezTo>
                  <a:pt x="3691467" y="122767"/>
                  <a:pt x="3776740" y="125264"/>
                  <a:pt x="3860800" y="114300"/>
                </a:cubicBezTo>
                <a:cubicBezTo>
                  <a:pt x="3875935" y="112326"/>
                  <a:pt x="3885248" y="95726"/>
                  <a:pt x="3898900" y="88900"/>
                </a:cubicBezTo>
                <a:cubicBezTo>
                  <a:pt x="3929728" y="73486"/>
                  <a:pt x="3968619" y="72195"/>
                  <a:pt x="4000500" y="63500"/>
                </a:cubicBezTo>
                <a:cubicBezTo>
                  <a:pt x="4098542" y="36761"/>
                  <a:pt x="4047108" y="38100"/>
                  <a:pt x="4089400" y="381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2"/>
          <p:cNvSpPr/>
          <p:nvPr/>
        </p:nvSpPr>
        <p:spPr>
          <a:xfrm>
            <a:off x="5334000" y="3098800"/>
            <a:ext cx="1600200" cy="1204907"/>
          </a:xfrm>
          <a:custGeom>
            <a:avLst/>
            <a:gdLst>
              <a:gd name="connsiteX0" fmla="*/ 0 w 1600200"/>
              <a:gd name="connsiteY0" fmla="*/ 482600 h 1204907"/>
              <a:gd name="connsiteX1" fmla="*/ 152400 w 1600200"/>
              <a:gd name="connsiteY1" fmla="*/ 457200 h 1204907"/>
              <a:gd name="connsiteX2" fmla="*/ 228600 w 1600200"/>
              <a:gd name="connsiteY2" fmla="*/ 431800 h 1204907"/>
              <a:gd name="connsiteX3" fmla="*/ 304800 w 1600200"/>
              <a:gd name="connsiteY3" fmla="*/ 393700 h 1204907"/>
              <a:gd name="connsiteX4" fmla="*/ 342900 w 1600200"/>
              <a:gd name="connsiteY4" fmla="*/ 355600 h 1204907"/>
              <a:gd name="connsiteX5" fmla="*/ 368300 w 1600200"/>
              <a:gd name="connsiteY5" fmla="*/ 317500 h 1204907"/>
              <a:gd name="connsiteX6" fmla="*/ 406400 w 1600200"/>
              <a:gd name="connsiteY6" fmla="*/ 292100 h 1204907"/>
              <a:gd name="connsiteX7" fmla="*/ 419100 w 1600200"/>
              <a:gd name="connsiteY7" fmla="*/ 254000 h 1204907"/>
              <a:gd name="connsiteX8" fmla="*/ 469900 w 1600200"/>
              <a:gd name="connsiteY8" fmla="*/ 203200 h 1204907"/>
              <a:gd name="connsiteX9" fmla="*/ 584200 w 1600200"/>
              <a:gd name="connsiteY9" fmla="*/ 139700 h 1204907"/>
              <a:gd name="connsiteX10" fmla="*/ 635000 w 1600200"/>
              <a:gd name="connsiteY10" fmla="*/ 88900 h 1204907"/>
              <a:gd name="connsiteX11" fmla="*/ 723900 w 1600200"/>
              <a:gd name="connsiteY11" fmla="*/ 50800 h 1204907"/>
              <a:gd name="connsiteX12" fmla="*/ 762000 w 1600200"/>
              <a:gd name="connsiteY12" fmla="*/ 25400 h 1204907"/>
              <a:gd name="connsiteX13" fmla="*/ 838200 w 1600200"/>
              <a:gd name="connsiteY13" fmla="*/ 0 h 1204907"/>
              <a:gd name="connsiteX14" fmla="*/ 939800 w 1600200"/>
              <a:gd name="connsiteY14" fmla="*/ 38100 h 1204907"/>
              <a:gd name="connsiteX15" fmla="*/ 965200 w 1600200"/>
              <a:gd name="connsiteY15" fmla="*/ 76200 h 1204907"/>
              <a:gd name="connsiteX16" fmla="*/ 1003300 w 1600200"/>
              <a:gd name="connsiteY16" fmla="*/ 101600 h 1204907"/>
              <a:gd name="connsiteX17" fmla="*/ 1028700 w 1600200"/>
              <a:gd name="connsiteY17" fmla="*/ 152400 h 1204907"/>
              <a:gd name="connsiteX18" fmla="*/ 1041400 w 1600200"/>
              <a:gd name="connsiteY18" fmla="*/ 190500 h 1204907"/>
              <a:gd name="connsiteX19" fmla="*/ 1066800 w 1600200"/>
              <a:gd name="connsiteY19" fmla="*/ 228600 h 1204907"/>
              <a:gd name="connsiteX20" fmla="*/ 1104900 w 1600200"/>
              <a:gd name="connsiteY20" fmla="*/ 393700 h 1204907"/>
              <a:gd name="connsiteX21" fmla="*/ 1117600 w 1600200"/>
              <a:gd name="connsiteY21" fmla="*/ 444500 h 1204907"/>
              <a:gd name="connsiteX22" fmla="*/ 1143000 w 1600200"/>
              <a:gd name="connsiteY22" fmla="*/ 482600 h 1204907"/>
              <a:gd name="connsiteX23" fmla="*/ 1155700 w 1600200"/>
              <a:gd name="connsiteY23" fmla="*/ 520700 h 1204907"/>
              <a:gd name="connsiteX24" fmla="*/ 1193800 w 1600200"/>
              <a:gd name="connsiteY24" fmla="*/ 596900 h 1204907"/>
              <a:gd name="connsiteX25" fmla="*/ 1206500 w 1600200"/>
              <a:gd name="connsiteY25" fmla="*/ 685800 h 1204907"/>
              <a:gd name="connsiteX26" fmla="*/ 1231900 w 1600200"/>
              <a:gd name="connsiteY26" fmla="*/ 812800 h 1204907"/>
              <a:gd name="connsiteX27" fmla="*/ 1244600 w 1600200"/>
              <a:gd name="connsiteY27" fmla="*/ 889000 h 1204907"/>
              <a:gd name="connsiteX28" fmla="*/ 1295400 w 1600200"/>
              <a:gd name="connsiteY28" fmla="*/ 990600 h 1204907"/>
              <a:gd name="connsiteX29" fmla="*/ 1320800 w 1600200"/>
              <a:gd name="connsiteY29" fmla="*/ 1079500 h 1204907"/>
              <a:gd name="connsiteX30" fmla="*/ 1346200 w 1600200"/>
              <a:gd name="connsiteY30" fmla="*/ 1117600 h 1204907"/>
              <a:gd name="connsiteX31" fmla="*/ 1384300 w 1600200"/>
              <a:gd name="connsiteY31" fmla="*/ 1130300 h 1204907"/>
              <a:gd name="connsiteX32" fmla="*/ 1422400 w 1600200"/>
              <a:gd name="connsiteY32" fmla="*/ 1155700 h 1204907"/>
              <a:gd name="connsiteX33" fmla="*/ 1600200 w 1600200"/>
              <a:gd name="connsiteY33" fmla="*/ 1193800 h 120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00200" h="1204907">
                <a:moveTo>
                  <a:pt x="0" y="482600"/>
                </a:moveTo>
                <a:cubicBezTo>
                  <a:pt x="38161" y="477148"/>
                  <a:pt x="111545" y="468342"/>
                  <a:pt x="152400" y="457200"/>
                </a:cubicBezTo>
                <a:cubicBezTo>
                  <a:pt x="178231" y="450155"/>
                  <a:pt x="206323" y="446652"/>
                  <a:pt x="228600" y="431800"/>
                </a:cubicBezTo>
                <a:cubicBezTo>
                  <a:pt x="277839" y="398974"/>
                  <a:pt x="252220" y="411227"/>
                  <a:pt x="304800" y="393700"/>
                </a:cubicBezTo>
                <a:cubicBezTo>
                  <a:pt x="317500" y="381000"/>
                  <a:pt x="331402" y="369398"/>
                  <a:pt x="342900" y="355600"/>
                </a:cubicBezTo>
                <a:cubicBezTo>
                  <a:pt x="352671" y="343874"/>
                  <a:pt x="357507" y="328293"/>
                  <a:pt x="368300" y="317500"/>
                </a:cubicBezTo>
                <a:cubicBezTo>
                  <a:pt x="379093" y="306707"/>
                  <a:pt x="393700" y="300567"/>
                  <a:pt x="406400" y="292100"/>
                </a:cubicBezTo>
                <a:cubicBezTo>
                  <a:pt x="410633" y="279400"/>
                  <a:pt x="411319" y="264893"/>
                  <a:pt x="419100" y="254000"/>
                </a:cubicBezTo>
                <a:cubicBezTo>
                  <a:pt x="433019" y="234513"/>
                  <a:pt x="451200" y="218160"/>
                  <a:pt x="469900" y="203200"/>
                </a:cubicBezTo>
                <a:cubicBezTo>
                  <a:pt x="532285" y="153292"/>
                  <a:pt x="528083" y="158406"/>
                  <a:pt x="584200" y="139700"/>
                </a:cubicBezTo>
                <a:cubicBezTo>
                  <a:pt x="601133" y="122767"/>
                  <a:pt x="615842" y="103268"/>
                  <a:pt x="635000" y="88900"/>
                </a:cubicBezTo>
                <a:cubicBezTo>
                  <a:pt x="687854" y="49259"/>
                  <a:pt x="674854" y="75323"/>
                  <a:pt x="723900" y="50800"/>
                </a:cubicBezTo>
                <a:cubicBezTo>
                  <a:pt x="737552" y="43974"/>
                  <a:pt x="748052" y="31599"/>
                  <a:pt x="762000" y="25400"/>
                </a:cubicBezTo>
                <a:cubicBezTo>
                  <a:pt x="786466" y="14526"/>
                  <a:pt x="838200" y="0"/>
                  <a:pt x="838200" y="0"/>
                </a:cubicBezTo>
                <a:cubicBezTo>
                  <a:pt x="872379" y="8545"/>
                  <a:pt x="911338" y="14382"/>
                  <a:pt x="939800" y="38100"/>
                </a:cubicBezTo>
                <a:cubicBezTo>
                  <a:pt x="951526" y="47871"/>
                  <a:pt x="954407" y="65407"/>
                  <a:pt x="965200" y="76200"/>
                </a:cubicBezTo>
                <a:cubicBezTo>
                  <a:pt x="975993" y="86993"/>
                  <a:pt x="990600" y="93133"/>
                  <a:pt x="1003300" y="101600"/>
                </a:cubicBezTo>
                <a:cubicBezTo>
                  <a:pt x="1011767" y="118533"/>
                  <a:pt x="1021242" y="134999"/>
                  <a:pt x="1028700" y="152400"/>
                </a:cubicBezTo>
                <a:cubicBezTo>
                  <a:pt x="1033973" y="164705"/>
                  <a:pt x="1035413" y="178526"/>
                  <a:pt x="1041400" y="190500"/>
                </a:cubicBezTo>
                <a:cubicBezTo>
                  <a:pt x="1048226" y="204152"/>
                  <a:pt x="1058333" y="215900"/>
                  <a:pt x="1066800" y="228600"/>
                </a:cubicBezTo>
                <a:cubicBezTo>
                  <a:pt x="1086830" y="368811"/>
                  <a:pt x="1066864" y="266914"/>
                  <a:pt x="1104900" y="393700"/>
                </a:cubicBezTo>
                <a:cubicBezTo>
                  <a:pt x="1109916" y="410418"/>
                  <a:pt x="1110724" y="428457"/>
                  <a:pt x="1117600" y="444500"/>
                </a:cubicBezTo>
                <a:cubicBezTo>
                  <a:pt x="1123613" y="458529"/>
                  <a:pt x="1136174" y="468948"/>
                  <a:pt x="1143000" y="482600"/>
                </a:cubicBezTo>
                <a:cubicBezTo>
                  <a:pt x="1148987" y="494574"/>
                  <a:pt x="1149713" y="508726"/>
                  <a:pt x="1155700" y="520700"/>
                </a:cubicBezTo>
                <a:cubicBezTo>
                  <a:pt x="1204939" y="619177"/>
                  <a:pt x="1161878" y="501135"/>
                  <a:pt x="1193800" y="596900"/>
                </a:cubicBezTo>
                <a:cubicBezTo>
                  <a:pt x="1198033" y="626533"/>
                  <a:pt x="1201298" y="656321"/>
                  <a:pt x="1206500" y="685800"/>
                </a:cubicBezTo>
                <a:cubicBezTo>
                  <a:pt x="1214003" y="728315"/>
                  <a:pt x="1224803" y="770216"/>
                  <a:pt x="1231900" y="812800"/>
                </a:cubicBezTo>
                <a:cubicBezTo>
                  <a:pt x="1236133" y="838200"/>
                  <a:pt x="1237825" y="864157"/>
                  <a:pt x="1244600" y="889000"/>
                </a:cubicBezTo>
                <a:cubicBezTo>
                  <a:pt x="1270968" y="985682"/>
                  <a:pt x="1260502" y="920804"/>
                  <a:pt x="1295400" y="990600"/>
                </a:cubicBezTo>
                <a:cubicBezTo>
                  <a:pt x="1320114" y="1040028"/>
                  <a:pt x="1296385" y="1022533"/>
                  <a:pt x="1320800" y="1079500"/>
                </a:cubicBezTo>
                <a:cubicBezTo>
                  <a:pt x="1326813" y="1093529"/>
                  <a:pt x="1334281" y="1108065"/>
                  <a:pt x="1346200" y="1117600"/>
                </a:cubicBezTo>
                <a:cubicBezTo>
                  <a:pt x="1356653" y="1125963"/>
                  <a:pt x="1372326" y="1124313"/>
                  <a:pt x="1384300" y="1130300"/>
                </a:cubicBezTo>
                <a:cubicBezTo>
                  <a:pt x="1397952" y="1137126"/>
                  <a:pt x="1409700" y="1147233"/>
                  <a:pt x="1422400" y="1155700"/>
                </a:cubicBezTo>
                <a:cubicBezTo>
                  <a:pt x="1475979" y="1236068"/>
                  <a:pt x="1432536" y="1193800"/>
                  <a:pt x="1600200" y="1193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latin typeface="Berlin Sans FB" panose="020E0602020502020306" pitchFamily="34" charset="0"/>
              </a:rPr>
              <a:t>ESPACE-TEMPS-ACTION</a:t>
            </a:r>
            <a:endParaRPr lang="fr-FR" sz="4000" dirty="0">
              <a:latin typeface="Berlin Sans FB" panose="020E0602020502020306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249">
            <a:off x="8822599" y="2543052"/>
            <a:ext cx="3337201" cy="244329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66139" y="3307972"/>
            <a:ext cx="564820" cy="56482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87671" y="3808987"/>
            <a:ext cx="757319" cy="757319"/>
          </a:xfrm>
          <a:prstGeom prst="rect">
            <a:avLst/>
          </a:prstGeom>
        </p:spPr>
      </p:pic>
      <p:grpSp>
        <p:nvGrpSpPr>
          <p:cNvPr id="19" name="Groupe 18"/>
          <p:cNvGrpSpPr/>
          <p:nvPr/>
        </p:nvGrpSpPr>
        <p:grpSpPr>
          <a:xfrm>
            <a:off x="8431889" y="4303707"/>
            <a:ext cx="2587391" cy="1571047"/>
            <a:chOff x="8431889" y="4303707"/>
            <a:chExt cx="2587391" cy="157104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31889" y="4436413"/>
              <a:ext cx="2587391" cy="1438341"/>
            </a:xfrm>
            <a:prstGeom prst="rect">
              <a:avLst/>
            </a:prstGeom>
          </p:spPr>
        </p:pic>
        <p:sp>
          <p:nvSpPr>
            <p:cNvPr id="18" name="Ellipse 17"/>
            <p:cNvSpPr/>
            <p:nvPr/>
          </p:nvSpPr>
          <p:spPr>
            <a:xfrm>
              <a:off x="9382684" y="4303707"/>
              <a:ext cx="583929" cy="13155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Forme libre 20"/>
          <p:cNvSpPr/>
          <p:nvPr/>
        </p:nvSpPr>
        <p:spPr>
          <a:xfrm>
            <a:off x="1181100" y="1524000"/>
            <a:ext cx="5753100" cy="4038861"/>
          </a:xfrm>
          <a:custGeom>
            <a:avLst/>
            <a:gdLst>
              <a:gd name="connsiteX0" fmla="*/ 5753100 w 5753100"/>
              <a:gd name="connsiteY0" fmla="*/ 1536700 h 4038861"/>
              <a:gd name="connsiteX1" fmla="*/ 5613400 w 5753100"/>
              <a:gd name="connsiteY1" fmla="*/ 1498600 h 4038861"/>
              <a:gd name="connsiteX2" fmla="*/ 5575300 w 5753100"/>
              <a:gd name="connsiteY2" fmla="*/ 1485900 h 4038861"/>
              <a:gd name="connsiteX3" fmla="*/ 5499100 w 5753100"/>
              <a:gd name="connsiteY3" fmla="*/ 1435100 h 4038861"/>
              <a:gd name="connsiteX4" fmla="*/ 5461000 w 5753100"/>
              <a:gd name="connsiteY4" fmla="*/ 1422400 h 4038861"/>
              <a:gd name="connsiteX5" fmla="*/ 5422900 w 5753100"/>
              <a:gd name="connsiteY5" fmla="*/ 1397000 h 4038861"/>
              <a:gd name="connsiteX6" fmla="*/ 5308600 w 5753100"/>
              <a:gd name="connsiteY6" fmla="*/ 1358900 h 4038861"/>
              <a:gd name="connsiteX7" fmla="*/ 5270500 w 5753100"/>
              <a:gd name="connsiteY7" fmla="*/ 1346200 h 4038861"/>
              <a:gd name="connsiteX8" fmla="*/ 5232400 w 5753100"/>
              <a:gd name="connsiteY8" fmla="*/ 1320800 h 4038861"/>
              <a:gd name="connsiteX9" fmla="*/ 5168900 w 5753100"/>
              <a:gd name="connsiteY9" fmla="*/ 1295400 h 4038861"/>
              <a:gd name="connsiteX10" fmla="*/ 5016500 w 5753100"/>
              <a:gd name="connsiteY10" fmla="*/ 1257300 h 4038861"/>
              <a:gd name="connsiteX11" fmla="*/ 4800600 w 5753100"/>
              <a:gd name="connsiteY11" fmla="*/ 1282700 h 4038861"/>
              <a:gd name="connsiteX12" fmla="*/ 4762500 w 5753100"/>
              <a:gd name="connsiteY12" fmla="*/ 1295400 h 4038861"/>
              <a:gd name="connsiteX13" fmla="*/ 4724400 w 5753100"/>
              <a:gd name="connsiteY13" fmla="*/ 1320800 h 4038861"/>
              <a:gd name="connsiteX14" fmla="*/ 4660900 w 5753100"/>
              <a:gd name="connsiteY14" fmla="*/ 1333500 h 4038861"/>
              <a:gd name="connsiteX15" fmla="*/ 4584700 w 5753100"/>
              <a:gd name="connsiteY15" fmla="*/ 1371600 h 4038861"/>
              <a:gd name="connsiteX16" fmla="*/ 4559300 w 5753100"/>
              <a:gd name="connsiteY16" fmla="*/ 1409700 h 4038861"/>
              <a:gd name="connsiteX17" fmla="*/ 4445000 w 5753100"/>
              <a:gd name="connsiteY17" fmla="*/ 1498600 h 4038861"/>
              <a:gd name="connsiteX18" fmla="*/ 4406900 w 5753100"/>
              <a:gd name="connsiteY18" fmla="*/ 1524000 h 4038861"/>
              <a:gd name="connsiteX19" fmla="*/ 4394200 w 5753100"/>
              <a:gd name="connsiteY19" fmla="*/ 1562100 h 4038861"/>
              <a:gd name="connsiteX20" fmla="*/ 4356100 w 5753100"/>
              <a:gd name="connsiteY20" fmla="*/ 1574800 h 4038861"/>
              <a:gd name="connsiteX21" fmla="*/ 4305300 w 5753100"/>
              <a:gd name="connsiteY21" fmla="*/ 1600200 h 4038861"/>
              <a:gd name="connsiteX22" fmla="*/ 4279900 w 5753100"/>
              <a:gd name="connsiteY22" fmla="*/ 1638300 h 4038861"/>
              <a:gd name="connsiteX23" fmla="*/ 4229100 w 5753100"/>
              <a:gd name="connsiteY23" fmla="*/ 1651000 h 4038861"/>
              <a:gd name="connsiteX24" fmla="*/ 4191000 w 5753100"/>
              <a:gd name="connsiteY24" fmla="*/ 1676400 h 4038861"/>
              <a:gd name="connsiteX25" fmla="*/ 4114800 w 5753100"/>
              <a:gd name="connsiteY25" fmla="*/ 1701800 h 4038861"/>
              <a:gd name="connsiteX26" fmla="*/ 4000500 w 5753100"/>
              <a:gd name="connsiteY26" fmla="*/ 1765300 h 4038861"/>
              <a:gd name="connsiteX27" fmla="*/ 3949700 w 5753100"/>
              <a:gd name="connsiteY27" fmla="*/ 1790700 h 4038861"/>
              <a:gd name="connsiteX28" fmla="*/ 3873500 w 5753100"/>
              <a:gd name="connsiteY28" fmla="*/ 1803400 h 4038861"/>
              <a:gd name="connsiteX29" fmla="*/ 3721100 w 5753100"/>
              <a:gd name="connsiteY29" fmla="*/ 1841500 h 4038861"/>
              <a:gd name="connsiteX30" fmla="*/ 3479800 w 5753100"/>
              <a:gd name="connsiteY30" fmla="*/ 1828800 h 4038861"/>
              <a:gd name="connsiteX31" fmla="*/ 3441700 w 5753100"/>
              <a:gd name="connsiteY31" fmla="*/ 1816100 h 4038861"/>
              <a:gd name="connsiteX32" fmla="*/ 3390900 w 5753100"/>
              <a:gd name="connsiteY32" fmla="*/ 1803400 h 4038861"/>
              <a:gd name="connsiteX33" fmla="*/ 3060700 w 5753100"/>
              <a:gd name="connsiteY33" fmla="*/ 1816100 h 4038861"/>
              <a:gd name="connsiteX34" fmla="*/ 2921000 w 5753100"/>
              <a:gd name="connsiteY34" fmla="*/ 1828800 h 4038861"/>
              <a:gd name="connsiteX35" fmla="*/ 2743200 w 5753100"/>
              <a:gd name="connsiteY35" fmla="*/ 1841500 h 4038861"/>
              <a:gd name="connsiteX36" fmla="*/ 2565400 w 5753100"/>
              <a:gd name="connsiteY36" fmla="*/ 1879600 h 4038861"/>
              <a:gd name="connsiteX37" fmla="*/ 2489200 w 5753100"/>
              <a:gd name="connsiteY37" fmla="*/ 1905000 h 4038861"/>
              <a:gd name="connsiteX38" fmla="*/ 2374900 w 5753100"/>
              <a:gd name="connsiteY38" fmla="*/ 1943100 h 4038861"/>
              <a:gd name="connsiteX39" fmla="*/ 2336800 w 5753100"/>
              <a:gd name="connsiteY39" fmla="*/ 1955800 h 4038861"/>
              <a:gd name="connsiteX40" fmla="*/ 2247900 w 5753100"/>
              <a:gd name="connsiteY40" fmla="*/ 2070100 h 4038861"/>
              <a:gd name="connsiteX41" fmla="*/ 2197100 w 5753100"/>
              <a:gd name="connsiteY41" fmla="*/ 2184400 h 4038861"/>
              <a:gd name="connsiteX42" fmla="*/ 2184400 w 5753100"/>
              <a:gd name="connsiteY42" fmla="*/ 2273300 h 4038861"/>
              <a:gd name="connsiteX43" fmla="*/ 2171700 w 5753100"/>
              <a:gd name="connsiteY43" fmla="*/ 2336800 h 4038861"/>
              <a:gd name="connsiteX44" fmla="*/ 2197100 w 5753100"/>
              <a:gd name="connsiteY44" fmla="*/ 2819400 h 4038861"/>
              <a:gd name="connsiteX45" fmla="*/ 2209800 w 5753100"/>
              <a:gd name="connsiteY45" fmla="*/ 2857500 h 4038861"/>
              <a:gd name="connsiteX46" fmla="*/ 2311400 w 5753100"/>
              <a:gd name="connsiteY46" fmla="*/ 2959100 h 4038861"/>
              <a:gd name="connsiteX47" fmla="*/ 2336800 w 5753100"/>
              <a:gd name="connsiteY47" fmla="*/ 3009900 h 4038861"/>
              <a:gd name="connsiteX48" fmla="*/ 2349500 w 5753100"/>
              <a:gd name="connsiteY48" fmla="*/ 3048000 h 4038861"/>
              <a:gd name="connsiteX49" fmla="*/ 2387600 w 5753100"/>
              <a:gd name="connsiteY49" fmla="*/ 3073400 h 4038861"/>
              <a:gd name="connsiteX50" fmla="*/ 2400300 w 5753100"/>
              <a:gd name="connsiteY50" fmla="*/ 3124200 h 4038861"/>
              <a:gd name="connsiteX51" fmla="*/ 2425700 w 5753100"/>
              <a:gd name="connsiteY51" fmla="*/ 3162300 h 4038861"/>
              <a:gd name="connsiteX52" fmla="*/ 2438400 w 5753100"/>
              <a:gd name="connsiteY52" fmla="*/ 3302000 h 4038861"/>
              <a:gd name="connsiteX53" fmla="*/ 2413000 w 5753100"/>
              <a:gd name="connsiteY53" fmla="*/ 3619500 h 4038861"/>
              <a:gd name="connsiteX54" fmla="*/ 2374900 w 5753100"/>
              <a:gd name="connsiteY54" fmla="*/ 3657600 h 4038861"/>
              <a:gd name="connsiteX55" fmla="*/ 2362200 w 5753100"/>
              <a:gd name="connsiteY55" fmla="*/ 3695700 h 4038861"/>
              <a:gd name="connsiteX56" fmla="*/ 2286000 w 5753100"/>
              <a:gd name="connsiteY56" fmla="*/ 3733800 h 4038861"/>
              <a:gd name="connsiteX57" fmla="*/ 2222500 w 5753100"/>
              <a:gd name="connsiteY57" fmla="*/ 3797300 h 4038861"/>
              <a:gd name="connsiteX58" fmla="*/ 2146300 w 5753100"/>
              <a:gd name="connsiteY58" fmla="*/ 3822700 h 4038861"/>
              <a:gd name="connsiteX59" fmla="*/ 2108200 w 5753100"/>
              <a:gd name="connsiteY59" fmla="*/ 3835400 h 4038861"/>
              <a:gd name="connsiteX60" fmla="*/ 2032000 w 5753100"/>
              <a:gd name="connsiteY60" fmla="*/ 3873500 h 4038861"/>
              <a:gd name="connsiteX61" fmla="*/ 1930400 w 5753100"/>
              <a:gd name="connsiteY61" fmla="*/ 3937000 h 4038861"/>
              <a:gd name="connsiteX62" fmla="*/ 1854200 w 5753100"/>
              <a:gd name="connsiteY62" fmla="*/ 3962400 h 4038861"/>
              <a:gd name="connsiteX63" fmla="*/ 1752600 w 5753100"/>
              <a:gd name="connsiteY63" fmla="*/ 3975100 h 4038861"/>
              <a:gd name="connsiteX64" fmla="*/ 1651000 w 5753100"/>
              <a:gd name="connsiteY64" fmla="*/ 4000500 h 4038861"/>
              <a:gd name="connsiteX65" fmla="*/ 1574800 w 5753100"/>
              <a:gd name="connsiteY65" fmla="*/ 4038600 h 4038861"/>
              <a:gd name="connsiteX66" fmla="*/ 1536700 w 5753100"/>
              <a:gd name="connsiteY66" fmla="*/ 4013200 h 4038861"/>
              <a:gd name="connsiteX67" fmla="*/ 1485900 w 5753100"/>
              <a:gd name="connsiteY67" fmla="*/ 4000500 h 4038861"/>
              <a:gd name="connsiteX68" fmla="*/ 1409700 w 5753100"/>
              <a:gd name="connsiteY68" fmla="*/ 3949700 h 4038861"/>
              <a:gd name="connsiteX69" fmla="*/ 1333500 w 5753100"/>
              <a:gd name="connsiteY69" fmla="*/ 3924300 h 4038861"/>
              <a:gd name="connsiteX70" fmla="*/ 1244600 w 5753100"/>
              <a:gd name="connsiteY70" fmla="*/ 3873500 h 4038861"/>
              <a:gd name="connsiteX71" fmla="*/ 1193800 w 5753100"/>
              <a:gd name="connsiteY71" fmla="*/ 3848100 h 4038861"/>
              <a:gd name="connsiteX72" fmla="*/ 1003300 w 5753100"/>
              <a:gd name="connsiteY72" fmla="*/ 3822700 h 4038861"/>
              <a:gd name="connsiteX73" fmla="*/ 838200 w 5753100"/>
              <a:gd name="connsiteY73" fmla="*/ 3771900 h 4038861"/>
              <a:gd name="connsiteX74" fmla="*/ 749300 w 5753100"/>
              <a:gd name="connsiteY74" fmla="*/ 3759200 h 4038861"/>
              <a:gd name="connsiteX75" fmla="*/ 685800 w 5753100"/>
              <a:gd name="connsiteY75" fmla="*/ 3746500 h 4038861"/>
              <a:gd name="connsiteX76" fmla="*/ 546100 w 5753100"/>
              <a:gd name="connsiteY76" fmla="*/ 3721100 h 4038861"/>
              <a:gd name="connsiteX77" fmla="*/ 495300 w 5753100"/>
              <a:gd name="connsiteY77" fmla="*/ 3683000 h 4038861"/>
              <a:gd name="connsiteX78" fmla="*/ 419100 w 5753100"/>
              <a:gd name="connsiteY78" fmla="*/ 3657600 h 4038861"/>
              <a:gd name="connsiteX79" fmla="*/ 317500 w 5753100"/>
              <a:gd name="connsiteY79" fmla="*/ 3543300 h 4038861"/>
              <a:gd name="connsiteX80" fmla="*/ 279400 w 5753100"/>
              <a:gd name="connsiteY80" fmla="*/ 3505200 h 4038861"/>
              <a:gd name="connsiteX81" fmla="*/ 190500 w 5753100"/>
              <a:gd name="connsiteY81" fmla="*/ 3390900 h 4038861"/>
              <a:gd name="connsiteX82" fmla="*/ 152400 w 5753100"/>
              <a:gd name="connsiteY82" fmla="*/ 3289300 h 4038861"/>
              <a:gd name="connsiteX83" fmla="*/ 114300 w 5753100"/>
              <a:gd name="connsiteY83" fmla="*/ 3251200 h 4038861"/>
              <a:gd name="connsiteX84" fmla="*/ 76200 w 5753100"/>
              <a:gd name="connsiteY84" fmla="*/ 3149600 h 4038861"/>
              <a:gd name="connsiteX85" fmla="*/ 50800 w 5753100"/>
              <a:gd name="connsiteY85" fmla="*/ 3048000 h 4038861"/>
              <a:gd name="connsiteX86" fmla="*/ 38100 w 5753100"/>
              <a:gd name="connsiteY86" fmla="*/ 3009900 h 4038861"/>
              <a:gd name="connsiteX87" fmla="*/ 0 w 5753100"/>
              <a:gd name="connsiteY87" fmla="*/ 2794000 h 4038861"/>
              <a:gd name="connsiteX88" fmla="*/ 38100 w 5753100"/>
              <a:gd name="connsiteY88" fmla="*/ 2514600 h 4038861"/>
              <a:gd name="connsiteX89" fmla="*/ 50800 w 5753100"/>
              <a:gd name="connsiteY89" fmla="*/ 2438400 h 4038861"/>
              <a:gd name="connsiteX90" fmla="*/ 63500 w 5753100"/>
              <a:gd name="connsiteY90" fmla="*/ 2400300 h 4038861"/>
              <a:gd name="connsiteX91" fmla="*/ 76200 w 5753100"/>
              <a:gd name="connsiteY91" fmla="*/ 2349500 h 4038861"/>
              <a:gd name="connsiteX92" fmla="*/ 101600 w 5753100"/>
              <a:gd name="connsiteY92" fmla="*/ 2286000 h 4038861"/>
              <a:gd name="connsiteX93" fmla="*/ 114300 w 5753100"/>
              <a:gd name="connsiteY93" fmla="*/ 2235200 h 4038861"/>
              <a:gd name="connsiteX94" fmla="*/ 139700 w 5753100"/>
              <a:gd name="connsiteY94" fmla="*/ 2197100 h 4038861"/>
              <a:gd name="connsiteX95" fmla="*/ 165100 w 5753100"/>
              <a:gd name="connsiteY95" fmla="*/ 2133600 h 4038861"/>
              <a:gd name="connsiteX96" fmla="*/ 203200 w 5753100"/>
              <a:gd name="connsiteY96" fmla="*/ 2095500 h 4038861"/>
              <a:gd name="connsiteX97" fmla="*/ 266700 w 5753100"/>
              <a:gd name="connsiteY97" fmla="*/ 2032000 h 4038861"/>
              <a:gd name="connsiteX98" fmla="*/ 342900 w 5753100"/>
              <a:gd name="connsiteY98" fmla="*/ 1917700 h 4038861"/>
              <a:gd name="connsiteX99" fmla="*/ 419100 w 5753100"/>
              <a:gd name="connsiteY99" fmla="*/ 1866900 h 4038861"/>
              <a:gd name="connsiteX100" fmla="*/ 495300 w 5753100"/>
              <a:gd name="connsiteY100" fmla="*/ 1752600 h 4038861"/>
              <a:gd name="connsiteX101" fmla="*/ 520700 w 5753100"/>
              <a:gd name="connsiteY101" fmla="*/ 1701800 h 4038861"/>
              <a:gd name="connsiteX102" fmla="*/ 558800 w 5753100"/>
              <a:gd name="connsiteY102" fmla="*/ 1651000 h 4038861"/>
              <a:gd name="connsiteX103" fmla="*/ 584200 w 5753100"/>
              <a:gd name="connsiteY103" fmla="*/ 1574800 h 4038861"/>
              <a:gd name="connsiteX104" fmla="*/ 635000 w 5753100"/>
              <a:gd name="connsiteY104" fmla="*/ 1511300 h 4038861"/>
              <a:gd name="connsiteX105" fmla="*/ 673100 w 5753100"/>
              <a:gd name="connsiteY105" fmla="*/ 1447800 h 4038861"/>
              <a:gd name="connsiteX106" fmla="*/ 698500 w 5753100"/>
              <a:gd name="connsiteY106" fmla="*/ 1333500 h 4038861"/>
              <a:gd name="connsiteX107" fmla="*/ 736600 w 5753100"/>
              <a:gd name="connsiteY107" fmla="*/ 1282700 h 4038861"/>
              <a:gd name="connsiteX108" fmla="*/ 749300 w 5753100"/>
              <a:gd name="connsiteY108" fmla="*/ 1219200 h 4038861"/>
              <a:gd name="connsiteX109" fmla="*/ 787400 w 5753100"/>
              <a:gd name="connsiteY109" fmla="*/ 1117600 h 4038861"/>
              <a:gd name="connsiteX110" fmla="*/ 787400 w 5753100"/>
              <a:gd name="connsiteY110" fmla="*/ 546100 h 4038861"/>
              <a:gd name="connsiteX111" fmla="*/ 812800 w 5753100"/>
              <a:gd name="connsiteY111" fmla="*/ 431800 h 4038861"/>
              <a:gd name="connsiteX112" fmla="*/ 838200 w 5753100"/>
              <a:gd name="connsiteY112" fmla="*/ 0 h 403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5753100" h="4038861">
                <a:moveTo>
                  <a:pt x="5753100" y="1536700"/>
                </a:moveTo>
                <a:cubicBezTo>
                  <a:pt x="5663346" y="1518749"/>
                  <a:pt x="5710078" y="1530826"/>
                  <a:pt x="5613400" y="1498600"/>
                </a:cubicBezTo>
                <a:cubicBezTo>
                  <a:pt x="5600700" y="1494367"/>
                  <a:pt x="5586439" y="1493326"/>
                  <a:pt x="5575300" y="1485900"/>
                </a:cubicBezTo>
                <a:cubicBezTo>
                  <a:pt x="5549900" y="1468967"/>
                  <a:pt x="5528060" y="1444753"/>
                  <a:pt x="5499100" y="1435100"/>
                </a:cubicBezTo>
                <a:cubicBezTo>
                  <a:pt x="5486400" y="1430867"/>
                  <a:pt x="5472974" y="1428387"/>
                  <a:pt x="5461000" y="1422400"/>
                </a:cubicBezTo>
                <a:cubicBezTo>
                  <a:pt x="5447348" y="1415574"/>
                  <a:pt x="5436848" y="1403199"/>
                  <a:pt x="5422900" y="1397000"/>
                </a:cubicBezTo>
                <a:lnTo>
                  <a:pt x="5308600" y="1358900"/>
                </a:lnTo>
                <a:cubicBezTo>
                  <a:pt x="5295900" y="1354667"/>
                  <a:pt x="5281639" y="1353626"/>
                  <a:pt x="5270500" y="1346200"/>
                </a:cubicBezTo>
                <a:cubicBezTo>
                  <a:pt x="5257800" y="1337733"/>
                  <a:pt x="5246052" y="1327626"/>
                  <a:pt x="5232400" y="1320800"/>
                </a:cubicBezTo>
                <a:cubicBezTo>
                  <a:pt x="5212010" y="1310605"/>
                  <a:pt x="5190246" y="1303405"/>
                  <a:pt x="5168900" y="1295400"/>
                </a:cubicBezTo>
                <a:cubicBezTo>
                  <a:pt x="5119182" y="1276756"/>
                  <a:pt x="5068383" y="1267677"/>
                  <a:pt x="5016500" y="1257300"/>
                </a:cubicBezTo>
                <a:cubicBezTo>
                  <a:pt x="4890440" y="1266997"/>
                  <a:pt x="4887099" y="1257986"/>
                  <a:pt x="4800600" y="1282700"/>
                </a:cubicBezTo>
                <a:cubicBezTo>
                  <a:pt x="4787728" y="1286378"/>
                  <a:pt x="4774474" y="1289413"/>
                  <a:pt x="4762500" y="1295400"/>
                </a:cubicBezTo>
                <a:cubicBezTo>
                  <a:pt x="4748848" y="1302226"/>
                  <a:pt x="4738692" y="1315441"/>
                  <a:pt x="4724400" y="1320800"/>
                </a:cubicBezTo>
                <a:cubicBezTo>
                  <a:pt x="4704189" y="1328379"/>
                  <a:pt x="4681841" y="1328265"/>
                  <a:pt x="4660900" y="1333500"/>
                </a:cubicBezTo>
                <a:cubicBezTo>
                  <a:pt x="4618836" y="1344016"/>
                  <a:pt x="4621949" y="1346768"/>
                  <a:pt x="4584700" y="1371600"/>
                </a:cubicBezTo>
                <a:cubicBezTo>
                  <a:pt x="4576233" y="1384300"/>
                  <a:pt x="4569071" y="1397974"/>
                  <a:pt x="4559300" y="1409700"/>
                </a:cubicBezTo>
                <a:cubicBezTo>
                  <a:pt x="4521996" y="1454464"/>
                  <a:pt x="4498102" y="1463199"/>
                  <a:pt x="4445000" y="1498600"/>
                </a:cubicBezTo>
                <a:lnTo>
                  <a:pt x="4406900" y="1524000"/>
                </a:lnTo>
                <a:cubicBezTo>
                  <a:pt x="4402667" y="1536700"/>
                  <a:pt x="4403666" y="1552634"/>
                  <a:pt x="4394200" y="1562100"/>
                </a:cubicBezTo>
                <a:cubicBezTo>
                  <a:pt x="4384734" y="1571566"/>
                  <a:pt x="4368405" y="1569527"/>
                  <a:pt x="4356100" y="1574800"/>
                </a:cubicBezTo>
                <a:cubicBezTo>
                  <a:pt x="4338699" y="1582258"/>
                  <a:pt x="4322233" y="1591733"/>
                  <a:pt x="4305300" y="1600200"/>
                </a:cubicBezTo>
                <a:cubicBezTo>
                  <a:pt x="4296833" y="1612900"/>
                  <a:pt x="4292600" y="1629833"/>
                  <a:pt x="4279900" y="1638300"/>
                </a:cubicBezTo>
                <a:cubicBezTo>
                  <a:pt x="4265377" y="1647982"/>
                  <a:pt x="4245143" y="1644124"/>
                  <a:pt x="4229100" y="1651000"/>
                </a:cubicBezTo>
                <a:cubicBezTo>
                  <a:pt x="4215071" y="1657013"/>
                  <a:pt x="4204948" y="1670201"/>
                  <a:pt x="4191000" y="1676400"/>
                </a:cubicBezTo>
                <a:cubicBezTo>
                  <a:pt x="4166534" y="1687274"/>
                  <a:pt x="4138747" y="1689826"/>
                  <a:pt x="4114800" y="1701800"/>
                </a:cubicBezTo>
                <a:cubicBezTo>
                  <a:pt x="3992999" y="1762700"/>
                  <a:pt x="4144021" y="1685566"/>
                  <a:pt x="4000500" y="1765300"/>
                </a:cubicBezTo>
                <a:cubicBezTo>
                  <a:pt x="3983950" y="1774494"/>
                  <a:pt x="3967834" y="1785260"/>
                  <a:pt x="3949700" y="1790700"/>
                </a:cubicBezTo>
                <a:cubicBezTo>
                  <a:pt x="3925036" y="1798099"/>
                  <a:pt x="3898482" y="1797155"/>
                  <a:pt x="3873500" y="1803400"/>
                </a:cubicBezTo>
                <a:cubicBezTo>
                  <a:pt x="3672242" y="1853714"/>
                  <a:pt x="3920491" y="1808268"/>
                  <a:pt x="3721100" y="1841500"/>
                </a:cubicBezTo>
                <a:cubicBezTo>
                  <a:pt x="3640667" y="1837267"/>
                  <a:pt x="3560014" y="1836092"/>
                  <a:pt x="3479800" y="1828800"/>
                </a:cubicBezTo>
                <a:cubicBezTo>
                  <a:pt x="3466468" y="1827588"/>
                  <a:pt x="3454572" y="1819778"/>
                  <a:pt x="3441700" y="1816100"/>
                </a:cubicBezTo>
                <a:cubicBezTo>
                  <a:pt x="3424917" y="1811305"/>
                  <a:pt x="3407833" y="1807633"/>
                  <a:pt x="3390900" y="1803400"/>
                </a:cubicBezTo>
                <a:lnTo>
                  <a:pt x="3060700" y="1816100"/>
                </a:lnTo>
                <a:cubicBezTo>
                  <a:pt x="3014009" y="1818624"/>
                  <a:pt x="2967610" y="1825071"/>
                  <a:pt x="2921000" y="1828800"/>
                </a:cubicBezTo>
                <a:lnTo>
                  <a:pt x="2743200" y="1841500"/>
                </a:lnTo>
                <a:cubicBezTo>
                  <a:pt x="2559214" y="1902829"/>
                  <a:pt x="2789693" y="1831537"/>
                  <a:pt x="2565400" y="1879600"/>
                </a:cubicBezTo>
                <a:cubicBezTo>
                  <a:pt x="2539220" y="1885210"/>
                  <a:pt x="2514600" y="1896533"/>
                  <a:pt x="2489200" y="1905000"/>
                </a:cubicBezTo>
                <a:lnTo>
                  <a:pt x="2374900" y="1943100"/>
                </a:lnTo>
                <a:lnTo>
                  <a:pt x="2336800" y="1955800"/>
                </a:lnTo>
                <a:cubicBezTo>
                  <a:pt x="2303926" y="1988674"/>
                  <a:pt x="2263091" y="2024528"/>
                  <a:pt x="2247900" y="2070100"/>
                </a:cubicBezTo>
                <a:cubicBezTo>
                  <a:pt x="2217673" y="2160780"/>
                  <a:pt x="2237352" y="2124023"/>
                  <a:pt x="2197100" y="2184400"/>
                </a:cubicBezTo>
                <a:cubicBezTo>
                  <a:pt x="2192867" y="2214033"/>
                  <a:pt x="2189321" y="2243773"/>
                  <a:pt x="2184400" y="2273300"/>
                </a:cubicBezTo>
                <a:cubicBezTo>
                  <a:pt x="2180851" y="2294592"/>
                  <a:pt x="2171198" y="2315220"/>
                  <a:pt x="2171700" y="2336800"/>
                </a:cubicBezTo>
                <a:cubicBezTo>
                  <a:pt x="2175445" y="2497846"/>
                  <a:pt x="2185344" y="2658740"/>
                  <a:pt x="2197100" y="2819400"/>
                </a:cubicBezTo>
                <a:cubicBezTo>
                  <a:pt x="2198077" y="2832751"/>
                  <a:pt x="2203299" y="2845798"/>
                  <a:pt x="2209800" y="2857500"/>
                </a:cubicBezTo>
                <a:cubicBezTo>
                  <a:pt x="2256955" y="2942379"/>
                  <a:pt x="2242069" y="2924435"/>
                  <a:pt x="2311400" y="2959100"/>
                </a:cubicBezTo>
                <a:cubicBezTo>
                  <a:pt x="2319867" y="2976033"/>
                  <a:pt x="2329342" y="2992499"/>
                  <a:pt x="2336800" y="3009900"/>
                </a:cubicBezTo>
                <a:cubicBezTo>
                  <a:pt x="2342073" y="3022205"/>
                  <a:pt x="2341137" y="3037547"/>
                  <a:pt x="2349500" y="3048000"/>
                </a:cubicBezTo>
                <a:cubicBezTo>
                  <a:pt x="2359035" y="3059919"/>
                  <a:pt x="2374900" y="3064933"/>
                  <a:pt x="2387600" y="3073400"/>
                </a:cubicBezTo>
                <a:cubicBezTo>
                  <a:pt x="2391833" y="3090333"/>
                  <a:pt x="2393424" y="3108157"/>
                  <a:pt x="2400300" y="3124200"/>
                </a:cubicBezTo>
                <a:cubicBezTo>
                  <a:pt x="2406313" y="3138229"/>
                  <a:pt x="2422502" y="3147375"/>
                  <a:pt x="2425700" y="3162300"/>
                </a:cubicBezTo>
                <a:cubicBezTo>
                  <a:pt x="2435497" y="3208021"/>
                  <a:pt x="2434167" y="3255433"/>
                  <a:pt x="2438400" y="3302000"/>
                </a:cubicBezTo>
                <a:cubicBezTo>
                  <a:pt x="2429933" y="3407833"/>
                  <a:pt x="2431664" y="3514982"/>
                  <a:pt x="2413000" y="3619500"/>
                </a:cubicBezTo>
                <a:cubicBezTo>
                  <a:pt x="2409843" y="3637181"/>
                  <a:pt x="2384863" y="3642656"/>
                  <a:pt x="2374900" y="3657600"/>
                </a:cubicBezTo>
                <a:cubicBezTo>
                  <a:pt x="2367474" y="3668739"/>
                  <a:pt x="2370563" y="3685247"/>
                  <a:pt x="2362200" y="3695700"/>
                </a:cubicBezTo>
                <a:cubicBezTo>
                  <a:pt x="2344295" y="3718081"/>
                  <a:pt x="2311099" y="3725434"/>
                  <a:pt x="2286000" y="3733800"/>
                </a:cubicBezTo>
                <a:cubicBezTo>
                  <a:pt x="2262828" y="3768558"/>
                  <a:pt x="2262605" y="3779475"/>
                  <a:pt x="2222500" y="3797300"/>
                </a:cubicBezTo>
                <a:cubicBezTo>
                  <a:pt x="2198034" y="3808174"/>
                  <a:pt x="2171700" y="3814233"/>
                  <a:pt x="2146300" y="3822700"/>
                </a:cubicBezTo>
                <a:cubicBezTo>
                  <a:pt x="2133600" y="3826933"/>
                  <a:pt x="2119339" y="3827974"/>
                  <a:pt x="2108200" y="3835400"/>
                </a:cubicBezTo>
                <a:cubicBezTo>
                  <a:pt x="2058961" y="3868226"/>
                  <a:pt x="2084580" y="3855973"/>
                  <a:pt x="2032000" y="3873500"/>
                </a:cubicBezTo>
                <a:cubicBezTo>
                  <a:pt x="1988329" y="3906253"/>
                  <a:pt x="1980209" y="3917077"/>
                  <a:pt x="1930400" y="3937000"/>
                </a:cubicBezTo>
                <a:cubicBezTo>
                  <a:pt x="1905541" y="3946944"/>
                  <a:pt x="1880767" y="3959079"/>
                  <a:pt x="1854200" y="3962400"/>
                </a:cubicBezTo>
                <a:cubicBezTo>
                  <a:pt x="1820333" y="3966633"/>
                  <a:pt x="1786146" y="3968810"/>
                  <a:pt x="1752600" y="3975100"/>
                </a:cubicBezTo>
                <a:cubicBezTo>
                  <a:pt x="1718289" y="3981533"/>
                  <a:pt x="1651000" y="4000500"/>
                  <a:pt x="1651000" y="4000500"/>
                </a:cubicBezTo>
                <a:cubicBezTo>
                  <a:pt x="1637732" y="4009345"/>
                  <a:pt x="1595832" y="4042105"/>
                  <a:pt x="1574800" y="4038600"/>
                </a:cubicBezTo>
                <a:cubicBezTo>
                  <a:pt x="1559744" y="4036091"/>
                  <a:pt x="1550729" y="4019213"/>
                  <a:pt x="1536700" y="4013200"/>
                </a:cubicBezTo>
                <a:cubicBezTo>
                  <a:pt x="1520657" y="4006324"/>
                  <a:pt x="1502833" y="4004733"/>
                  <a:pt x="1485900" y="4000500"/>
                </a:cubicBezTo>
                <a:cubicBezTo>
                  <a:pt x="1460500" y="3983567"/>
                  <a:pt x="1438660" y="3959353"/>
                  <a:pt x="1409700" y="3949700"/>
                </a:cubicBezTo>
                <a:lnTo>
                  <a:pt x="1333500" y="3924300"/>
                </a:lnTo>
                <a:cubicBezTo>
                  <a:pt x="1289785" y="3858728"/>
                  <a:pt x="1332035" y="3902645"/>
                  <a:pt x="1244600" y="3873500"/>
                </a:cubicBezTo>
                <a:cubicBezTo>
                  <a:pt x="1226639" y="3867513"/>
                  <a:pt x="1211761" y="3854087"/>
                  <a:pt x="1193800" y="3848100"/>
                </a:cubicBezTo>
                <a:cubicBezTo>
                  <a:pt x="1148706" y="3833069"/>
                  <a:pt x="1033276" y="3825698"/>
                  <a:pt x="1003300" y="3822700"/>
                </a:cubicBezTo>
                <a:cubicBezTo>
                  <a:pt x="934755" y="3777003"/>
                  <a:pt x="964680" y="3789969"/>
                  <a:pt x="838200" y="3771900"/>
                </a:cubicBezTo>
                <a:cubicBezTo>
                  <a:pt x="808567" y="3767667"/>
                  <a:pt x="778827" y="3764121"/>
                  <a:pt x="749300" y="3759200"/>
                </a:cubicBezTo>
                <a:cubicBezTo>
                  <a:pt x="728008" y="3755651"/>
                  <a:pt x="707092" y="3750049"/>
                  <a:pt x="685800" y="3746500"/>
                </a:cubicBezTo>
                <a:cubicBezTo>
                  <a:pt x="549284" y="3723747"/>
                  <a:pt x="643630" y="3745482"/>
                  <a:pt x="546100" y="3721100"/>
                </a:cubicBezTo>
                <a:cubicBezTo>
                  <a:pt x="529167" y="3708400"/>
                  <a:pt x="514232" y="3692466"/>
                  <a:pt x="495300" y="3683000"/>
                </a:cubicBezTo>
                <a:cubicBezTo>
                  <a:pt x="471353" y="3671026"/>
                  <a:pt x="419100" y="3657600"/>
                  <a:pt x="419100" y="3657600"/>
                </a:cubicBezTo>
                <a:cubicBezTo>
                  <a:pt x="261351" y="3499851"/>
                  <a:pt x="429621" y="3674108"/>
                  <a:pt x="317500" y="3543300"/>
                </a:cubicBezTo>
                <a:cubicBezTo>
                  <a:pt x="305811" y="3529663"/>
                  <a:pt x="290176" y="3519568"/>
                  <a:pt x="279400" y="3505200"/>
                </a:cubicBezTo>
                <a:cubicBezTo>
                  <a:pt x="178558" y="3370745"/>
                  <a:pt x="307670" y="3508070"/>
                  <a:pt x="190500" y="3390900"/>
                </a:cubicBezTo>
                <a:cubicBezTo>
                  <a:pt x="182056" y="3365569"/>
                  <a:pt x="163247" y="3306655"/>
                  <a:pt x="152400" y="3289300"/>
                </a:cubicBezTo>
                <a:cubicBezTo>
                  <a:pt x="142881" y="3274070"/>
                  <a:pt x="127000" y="3263900"/>
                  <a:pt x="114300" y="3251200"/>
                </a:cubicBezTo>
                <a:cubicBezTo>
                  <a:pt x="66394" y="3059576"/>
                  <a:pt x="142612" y="3348835"/>
                  <a:pt x="76200" y="3149600"/>
                </a:cubicBezTo>
                <a:cubicBezTo>
                  <a:pt x="65161" y="3116482"/>
                  <a:pt x="61839" y="3081118"/>
                  <a:pt x="50800" y="3048000"/>
                </a:cubicBezTo>
                <a:cubicBezTo>
                  <a:pt x="46567" y="3035300"/>
                  <a:pt x="40725" y="3023027"/>
                  <a:pt x="38100" y="3009900"/>
                </a:cubicBezTo>
                <a:cubicBezTo>
                  <a:pt x="23768" y="2938240"/>
                  <a:pt x="0" y="2794000"/>
                  <a:pt x="0" y="2794000"/>
                </a:cubicBezTo>
                <a:cubicBezTo>
                  <a:pt x="12700" y="2700867"/>
                  <a:pt x="22647" y="2607316"/>
                  <a:pt x="38100" y="2514600"/>
                </a:cubicBezTo>
                <a:cubicBezTo>
                  <a:pt x="42333" y="2489200"/>
                  <a:pt x="45214" y="2463537"/>
                  <a:pt x="50800" y="2438400"/>
                </a:cubicBezTo>
                <a:cubicBezTo>
                  <a:pt x="53704" y="2425332"/>
                  <a:pt x="59822" y="2413172"/>
                  <a:pt x="63500" y="2400300"/>
                </a:cubicBezTo>
                <a:cubicBezTo>
                  <a:pt x="68295" y="2383517"/>
                  <a:pt x="70680" y="2366059"/>
                  <a:pt x="76200" y="2349500"/>
                </a:cubicBezTo>
                <a:cubicBezTo>
                  <a:pt x="83409" y="2327873"/>
                  <a:pt x="94391" y="2307627"/>
                  <a:pt x="101600" y="2286000"/>
                </a:cubicBezTo>
                <a:cubicBezTo>
                  <a:pt x="107120" y="2269441"/>
                  <a:pt x="107424" y="2251243"/>
                  <a:pt x="114300" y="2235200"/>
                </a:cubicBezTo>
                <a:cubicBezTo>
                  <a:pt x="120313" y="2221171"/>
                  <a:pt x="132874" y="2210752"/>
                  <a:pt x="139700" y="2197100"/>
                </a:cubicBezTo>
                <a:cubicBezTo>
                  <a:pt x="149895" y="2176710"/>
                  <a:pt x="153018" y="2152932"/>
                  <a:pt x="165100" y="2133600"/>
                </a:cubicBezTo>
                <a:cubicBezTo>
                  <a:pt x="174619" y="2118370"/>
                  <a:pt x="191702" y="2109298"/>
                  <a:pt x="203200" y="2095500"/>
                </a:cubicBezTo>
                <a:cubicBezTo>
                  <a:pt x="256117" y="2032000"/>
                  <a:pt x="196850" y="2078567"/>
                  <a:pt x="266700" y="2032000"/>
                </a:cubicBezTo>
                <a:cubicBezTo>
                  <a:pt x="285796" y="1974713"/>
                  <a:pt x="280857" y="1974103"/>
                  <a:pt x="342900" y="1917700"/>
                </a:cubicBezTo>
                <a:cubicBezTo>
                  <a:pt x="365488" y="1897165"/>
                  <a:pt x="419100" y="1866900"/>
                  <a:pt x="419100" y="1866900"/>
                </a:cubicBezTo>
                <a:cubicBezTo>
                  <a:pt x="478493" y="1748115"/>
                  <a:pt x="401360" y="1893510"/>
                  <a:pt x="495300" y="1752600"/>
                </a:cubicBezTo>
                <a:cubicBezTo>
                  <a:pt x="505802" y="1736848"/>
                  <a:pt x="510666" y="1717854"/>
                  <a:pt x="520700" y="1701800"/>
                </a:cubicBezTo>
                <a:cubicBezTo>
                  <a:pt x="531918" y="1683851"/>
                  <a:pt x="546100" y="1667933"/>
                  <a:pt x="558800" y="1651000"/>
                </a:cubicBezTo>
                <a:cubicBezTo>
                  <a:pt x="567267" y="1625600"/>
                  <a:pt x="571379" y="1598305"/>
                  <a:pt x="584200" y="1574800"/>
                </a:cubicBezTo>
                <a:cubicBezTo>
                  <a:pt x="597180" y="1551003"/>
                  <a:pt x="619455" y="1533507"/>
                  <a:pt x="635000" y="1511300"/>
                </a:cubicBezTo>
                <a:cubicBezTo>
                  <a:pt x="649156" y="1491078"/>
                  <a:pt x="662061" y="1469878"/>
                  <a:pt x="673100" y="1447800"/>
                </a:cubicBezTo>
                <a:cubicBezTo>
                  <a:pt x="706483" y="1381034"/>
                  <a:pt x="659478" y="1431055"/>
                  <a:pt x="698500" y="1333500"/>
                </a:cubicBezTo>
                <a:cubicBezTo>
                  <a:pt x="706361" y="1313847"/>
                  <a:pt x="723900" y="1299633"/>
                  <a:pt x="736600" y="1282700"/>
                </a:cubicBezTo>
                <a:cubicBezTo>
                  <a:pt x="740833" y="1261533"/>
                  <a:pt x="744065" y="1240141"/>
                  <a:pt x="749300" y="1219200"/>
                </a:cubicBezTo>
                <a:cubicBezTo>
                  <a:pt x="755936" y="1192655"/>
                  <a:pt x="779631" y="1137023"/>
                  <a:pt x="787400" y="1117600"/>
                </a:cubicBezTo>
                <a:cubicBezTo>
                  <a:pt x="777105" y="829326"/>
                  <a:pt x="764710" y="795694"/>
                  <a:pt x="787400" y="546100"/>
                </a:cubicBezTo>
                <a:cubicBezTo>
                  <a:pt x="789703" y="520764"/>
                  <a:pt x="806039" y="458842"/>
                  <a:pt x="812800" y="431800"/>
                </a:cubicBezTo>
                <a:cubicBezTo>
                  <a:pt x="839326" y="33904"/>
                  <a:pt x="838200" y="178082"/>
                  <a:pt x="838200" y="0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91922" y="214564"/>
            <a:ext cx="1756561" cy="91357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874095" flipH="1">
            <a:off x="1555974" y="1277243"/>
            <a:ext cx="1171929" cy="121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1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1130300"/>
            <a:ext cx="7919429" cy="440901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latin typeface="Berlin Sans FB" panose="020E0602020502020306" pitchFamily="34" charset="0"/>
              </a:rPr>
              <a:t>ESPACE-TEMPS-ACTION</a:t>
            </a:r>
            <a:endParaRPr lang="fr-FR" sz="4000" dirty="0">
              <a:latin typeface="Berlin Sans FB" panose="020E0602020502020306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6429250" y="2231520"/>
            <a:ext cx="3035254" cy="283710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1574800" y="1546247"/>
            <a:ext cx="4955266" cy="257720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874095" flipH="1">
            <a:off x="5760737" y="3587003"/>
            <a:ext cx="1578771" cy="16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8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6" y="463853"/>
            <a:ext cx="11690414" cy="650844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latin typeface="Berlin Sans FB" panose="020E0602020502020306" pitchFamily="34" charset="0"/>
              </a:rPr>
              <a:t>ESPACE-TEMPS-ACTION</a:t>
            </a:r>
            <a:endParaRPr lang="fr-FR" sz="4000" dirty="0">
              <a:latin typeface="Berlin Sans FB" panose="020E0602020502020306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7510128" y="2311191"/>
            <a:ext cx="3035254" cy="283710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 flipH="1">
            <a:off x="6550122" y="3729744"/>
            <a:ext cx="4955266" cy="257720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874095" flipH="1">
            <a:off x="5184583" y="3191818"/>
            <a:ext cx="1664021" cy="172459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21" y="1962781"/>
            <a:ext cx="2809875" cy="212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0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889" y="4436413"/>
            <a:ext cx="2587391" cy="14383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434" y="1099071"/>
            <a:ext cx="1171929" cy="12145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7" y="3970626"/>
            <a:ext cx="564820" cy="5648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97933" y="3754677"/>
            <a:ext cx="757319" cy="757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78840" y="3272192"/>
            <a:ext cx="564820" cy="56482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>
            <a:off x="1231900" y="3606800"/>
            <a:ext cx="4089400" cy="1955800"/>
          </a:xfrm>
          <a:custGeom>
            <a:avLst/>
            <a:gdLst>
              <a:gd name="connsiteX0" fmla="*/ 0 w 4089400"/>
              <a:gd name="connsiteY0" fmla="*/ 1511300 h 1955800"/>
              <a:gd name="connsiteX1" fmla="*/ 101600 w 4089400"/>
              <a:gd name="connsiteY1" fmla="*/ 1536700 h 1955800"/>
              <a:gd name="connsiteX2" fmla="*/ 177800 w 4089400"/>
              <a:gd name="connsiteY2" fmla="*/ 1574800 h 1955800"/>
              <a:gd name="connsiteX3" fmla="*/ 228600 w 4089400"/>
              <a:gd name="connsiteY3" fmla="*/ 1612900 h 1955800"/>
              <a:gd name="connsiteX4" fmla="*/ 292100 w 4089400"/>
              <a:gd name="connsiteY4" fmla="*/ 1689100 h 1955800"/>
              <a:gd name="connsiteX5" fmla="*/ 330200 w 4089400"/>
              <a:gd name="connsiteY5" fmla="*/ 1701800 h 1955800"/>
              <a:gd name="connsiteX6" fmla="*/ 355600 w 4089400"/>
              <a:gd name="connsiteY6" fmla="*/ 1739900 h 1955800"/>
              <a:gd name="connsiteX7" fmla="*/ 444500 w 4089400"/>
              <a:gd name="connsiteY7" fmla="*/ 1765300 h 1955800"/>
              <a:gd name="connsiteX8" fmla="*/ 609600 w 4089400"/>
              <a:gd name="connsiteY8" fmla="*/ 1752600 h 1955800"/>
              <a:gd name="connsiteX9" fmla="*/ 660400 w 4089400"/>
              <a:gd name="connsiteY9" fmla="*/ 1727200 h 1955800"/>
              <a:gd name="connsiteX10" fmla="*/ 698500 w 4089400"/>
              <a:gd name="connsiteY10" fmla="*/ 1714500 h 1955800"/>
              <a:gd name="connsiteX11" fmla="*/ 774700 w 4089400"/>
              <a:gd name="connsiteY11" fmla="*/ 1739900 h 1955800"/>
              <a:gd name="connsiteX12" fmla="*/ 812800 w 4089400"/>
              <a:gd name="connsiteY12" fmla="*/ 1765300 h 1955800"/>
              <a:gd name="connsiteX13" fmla="*/ 889000 w 4089400"/>
              <a:gd name="connsiteY13" fmla="*/ 1790700 h 1955800"/>
              <a:gd name="connsiteX14" fmla="*/ 927100 w 4089400"/>
              <a:gd name="connsiteY14" fmla="*/ 1803400 h 1955800"/>
              <a:gd name="connsiteX15" fmla="*/ 965200 w 4089400"/>
              <a:gd name="connsiteY15" fmla="*/ 1816100 h 1955800"/>
              <a:gd name="connsiteX16" fmla="*/ 1041400 w 4089400"/>
              <a:gd name="connsiteY16" fmla="*/ 1828800 h 1955800"/>
              <a:gd name="connsiteX17" fmla="*/ 1130300 w 4089400"/>
              <a:gd name="connsiteY17" fmla="*/ 1854200 h 1955800"/>
              <a:gd name="connsiteX18" fmla="*/ 1168400 w 4089400"/>
              <a:gd name="connsiteY18" fmla="*/ 1866900 h 1955800"/>
              <a:gd name="connsiteX19" fmla="*/ 1282700 w 4089400"/>
              <a:gd name="connsiteY19" fmla="*/ 1879600 h 1955800"/>
              <a:gd name="connsiteX20" fmla="*/ 1384300 w 4089400"/>
              <a:gd name="connsiteY20" fmla="*/ 1905000 h 1955800"/>
              <a:gd name="connsiteX21" fmla="*/ 1460500 w 4089400"/>
              <a:gd name="connsiteY21" fmla="*/ 1930400 h 1955800"/>
              <a:gd name="connsiteX22" fmla="*/ 1498600 w 4089400"/>
              <a:gd name="connsiteY22" fmla="*/ 1943100 h 1955800"/>
              <a:gd name="connsiteX23" fmla="*/ 1651000 w 4089400"/>
              <a:gd name="connsiteY23" fmla="*/ 1955800 h 1955800"/>
              <a:gd name="connsiteX24" fmla="*/ 2019300 w 4089400"/>
              <a:gd name="connsiteY24" fmla="*/ 1930400 h 1955800"/>
              <a:gd name="connsiteX25" fmla="*/ 2095500 w 4089400"/>
              <a:gd name="connsiteY25" fmla="*/ 1905000 h 1955800"/>
              <a:gd name="connsiteX26" fmla="*/ 2133600 w 4089400"/>
              <a:gd name="connsiteY26" fmla="*/ 1892300 h 1955800"/>
              <a:gd name="connsiteX27" fmla="*/ 2247900 w 4089400"/>
              <a:gd name="connsiteY27" fmla="*/ 1828800 h 1955800"/>
              <a:gd name="connsiteX28" fmla="*/ 2324100 w 4089400"/>
              <a:gd name="connsiteY28" fmla="*/ 1739900 h 1955800"/>
              <a:gd name="connsiteX29" fmla="*/ 2374900 w 4089400"/>
              <a:gd name="connsiteY29" fmla="*/ 1663700 h 1955800"/>
              <a:gd name="connsiteX30" fmla="*/ 2387600 w 4089400"/>
              <a:gd name="connsiteY30" fmla="*/ 1625600 h 1955800"/>
              <a:gd name="connsiteX31" fmla="*/ 2476500 w 4089400"/>
              <a:gd name="connsiteY31" fmla="*/ 1549400 h 1955800"/>
              <a:gd name="connsiteX32" fmla="*/ 2552700 w 4089400"/>
              <a:gd name="connsiteY32" fmla="*/ 1498600 h 1955800"/>
              <a:gd name="connsiteX33" fmla="*/ 2590800 w 4089400"/>
              <a:gd name="connsiteY33" fmla="*/ 1358900 h 1955800"/>
              <a:gd name="connsiteX34" fmla="*/ 2616200 w 4089400"/>
              <a:gd name="connsiteY34" fmla="*/ 1320800 h 1955800"/>
              <a:gd name="connsiteX35" fmla="*/ 2603500 w 4089400"/>
              <a:gd name="connsiteY35" fmla="*/ 1206500 h 1955800"/>
              <a:gd name="connsiteX36" fmla="*/ 2527300 w 4089400"/>
              <a:gd name="connsiteY36" fmla="*/ 1104900 h 1955800"/>
              <a:gd name="connsiteX37" fmla="*/ 2514600 w 4089400"/>
              <a:gd name="connsiteY37" fmla="*/ 1066800 h 1955800"/>
              <a:gd name="connsiteX38" fmla="*/ 2489200 w 4089400"/>
              <a:gd name="connsiteY38" fmla="*/ 1028700 h 1955800"/>
              <a:gd name="connsiteX39" fmla="*/ 2451100 w 4089400"/>
              <a:gd name="connsiteY39" fmla="*/ 901700 h 1955800"/>
              <a:gd name="connsiteX40" fmla="*/ 2413000 w 4089400"/>
              <a:gd name="connsiteY40" fmla="*/ 863600 h 1955800"/>
              <a:gd name="connsiteX41" fmla="*/ 2387600 w 4089400"/>
              <a:gd name="connsiteY41" fmla="*/ 812800 h 1955800"/>
              <a:gd name="connsiteX42" fmla="*/ 2336800 w 4089400"/>
              <a:gd name="connsiteY42" fmla="*/ 774700 h 1955800"/>
              <a:gd name="connsiteX43" fmla="*/ 2273300 w 4089400"/>
              <a:gd name="connsiteY43" fmla="*/ 723900 h 1955800"/>
              <a:gd name="connsiteX44" fmla="*/ 2260600 w 4089400"/>
              <a:gd name="connsiteY44" fmla="*/ 685800 h 1955800"/>
              <a:gd name="connsiteX45" fmla="*/ 2209800 w 4089400"/>
              <a:gd name="connsiteY45" fmla="*/ 609600 h 1955800"/>
              <a:gd name="connsiteX46" fmla="*/ 2247900 w 4089400"/>
              <a:gd name="connsiteY46" fmla="*/ 469900 h 1955800"/>
              <a:gd name="connsiteX47" fmla="*/ 2260600 w 4089400"/>
              <a:gd name="connsiteY47" fmla="*/ 431800 h 1955800"/>
              <a:gd name="connsiteX48" fmla="*/ 2273300 w 4089400"/>
              <a:gd name="connsiteY48" fmla="*/ 393700 h 1955800"/>
              <a:gd name="connsiteX49" fmla="*/ 2349500 w 4089400"/>
              <a:gd name="connsiteY49" fmla="*/ 317500 h 1955800"/>
              <a:gd name="connsiteX50" fmla="*/ 2374900 w 4089400"/>
              <a:gd name="connsiteY50" fmla="*/ 279400 h 1955800"/>
              <a:gd name="connsiteX51" fmla="*/ 2413000 w 4089400"/>
              <a:gd name="connsiteY51" fmla="*/ 254000 h 1955800"/>
              <a:gd name="connsiteX52" fmla="*/ 2451100 w 4089400"/>
              <a:gd name="connsiteY52" fmla="*/ 215900 h 1955800"/>
              <a:gd name="connsiteX53" fmla="*/ 2527300 w 4089400"/>
              <a:gd name="connsiteY53" fmla="*/ 177800 h 1955800"/>
              <a:gd name="connsiteX54" fmla="*/ 2603500 w 4089400"/>
              <a:gd name="connsiteY54" fmla="*/ 114300 h 1955800"/>
              <a:gd name="connsiteX55" fmla="*/ 2641600 w 4089400"/>
              <a:gd name="connsiteY55" fmla="*/ 101600 h 1955800"/>
              <a:gd name="connsiteX56" fmla="*/ 2730500 w 4089400"/>
              <a:gd name="connsiteY56" fmla="*/ 50800 h 1955800"/>
              <a:gd name="connsiteX57" fmla="*/ 2806700 w 4089400"/>
              <a:gd name="connsiteY57" fmla="*/ 12700 h 1955800"/>
              <a:gd name="connsiteX58" fmla="*/ 2882900 w 4089400"/>
              <a:gd name="connsiteY58" fmla="*/ 0 h 1955800"/>
              <a:gd name="connsiteX59" fmla="*/ 3238500 w 4089400"/>
              <a:gd name="connsiteY59" fmla="*/ 12700 h 1955800"/>
              <a:gd name="connsiteX60" fmla="*/ 3289300 w 4089400"/>
              <a:gd name="connsiteY60" fmla="*/ 38100 h 1955800"/>
              <a:gd name="connsiteX61" fmla="*/ 3340100 w 4089400"/>
              <a:gd name="connsiteY61" fmla="*/ 50800 h 1955800"/>
              <a:gd name="connsiteX62" fmla="*/ 3454400 w 4089400"/>
              <a:gd name="connsiteY62" fmla="*/ 76200 h 1955800"/>
              <a:gd name="connsiteX63" fmla="*/ 3492500 w 4089400"/>
              <a:gd name="connsiteY63" fmla="*/ 101600 h 1955800"/>
              <a:gd name="connsiteX64" fmla="*/ 3568700 w 4089400"/>
              <a:gd name="connsiteY64" fmla="*/ 114300 h 1955800"/>
              <a:gd name="connsiteX65" fmla="*/ 3606800 w 4089400"/>
              <a:gd name="connsiteY65" fmla="*/ 127000 h 1955800"/>
              <a:gd name="connsiteX66" fmla="*/ 3860800 w 4089400"/>
              <a:gd name="connsiteY66" fmla="*/ 114300 h 1955800"/>
              <a:gd name="connsiteX67" fmla="*/ 3898900 w 4089400"/>
              <a:gd name="connsiteY67" fmla="*/ 88900 h 1955800"/>
              <a:gd name="connsiteX68" fmla="*/ 4000500 w 4089400"/>
              <a:gd name="connsiteY68" fmla="*/ 63500 h 1955800"/>
              <a:gd name="connsiteX69" fmla="*/ 4089400 w 4089400"/>
              <a:gd name="connsiteY69" fmla="*/ 381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89400" h="1955800">
                <a:moveTo>
                  <a:pt x="0" y="1511300"/>
                </a:moveTo>
                <a:cubicBezTo>
                  <a:pt x="24152" y="1516130"/>
                  <a:pt x="75565" y="1523683"/>
                  <a:pt x="101600" y="1536700"/>
                </a:cubicBezTo>
                <a:cubicBezTo>
                  <a:pt x="200077" y="1585939"/>
                  <a:pt x="82035" y="1542878"/>
                  <a:pt x="177800" y="1574800"/>
                </a:cubicBezTo>
                <a:cubicBezTo>
                  <a:pt x="194733" y="1587500"/>
                  <a:pt x="213633" y="1597933"/>
                  <a:pt x="228600" y="1612900"/>
                </a:cubicBezTo>
                <a:cubicBezTo>
                  <a:pt x="275456" y="1659756"/>
                  <a:pt x="229683" y="1647489"/>
                  <a:pt x="292100" y="1689100"/>
                </a:cubicBezTo>
                <a:cubicBezTo>
                  <a:pt x="303239" y="1696526"/>
                  <a:pt x="317500" y="1697567"/>
                  <a:pt x="330200" y="1701800"/>
                </a:cubicBezTo>
                <a:cubicBezTo>
                  <a:pt x="338667" y="1714500"/>
                  <a:pt x="343681" y="1730365"/>
                  <a:pt x="355600" y="1739900"/>
                </a:cubicBezTo>
                <a:cubicBezTo>
                  <a:pt x="363882" y="1746525"/>
                  <a:pt x="441181" y="1764470"/>
                  <a:pt x="444500" y="1765300"/>
                </a:cubicBezTo>
                <a:cubicBezTo>
                  <a:pt x="499533" y="1761067"/>
                  <a:pt x="555244" y="1762192"/>
                  <a:pt x="609600" y="1752600"/>
                </a:cubicBezTo>
                <a:cubicBezTo>
                  <a:pt x="628244" y="1749310"/>
                  <a:pt x="642999" y="1734658"/>
                  <a:pt x="660400" y="1727200"/>
                </a:cubicBezTo>
                <a:cubicBezTo>
                  <a:pt x="672705" y="1721927"/>
                  <a:pt x="685800" y="1718733"/>
                  <a:pt x="698500" y="1714500"/>
                </a:cubicBezTo>
                <a:cubicBezTo>
                  <a:pt x="723900" y="1722967"/>
                  <a:pt x="750234" y="1729026"/>
                  <a:pt x="774700" y="1739900"/>
                </a:cubicBezTo>
                <a:cubicBezTo>
                  <a:pt x="788648" y="1746099"/>
                  <a:pt x="798852" y="1759101"/>
                  <a:pt x="812800" y="1765300"/>
                </a:cubicBezTo>
                <a:cubicBezTo>
                  <a:pt x="837266" y="1776174"/>
                  <a:pt x="863600" y="1782233"/>
                  <a:pt x="889000" y="1790700"/>
                </a:cubicBezTo>
                <a:lnTo>
                  <a:pt x="927100" y="1803400"/>
                </a:lnTo>
                <a:cubicBezTo>
                  <a:pt x="939800" y="1807633"/>
                  <a:pt x="951995" y="1813899"/>
                  <a:pt x="965200" y="1816100"/>
                </a:cubicBezTo>
                <a:cubicBezTo>
                  <a:pt x="990600" y="1820333"/>
                  <a:pt x="1016309" y="1823010"/>
                  <a:pt x="1041400" y="1828800"/>
                </a:cubicBezTo>
                <a:cubicBezTo>
                  <a:pt x="1071430" y="1835730"/>
                  <a:pt x="1100781" y="1845344"/>
                  <a:pt x="1130300" y="1854200"/>
                </a:cubicBezTo>
                <a:cubicBezTo>
                  <a:pt x="1143122" y="1858047"/>
                  <a:pt x="1155195" y="1864699"/>
                  <a:pt x="1168400" y="1866900"/>
                </a:cubicBezTo>
                <a:cubicBezTo>
                  <a:pt x="1206213" y="1873202"/>
                  <a:pt x="1244600" y="1875367"/>
                  <a:pt x="1282700" y="1879600"/>
                </a:cubicBezTo>
                <a:cubicBezTo>
                  <a:pt x="1398305" y="1918135"/>
                  <a:pt x="1215721" y="1859024"/>
                  <a:pt x="1384300" y="1905000"/>
                </a:cubicBezTo>
                <a:cubicBezTo>
                  <a:pt x="1410131" y="1912045"/>
                  <a:pt x="1435100" y="1921933"/>
                  <a:pt x="1460500" y="1930400"/>
                </a:cubicBezTo>
                <a:cubicBezTo>
                  <a:pt x="1473200" y="1934633"/>
                  <a:pt x="1485259" y="1941988"/>
                  <a:pt x="1498600" y="1943100"/>
                </a:cubicBezTo>
                <a:lnTo>
                  <a:pt x="1651000" y="1955800"/>
                </a:lnTo>
                <a:cubicBezTo>
                  <a:pt x="1683091" y="1954195"/>
                  <a:pt x="1938408" y="1946578"/>
                  <a:pt x="2019300" y="1930400"/>
                </a:cubicBezTo>
                <a:cubicBezTo>
                  <a:pt x="2045554" y="1925149"/>
                  <a:pt x="2070100" y="1913467"/>
                  <a:pt x="2095500" y="1905000"/>
                </a:cubicBezTo>
                <a:lnTo>
                  <a:pt x="2133600" y="1892300"/>
                </a:lnTo>
                <a:cubicBezTo>
                  <a:pt x="2181510" y="1876330"/>
                  <a:pt x="2204231" y="1872469"/>
                  <a:pt x="2247900" y="1828800"/>
                </a:cubicBezTo>
                <a:cubicBezTo>
                  <a:pt x="2300967" y="1775733"/>
                  <a:pt x="2275224" y="1805068"/>
                  <a:pt x="2324100" y="1739900"/>
                </a:cubicBezTo>
                <a:cubicBezTo>
                  <a:pt x="2354297" y="1649308"/>
                  <a:pt x="2311479" y="1758832"/>
                  <a:pt x="2374900" y="1663700"/>
                </a:cubicBezTo>
                <a:cubicBezTo>
                  <a:pt x="2382326" y="1652561"/>
                  <a:pt x="2380174" y="1636739"/>
                  <a:pt x="2387600" y="1625600"/>
                </a:cubicBezTo>
                <a:cubicBezTo>
                  <a:pt x="2404044" y="1600934"/>
                  <a:pt x="2454492" y="1564805"/>
                  <a:pt x="2476500" y="1549400"/>
                </a:cubicBezTo>
                <a:cubicBezTo>
                  <a:pt x="2501509" y="1531894"/>
                  <a:pt x="2552700" y="1498600"/>
                  <a:pt x="2552700" y="1498600"/>
                </a:cubicBezTo>
                <a:cubicBezTo>
                  <a:pt x="2559516" y="1464521"/>
                  <a:pt x="2572385" y="1386522"/>
                  <a:pt x="2590800" y="1358900"/>
                </a:cubicBezTo>
                <a:lnTo>
                  <a:pt x="2616200" y="1320800"/>
                </a:lnTo>
                <a:cubicBezTo>
                  <a:pt x="2611967" y="1282700"/>
                  <a:pt x="2618096" y="1241947"/>
                  <a:pt x="2603500" y="1206500"/>
                </a:cubicBezTo>
                <a:cubicBezTo>
                  <a:pt x="2587382" y="1167355"/>
                  <a:pt x="2527300" y="1104900"/>
                  <a:pt x="2527300" y="1104900"/>
                </a:cubicBezTo>
                <a:cubicBezTo>
                  <a:pt x="2523067" y="1092200"/>
                  <a:pt x="2520587" y="1078774"/>
                  <a:pt x="2514600" y="1066800"/>
                </a:cubicBezTo>
                <a:cubicBezTo>
                  <a:pt x="2507774" y="1053148"/>
                  <a:pt x="2495213" y="1042729"/>
                  <a:pt x="2489200" y="1028700"/>
                </a:cubicBezTo>
                <a:cubicBezTo>
                  <a:pt x="2476250" y="998483"/>
                  <a:pt x="2472442" y="923042"/>
                  <a:pt x="2451100" y="901700"/>
                </a:cubicBezTo>
                <a:cubicBezTo>
                  <a:pt x="2438400" y="889000"/>
                  <a:pt x="2423439" y="878215"/>
                  <a:pt x="2413000" y="863600"/>
                </a:cubicBezTo>
                <a:cubicBezTo>
                  <a:pt x="2401996" y="848194"/>
                  <a:pt x="2399921" y="827174"/>
                  <a:pt x="2387600" y="812800"/>
                </a:cubicBezTo>
                <a:cubicBezTo>
                  <a:pt x="2373825" y="796729"/>
                  <a:pt x="2351767" y="789667"/>
                  <a:pt x="2336800" y="774700"/>
                </a:cubicBezTo>
                <a:cubicBezTo>
                  <a:pt x="2279355" y="717255"/>
                  <a:pt x="2347473" y="748624"/>
                  <a:pt x="2273300" y="723900"/>
                </a:cubicBezTo>
                <a:cubicBezTo>
                  <a:pt x="2269067" y="711200"/>
                  <a:pt x="2267101" y="697502"/>
                  <a:pt x="2260600" y="685800"/>
                </a:cubicBezTo>
                <a:cubicBezTo>
                  <a:pt x="2245775" y="659115"/>
                  <a:pt x="2209800" y="609600"/>
                  <a:pt x="2209800" y="609600"/>
                </a:cubicBezTo>
                <a:cubicBezTo>
                  <a:pt x="2227751" y="519846"/>
                  <a:pt x="2215674" y="566578"/>
                  <a:pt x="2247900" y="469900"/>
                </a:cubicBezTo>
                <a:lnTo>
                  <a:pt x="2260600" y="431800"/>
                </a:lnTo>
                <a:cubicBezTo>
                  <a:pt x="2264833" y="419100"/>
                  <a:pt x="2263834" y="403166"/>
                  <a:pt x="2273300" y="393700"/>
                </a:cubicBezTo>
                <a:cubicBezTo>
                  <a:pt x="2298700" y="368300"/>
                  <a:pt x="2329575" y="347388"/>
                  <a:pt x="2349500" y="317500"/>
                </a:cubicBezTo>
                <a:cubicBezTo>
                  <a:pt x="2357967" y="304800"/>
                  <a:pt x="2364107" y="290193"/>
                  <a:pt x="2374900" y="279400"/>
                </a:cubicBezTo>
                <a:cubicBezTo>
                  <a:pt x="2385693" y="268607"/>
                  <a:pt x="2401274" y="263771"/>
                  <a:pt x="2413000" y="254000"/>
                </a:cubicBezTo>
                <a:cubicBezTo>
                  <a:pt x="2426798" y="242502"/>
                  <a:pt x="2437302" y="227398"/>
                  <a:pt x="2451100" y="215900"/>
                </a:cubicBezTo>
                <a:cubicBezTo>
                  <a:pt x="2483926" y="188545"/>
                  <a:pt x="2489115" y="190528"/>
                  <a:pt x="2527300" y="177800"/>
                </a:cubicBezTo>
                <a:cubicBezTo>
                  <a:pt x="2555387" y="149713"/>
                  <a:pt x="2568137" y="131981"/>
                  <a:pt x="2603500" y="114300"/>
                </a:cubicBezTo>
                <a:cubicBezTo>
                  <a:pt x="2615474" y="108313"/>
                  <a:pt x="2628900" y="105833"/>
                  <a:pt x="2641600" y="101600"/>
                </a:cubicBezTo>
                <a:cubicBezTo>
                  <a:pt x="2764437" y="9472"/>
                  <a:pt x="2633533" y="99284"/>
                  <a:pt x="2730500" y="50800"/>
                </a:cubicBezTo>
                <a:cubicBezTo>
                  <a:pt x="2785302" y="23399"/>
                  <a:pt x="2749241" y="25469"/>
                  <a:pt x="2806700" y="12700"/>
                </a:cubicBezTo>
                <a:cubicBezTo>
                  <a:pt x="2831837" y="7114"/>
                  <a:pt x="2857500" y="4233"/>
                  <a:pt x="2882900" y="0"/>
                </a:cubicBezTo>
                <a:cubicBezTo>
                  <a:pt x="3001433" y="4233"/>
                  <a:pt x="3120409" y="1629"/>
                  <a:pt x="3238500" y="12700"/>
                </a:cubicBezTo>
                <a:cubicBezTo>
                  <a:pt x="3257349" y="14467"/>
                  <a:pt x="3271573" y="31453"/>
                  <a:pt x="3289300" y="38100"/>
                </a:cubicBezTo>
                <a:cubicBezTo>
                  <a:pt x="3305643" y="44229"/>
                  <a:pt x="3323061" y="47014"/>
                  <a:pt x="3340100" y="50800"/>
                </a:cubicBezTo>
                <a:cubicBezTo>
                  <a:pt x="3485208" y="83046"/>
                  <a:pt x="3330510" y="45227"/>
                  <a:pt x="3454400" y="76200"/>
                </a:cubicBezTo>
                <a:cubicBezTo>
                  <a:pt x="3467100" y="84667"/>
                  <a:pt x="3478020" y="96773"/>
                  <a:pt x="3492500" y="101600"/>
                </a:cubicBezTo>
                <a:cubicBezTo>
                  <a:pt x="3516929" y="109743"/>
                  <a:pt x="3543563" y="108714"/>
                  <a:pt x="3568700" y="114300"/>
                </a:cubicBezTo>
                <a:cubicBezTo>
                  <a:pt x="3581768" y="117204"/>
                  <a:pt x="3594100" y="122767"/>
                  <a:pt x="3606800" y="127000"/>
                </a:cubicBezTo>
                <a:cubicBezTo>
                  <a:pt x="3691467" y="122767"/>
                  <a:pt x="3776740" y="125264"/>
                  <a:pt x="3860800" y="114300"/>
                </a:cubicBezTo>
                <a:cubicBezTo>
                  <a:pt x="3875935" y="112326"/>
                  <a:pt x="3885248" y="95726"/>
                  <a:pt x="3898900" y="88900"/>
                </a:cubicBezTo>
                <a:cubicBezTo>
                  <a:pt x="3929728" y="73486"/>
                  <a:pt x="3968619" y="72195"/>
                  <a:pt x="4000500" y="63500"/>
                </a:cubicBezTo>
                <a:cubicBezTo>
                  <a:pt x="4098542" y="36761"/>
                  <a:pt x="4047108" y="38100"/>
                  <a:pt x="4089400" y="381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2"/>
          <p:cNvSpPr/>
          <p:nvPr/>
        </p:nvSpPr>
        <p:spPr>
          <a:xfrm>
            <a:off x="5334000" y="3098800"/>
            <a:ext cx="1600200" cy="1204907"/>
          </a:xfrm>
          <a:custGeom>
            <a:avLst/>
            <a:gdLst>
              <a:gd name="connsiteX0" fmla="*/ 0 w 1600200"/>
              <a:gd name="connsiteY0" fmla="*/ 482600 h 1204907"/>
              <a:gd name="connsiteX1" fmla="*/ 152400 w 1600200"/>
              <a:gd name="connsiteY1" fmla="*/ 457200 h 1204907"/>
              <a:gd name="connsiteX2" fmla="*/ 228600 w 1600200"/>
              <a:gd name="connsiteY2" fmla="*/ 431800 h 1204907"/>
              <a:gd name="connsiteX3" fmla="*/ 304800 w 1600200"/>
              <a:gd name="connsiteY3" fmla="*/ 393700 h 1204907"/>
              <a:gd name="connsiteX4" fmla="*/ 342900 w 1600200"/>
              <a:gd name="connsiteY4" fmla="*/ 355600 h 1204907"/>
              <a:gd name="connsiteX5" fmla="*/ 368300 w 1600200"/>
              <a:gd name="connsiteY5" fmla="*/ 317500 h 1204907"/>
              <a:gd name="connsiteX6" fmla="*/ 406400 w 1600200"/>
              <a:gd name="connsiteY6" fmla="*/ 292100 h 1204907"/>
              <a:gd name="connsiteX7" fmla="*/ 419100 w 1600200"/>
              <a:gd name="connsiteY7" fmla="*/ 254000 h 1204907"/>
              <a:gd name="connsiteX8" fmla="*/ 469900 w 1600200"/>
              <a:gd name="connsiteY8" fmla="*/ 203200 h 1204907"/>
              <a:gd name="connsiteX9" fmla="*/ 584200 w 1600200"/>
              <a:gd name="connsiteY9" fmla="*/ 139700 h 1204907"/>
              <a:gd name="connsiteX10" fmla="*/ 635000 w 1600200"/>
              <a:gd name="connsiteY10" fmla="*/ 88900 h 1204907"/>
              <a:gd name="connsiteX11" fmla="*/ 723900 w 1600200"/>
              <a:gd name="connsiteY11" fmla="*/ 50800 h 1204907"/>
              <a:gd name="connsiteX12" fmla="*/ 762000 w 1600200"/>
              <a:gd name="connsiteY12" fmla="*/ 25400 h 1204907"/>
              <a:gd name="connsiteX13" fmla="*/ 838200 w 1600200"/>
              <a:gd name="connsiteY13" fmla="*/ 0 h 1204907"/>
              <a:gd name="connsiteX14" fmla="*/ 939800 w 1600200"/>
              <a:gd name="connsiteY14" fmla="*/ 38100 h 1204907"/>
              <a:gd name="connsiteX15" fmla="*/ 965200 w 1600200"/>
              <a:gd name="connsiteY15" fmla="*/ 76200 h 1204907"/>
              <a:gd name="connsiteX16" fmla="*/ 1003300 w 1600200"/>
              <a:gd name="connsiteY16" fmla="*/ 101600 h 1204907"/>
              <a:gd name="connsiteX17" fmla="*/ 1028700 w 1600200"/>
              <a:gd name="connsiteY17" fmla="*/ 152400 h 1204907"/>
              <a:gd name="connsiteX18" fmla="*/ 1041400 w 1600200"/>
              <a:gd name="connsiteY18" fmla="*/ 190500 h 1204907"/>
              <a:gd name="connsiteX19" fmla="*/ 1066800 w 1600200"/>
              <a:gd name="connsiteY19" fmla="*/ 228600 h 1204907"/>
              <a:gd name="connsiteX20" fmla="*/ 1104900 w 1600200"/>
              <a:gd name="connsiteY20" fmla="*/ 393700 h 1204907"/>
              <a:gd name="connsiteX21" fmla="*/ 1117600 w 1600200"/>
              <a:gd name="connsiteY21" fmla="*/ 444500 h 1204907"/>
              <a:gd name="connsiteX22" fmla="*/ 1143000 w 1600200"/>
              <a:gd name="connsiteY22" fmla="*/ 482600 h 1204907"/>
              <a:gd name="connsiteX23" fmla="*/ 1155700 w 1600200"/>
              <a:gd name="connsiteY23" fmla="*/ 520700 h 1204907"/>
              <a:gd name="connsiteX24" fmla="*/ 1193800 w 1600200"/>
              <a:gd name="connsiteY24" fmla="*/ 596900 h 1204907"/>
              <a:gd name="connsiteX25" fmla="*/ 1206500 w 1600200"/>
              <a:gd name="connsiteY25" fmla="*/ 685800 h 1204907"/>
              <a:gd name="connsiteX26" fmla="*/ 1231900 w 1600200"/>
              <a:gd name="connsiteY26" fmla="*/ 812800 h 1204907"/>
              <a:gd name="connsiteX27" fmla="*/ 1244600 w 1600200"/>
              <a:gd name="connsiteY27" fmla="*/ 889000 h 1204907"/>
              <a:gd name="connsiteX28" fmla="*/ 1295400 w 1600200"/>
              <a:gd name="connsiteY28" fmla="*/ 990600 h 1204907"/>
              <a:gd name="connsiteX29" fmla="*/ 1320800 w 1600200"/>
              <a:gd name="connsiteY29" fmla="*/ 1079500 h 1204907"/>
              <a:gd name="connsiteX30" fmla="*/ 1346200 w 1600200"/>
              <a:gd name="connsiteY30" fmla="*/ 1117600 h 1204907"/>
              <a:gd name="connsiteX31" fmla="*/ 1384300 w 1600200"/>
              <a:gd name="connsiteY31" fmla="*/ 1130300 h 1204907"/>
              <a:gd name="connsiteX32" fmla="*/ 1422400 w 1600200"/>
              <a:gd name="connsiteY32" fmla="*/ 1155700 h 1204907"/>
              <a:gd name="connsiteX33" fmla="*/ 1600200 w 1600200"/>
              <a:gd name="connsiteY33" fmla="*/ 1193800 h 120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00200" h="1204907">
                <a:moveTo>
                  <a:pt x="0" y="482600"/>
                </a:moveTo>
                <a:cubicBezTo>
                  <a:pt x="38161" y="477148"/>
                  <a:pt x="111545" y="468342"/>
                  <a:pt x="152400" y="457200"/>
                </a:cubicBezTo>
                <a:cubicBezTo>
                  <a:pt x="178231" y="450155"/>
                  <a:pt x="206323" y="446652"/>
                  <a:pt x="228600" y="431800"/>
                </a:cubicBezTo>
                <a:cubicBezTo>
                  <a:pt x="277839" y="398974"/>
                  <a:pt x="252220" y="411227"/>
                  <a:pt x="304800" y="393700"/>
                </a:cubicBezTo>
                <a:cubicBezTo>
                  <a:pt x="317500" y="381000"/>
                  <a:pt x="331402" y="369398"/>
                  <a:pt x="342900" y="355600"/>
                </a:cubicBezTo>
                <a:cubicBezTo>
                  <a:pt x="352671" y="343874"/>
                  <a:pt x="357507" y="328293"/>
                  <a:pt x="368300" y="317500"/>
                </a:cubicBezTo>
                <a:cubicBezTo>
                  <a:pt x="379093" y="306707"/>
                  <a:pt x="393700" y="300567"/>
                  <a:pt x="406400" y="292100"/>
                </a:cubicBezTo>
                <a:cubicBezTo>
                  <a:pt x="410633" y="279400"/>
                  <a:pt x="411319" y="264893"/>
                  <a:pt x="419100" y="254000"/>
                </a:cubicBezTo>
                <a:cubicBezTo>
                  <a:pt x="433019" y="234513"/>
                  <a:pt x="451200" y="218160"/>
                  <a:pt x="469900" y="203200"/>
                </a:cubicBezTo>
                <a:cubicBezTo>
                  <a:pt x="532285" y="153292"/>
                  <a:pt x="528083" y="158406"/>
                  <a:pt x="584200" y="139700"/>
                </a:cubicBezTo>
                <a:cubicBezTo>
                  <a:pt x="601133" y="122767"/>
                  <a:pt x="615842" y="103268"/>
                  <a:pt x="635000" y="88900"/>
                </a:cubicBezTo>
                <a:cubicBezTo>
                  <a:pt x="687854" y="49259"/>
                  <a:pt x="674854" y="75323"/>
                  <a:pt x="723900" y="50800"/>
                </a:cubicBezTo>
                <a:cubicBezTo>
                  <a:pt x="737552" y="43974"/>
                  <a:pt x="748052" y="31599"/>
                  <a:pt x="762000" y="25400"/>
                </a:cubicBezTo>
                <a:cubicBezTo>
                  <a:pt x="786466" y="14526"/>
                  <a:pt x="838200" y="0"/>
                  <a:pt x="838200" y="0"/>
                </a:cubicBezTo>
                <a:cubicBezTo>
                  <a:pt x="872379" y="8545"/>
                  <a:pt x="911338" y="14382"/>
                  <a:pt x="939800" y="38100"/>
                </a:cubicBezTo>
                <a:cubicBezTo>
                  <a:pt x="951526" y="47871"/>
                  <a:pt x="954407" y="65407"/>
                  <a:pt x="965200" y="76200"/>
                </a:cubicBezTo>
                <a:cubicBezTo>
                  <a:pt x="975993" y="86993"/>
                  <a:pt x="990600" y="93133"/>
                  <a:pt x="1003300" y="101600"/>
                </a:cubicBezTo>
                <a:cubicBezTo>
                  <a:pt x="1011767" y="118533"/>
                  <a:pt x="1021242" y="134999"/>
                  <a:pt x="1028700" y="152400"/>
                </a:cubicBezTo>
                <a:cubicBezTo>
                  <a:pt x="1033973" y="164705"/>
                  <a:pt x="1035413" y="178526"/>
                  <a:pt x="1041400" y="190500"/>
                </a:cubicBezTo>
                <a:cubicBezTo>
                  <a:pt x="1048226" y="204152"/>
                  <a:pt x="1058333" y="215900"/>
                  <a:pt x="1066800" y="228600"/>
                </a:cubicBezTo>
                <a:cubicBezTo>
                  <a:pt x="1086830" y="368811"/>
                  <a:pt x="1066864" y="266914"/>
                  <a:pt x="1104900" y="393700"/>
                </a:cubicBezTo>
                <a:cubicBezTo>
                  <a:pt x="1109916" y="410418"/>
                  <a:pt x="1110724" y="428457"/>
                  <a:pt x="1117600" y="444500"/>
                </a:cubicBezTo>
                <a:cubicBezTo>
                  <a:pt x="1123613" y="458529"/>
                  <a:pt x="1136174" y="468948"/>
                  <a:pt x="1143000" y="482600"/>
                </a:cubicBezTo>
                <a:cubicBezTo>
                  <a:pt x="1148987" y="494574"/>
                  <a:pt x="1149713" y="508726"/>
                  <a:pt x="1155700" y="520700"/>
                </a:cubicBezTo>
                <a:cubicBezTo>
                  <a:pt x="1204939" y="619177"/>
                  <a:pt x="1161878" y="501135"/>
                  <a:pt x="1193800" y="596900"/>
                </a:cubicBezTo>
                <a:cubicBezTo>
                  <a:pt x="1198033" y="626533"/>
                  <a:pt x="1201298" y="656321"/>
                  <a:pt x="1206500" y="685800"/>
                </a:cubicBezTo>
                <a:cubicBezTo>
                  <a:pt x="1214003" y="728315"/>
                  <a:pt x="1224803" y="770216"/>
                  <a:pt x="1231900" y="812800"/>
                </a:cubicBezTo>
                <a:cubicBezTo>
                  <a:pt x="1236133" y="838200"/>
                  <a:pt x="1237825" y="864157"/>
                  <a:pt x="1244600" y="889000"/>
                </a:cubicBezTo>
                <a:cubicBezTo>
                  <a:pt x="1270968" y="985682"/>
                  <a:pt x="1260502" y="920804"/>
                  <a:pt x="1295400" y="990600"/>
                </a:cubicBezTo>
                <a:cubicBezTo>
                  <a:pt x="1320114" y="1040028"/>
                  <a:pt x="1296385" y="1022533"/>
                  <a:pt x="1320800" y="1079500"/>
                </a:cubicBezTo>
                <a:cubicBezTo>
                  <a:pt x="1326813" y="1093529"/>
                  <a:pt x="1334281" y="1108065"/>
                  <a:pt x="1346200" y="1117600"/>
                </a:cubicBezTo>
                <a:cubicBezTo>
                  <a:pt x="1356653" y="1125963"/>
                  <a:pt x="1372326" y="1124313"/>
                  <a:pt x="1384300" y="1130300"/>
                </a:cubicBezTo>
                <a:cubicBezTo>
                  <a:pt x="1397952" y="1137126"/>
                  <a:pt x="1409700" y="1147233"/>
                  <a:pt x="1422400" y="1155700"/>
                </a:cubicBezTo>
                <a:cubicBezTo>
                  <a:pt x="1475979" y="1236068"/>
                  <a:pt x="1432536" y="1193800"/>
                  <a:pt x="1600200" y="1193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latin typeface="Berlin Sans FB" panose="020E0602020502020306" pitchFamily="34" charset="0"/>
              </a:rPr>
              <a:t>ESPACE-TEMPS-ACTION</a:t>
            </a:r>
            <a:endParaRPr lang="fr-FR" sz="4000" dirty="0">
              <a:latin typeface="Berlin Sans FB" panose="020E0602020502020306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249">
            <a:off x="8822599" y="2543052"/>
            <a:ext cx="3337201" cy="244329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66139" y="3307972"/>
            <a:ext cx="564820" cy="56482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87671" y="3808987"/>
            <a:ext cx="757319" cy="75731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288117" y="2313657"/>
            <a:ext cx="2307600" cy="12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5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889" y="4436413"/>
            <a:ext cx="2587391" cy="14383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4671" y="3204852"/>
            <a:ext cx="1171929" cy="12145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7" y="3970626"/>
            <a:ext cx="564820" cy="5648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97933" y="3754677"/>
            <a:ext cx="757319" cy="757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78840" y="3272192"/>
            <a:ext cx="564820" cy="56482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>
            <a:off x="1231900" y="3606800"/>
            <a:ext cx="4089400" cy="1955800"/>
          </a:xfrm>
          <a:custGeom>
            <a:avLst/>
            <a:gdLst>
              <a:gd name="connsiteX0" fmla="*/ 0 w 4089400"/>
              <a:gd name="connsiteY0" fmla="*/ 1511300 h 1955800"/>
              <a:gd name="connsiteX1" fmla="*/ 101600 w 4089400"/>
              <a:gd name="connsiteY1" fmla="*/ 1536700 h 1955800"/>
              <a:gd name="connsiteX2" fmla="*/ 177800 w 4089400"/>
              <a:gd name="connsiteY2" fmla="*/ 1574800 h 1955800"/>
              <a:gd name="connsiteX3" fmla="*/ 228600 w 4089400"/>
              <a:gd name="connsiteY3" fmla="*/ 1612900 h 1955800"/>
              <a:gd name="connsiteX4" fmla="*/ 292100 w 4089400"/>
              <a:gd name="connsiteY4" fmla="*/ 1689100 h 1955800"/>
              <a:gd name="connsiteX5" fmla="*/ 330200 w 4089400"/>
              <a:gd name="connsiteY5" fmla="*/ 1701800 h 1955800"/>
              <a:gd name="connsiteX6" fmla="*/ 355600 w 4089400"/>
              <a:gd name="connsiteY6" fmla="*/ 1739900 h 1955800"/>
              <a:gd name="connsiteX7" fmla="*/ 444500 w 4089400"/>
              <a:gd name="connsiteY7" fmla="*/ 1765300 h 1955800"/>
              <a:gd name="connsiteX8" fmla="*/ 609600 w 4089400"/>
              <a:gd name="connsiteY8" fmla="*/ 1752600 h 1955800"/>
              <a:gd name="connsiteX9" fmla="*/ 660400 w 4089400"/>
              <a:gd name="connsiteY9" fmla="*/ 1727200 h 1955800"/>
              <a:gd name="connsiteX10" fmla="*/ 698500 w 4089400"/>
              <a:gd name="connsiteY10" fmla="*/ 1714500 h 1955800"/>
              <a:gd name="connsiteX11" fmla="*/ 774700 w 4089400"/>
              <a:gd name="connsiteY11" fmla="*/ 1739900 h 1955800"/>
              <a:gd name="connsiteX12" fmla="*/ 812800 w 4089400"/>
              <a:gd name="connsiteY12" fmla="*/ 1765300 h 1955800"/>
              <a:gd name="connsiteX13" fmla="*/ 889000 w 4089400"/>
              <a:gd name="connsiteY13" fmla="*/ 1790700 h 1955800"/>
              <a:gd name="connsiteX14" fmla="*/ 927100 w 4089400"/>
              <a:gd name="connsiteY14" fmla="*/ 1803400 h 1955800"/>
              <a:gd name="connsiteX15" fmla="*/ 965200 w 4089400"/>
              <a:gd name="connsiteY15" fmla="*/ 1816100 h 1955800"/>
              <a:gd name="connsiteX16" fmla="*/ 1041400 w 4089400"/>
              <a:gd name="connsiteY16" fmla="*/ 1828800 h 1955800"/>
              <a:gd name="connsiteX17" fmla="*/ 1130300 w 4089400"/>
              <a:gd name="connsiteY17" fmla="*/ 1854200 h 1955800"/>
              <a:gd name="connsiteX18" fmla="*/ 1168400 w 4089400"/>
              <a:gd name="connsiteY18" fmla="*/ 1866900 h 1955800"/>
              <a:gd name="connsiteX19" fmla="*/ 1282700 w 4089400"/>
              <a:gd name="connsiteY19" fmla="*/ 1879600 h 1955800"/>
              <a:gd name="connsiteX20" fmla="*/ 1384300 w 4089400"/>
              <a:gd name="connsiteY20" fmla="*/ 1905000 h 1955800"/>
              <a:gd name="connsiteX21" fmla="*/ 1460500 w 4089400"/>
              <a:gd name="connsiteY21" fmla="*/ 1930400 h 1955800"/>
              <a:gd name="connsiteX22" fmla="*/ 1498600 w 4089400"/>
              <a:gd name="connsiteY22" fmla="*/ 1943100 h 1955800"/>
              <a:gd name="connsiteX23" fmla="*/ 1651000 w 4089400"/>
              <a:gd name="connsiteY23" fmla="*/ 1955800 h 1955800"/>
              <a:gd name="connsiteX24" fmla="*/ 2019300 w 4089400"/>
              <a:gd name="connsiteY24" fmla="*/ 1930400 h 1955800"/>
              <a:gd name="connsiteX25" fmla="*/ 2095500 w 4089400"/>
              <a:gd name="connsiteY25" fmla="*/ 1905000 h 1955800"/>
              <a:gd name="connsiteX26" fmla="*/ 2133600 w 4089400"/>
              <a:gd name="connsiteY26" fmla="*/ 1892300 h 1955800"/>
              <a:gd name="connsiteX27" fmla="*/ 2247900 w 4089400"/>
              <a:gd name="connsiteY27" fmla="*/ 1828800 h 1955800"/>
              <a:gd name="connsiteX28" fmla="*/ 2324100 w 4089400"/>
              <a:gd name="connsiteY28" fmla="*/ 1739900 h 1955800"/>
              <a:gd name="connsiteX29" fmla="*/ 2374900 w 4089400"/>
              <a:gd name="connsiteY29" fmla="*/ 1663700 h 1955800"/>
              <a:gd name="connsiteX30" fmla="*/ 2387600 w 4089400"/>
              <a:gd name="connsiteY30" fmla="*/ 1625600 h 1955800"/>
              <a:gd name="connsiteX31" fmla="*/ 2476500 w 4089400"/>
              <a:gd name="connsiteY31" fmla="*/ 1549400 h 1955800"/>
              <a:gd name="connsiteX32" fmla="*/ 2552700 w 4089400"/>
              <a:gd name="connsiteY32" fmla="*/ 1498600 h 1955800"/>
              <a:gd name="connsiteX33" fmla="*/ 2590800 w 4089400"/>
              <a:gd name="connsiteY33" fmla="*/ 1358900 h 1955800"/>
              <a:gd name="connsiteX34" fmla="*/ 2616200 w 4089400"/>
              <a:gd name="connsiteY34" fmla="*/ 1320800 h 1955800"/>
              <a:gd name="connsiteX35" fmla="*/ 2603500 w 4089400"/>
              <a:gd name="connsiteY35" fmla="*/ 1206500 h 1955800"/>
              <a:gd name="connsiteX36" fmla="*/ 2527300 w 4089400"/>
              <a:gd name="connsiteY36" fmla="*/ 1104900 h 1955800"/>
              <a:gd name="connsiteX37" fmla="*/ 2514600 w 4089400"/>
              <a:gd name="connsiteY37" fmla="*/ 1066800 h 1955800"/>
              <a:gd name="connsiteX38" fmla="*/ 2489200 w 4089400"/>
              <a:gd name="connsiteY38" fmla="*/ 1028700 h 1955800"/>
              <a:gd name="connsiteX39" fmla="*/ 2451100 w 4089400"/>
              <a:gd name="connsiteY39" fmla="*/ 901700 h 1955800"/>
              <a:gd name="connsiteX40" fmla="*/ 2413000 w 4089400"/>
              <a:gd name="connsiteY40" fmla="*/ 863600 h 1955800"/>
              <a:gd name="connsiteX41" fmla="*/ 2387600 w 4089400"/>
              <a:gd name="connsiteY41" fmla="*/ 812800 h 1955800"/>
              <a:gd name="connsiteX42" fmla="*/ 2336800 w 4089400"/>
              <a:gd name="connsiteY42" fmla="*/ 774700 h 1955800"/>
              <a:gd name="connsiteX43" fmla="*/ 2273300 w 4089400"/>
              <a:gd name="connsiteY43" fmla="*/ 723900 h 1955800"/>
              <a:gd name="connsiteX44" fmla="*/ 2260600 w 4089400"/>
              <a:gd name="connsiteY44" fmla="*/ 685800 h 1955800"/>
              <a:gd name="connsiteX45" fmla="*/ 2209800 w 4089400"/>
              <a:gd name="connsiteY45" fmla="*/ 609600 h 1955800"/>
              <a:gd name="connsiteX46" fmla="*/ 2247900 w 4089400"/>
              <a:gd name="connsiteY46" fmla="*/ 469900 h 1955800"/>
              <a:gd name="connsiteX47" fmla="*/ 2260600 w 4089400"/>
              <a:gd name="connsiteY47" fmla="*/ 431800 h 1955800"/>
              <a:gd name="connsiteX48" fmla="*/ 2273300 w 4089400"/>
              <a:gd name="connsiteY48" fmla="*/ 393700 h 1955800"/>
              <a:gd name="connsiteX49" fmla="*/ 2349500 w 4089400"/>
              <a:gd name="connsiteY49" fmla="*/ 317500 h 1955800"/>
              <a:gd name="connsiteX50" fmla="*/ 2374900 w 4089400"/>
              <a:gd name="connsiteY50" fmla="*/ 279400 h 1955800"/>
              <a:gd name="connsiteX51" fmla="*/ 2413000 w 4089400"/>
              <a:gd name="connsiteY51" fmla="*/ 254000 h 1955800"/>
              <a:gd name="connsiteX52" fmla="*/ 2451100 w 4089400"/>
              <a:gd name="connsiteY52" fmla="*/ 215900 h 1955800"/>
              <a:gd name="connsiteX53" fmla="*/ 2527300 w 4089400"/>
              <a:gd name="connsiteY53" fmla="*/ 177800 h 1955800"/>
              <a:gd name="connsiteX54" fmla="*/ 2603500 w 4089400"/>
              <a:gd name="connsiteY54" fmla="*/ 114300 h 1955800"/>
              <a:gd name="connsiteX55" fmla="*/ 2641600 w 4089400"/>
              <a:gd name="connsiteY55" fmla="*/ 101600 h 1955800"/>
              <a:gd name="connsiteX56" fmla="*/ 2730500 w 4089400"/>
              <a:gd name="connsiteY56" fmla="*/ 50800 h 1955800"/>
              <a:gd name="connsiteX57" fmla="*/ 2806700 w 4089400"/>
              <a:gd name="connsiteY57" fmla="*/ 12700 h 1955800"/>
              <a:gd name="connsiteX58" fmla="*/ 2882900 w 4089400"/>
              <a:gd name="connsiteY58" fmla="*/ 0 h 1955800"/>
              <a:gd name="connsiteX59" fmla="*/ 3238500 w 4089400"/>
              <a:gd name="connsiteY59" fmla="*/ 12700 h 1955800"/>
              <a:gd name="connsiteX60" fmla="*/ 3289300 w 4089400"/>
              <a:gd name="connsiteY60" fmla="*/ 38100 h 1955800"/>
              <a:gd name="connsiteX61" fmla="*/ 3340100 w 4089400"/>
              <a:gd name="connsiteY61" fmla="*/ 50800 h 1955800"/>
              <a:gd name="connsiteX62" fmla="*/ 3454400 w 4089400"/>
              <a:gd name="connsiteY62" fmla="*/ 76200 h 1955800"/>
              <a:gd name="connsiteX63" fmla="*/ 3492500 w 4089400"/>
              <a:gd name="connsiteY63" fmla="*/ 101600 h 1955800"/>
              <a:gd name="connsiteX64" fmla="*/ 3568700 w 4089400"/>
              <a:gd name="connsiteY64" fmla="*/ 114300 h 1955800"/>
              <a:gd name="connsiteX65" fmla="*/ 3606800 w 4089400"/>
              <a:gd name="connsiteY65" fmla="*/ 127000 h 1955800"/>
              <a:gd name="connsiteX66" fmla="*/ 3860800 w 4089400"/>
              <a:gd name="connsiteY66" fmla="*/ 114300 h 1955800"/>
              <a:gd name="connsiteX67" fmla="*/ 3898900 w 4089400"/>
              <a:gd name="connsiteY67" fmla="*/ 88900 h 1955800"/>
              <a:gd name="connsiteX68" fmla="*/ 4000500 w 4089400"/>
              <a:gd name="connsiteY68" fmla="*/ 63500 h 1955800"/>
              <a:gd name="connsiteX69" fmla="*/ 4089400 w 4089400"/>
              <a:gd name="connsiteY69" fmla="*/ 381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89400" h="1955800">
                <a:moveTo>
                  <a:pt x="0" y="1511300"/>
                </a:moveTo>
                <a:cubicBezTo>
                  <a:pt x="24152" y="1516130"/>
                  <a:pt x="75565" y="1523683"/>
                  <a:pt x="101600" y="1536700"/>
                </a:cubicBezTo>
                <a:cubicBezTo>
                  <a:pt x="200077" y="1585939"/>
                  <a:pt x="82035" y="1542878"/>
                  <a:pt x="177800" y="1574800"/>
                </a:cubicBezTo>
                <a:cubicBezTo>
                  <a:pt x="194733" y="1587500"/>
                  <a:pt x="213633" y="1597933"/>
                  <a:pt x="228600" y="1612900"/>
                </a:cubicBezTo>
                <a:cubicBezTo>
                  <a:pt x="275456" y="1659756"/>
                  <a:pt x="229683" y="1647489"/>
                  <a:pt x="292100" y="1689100"/>
                </a:cubicBezTo>
                <a:cubicBezTo>
                  <a:pt x="303239" y="1696526"/>
                  <a:pt x="317500" y="1697567"/>
                  <a:pt x="330200" y="1701800"/>
                </a:cubicBezTo>
                <a:cubicBezTo>
                  <a:pt x="338667" y="1714500"/>
                  <a:pt x="343681" y="1730365"/>
                  <a:pt x="355600" y="1739900"/>
                </a:cubicBezTo>
                <a:cubicBezTo>
                  <a:pt x="363882" y="1746525"/>
                  <a:pt x="441181" y="1764470"/>
                  <a:pt x="444500" y="1765300"/>
                </a:cubicBezTo>
                <a:cubicBezTo>
                  <a:pt x="499533" y="1761067"/>
                  <a:pt x="555244" y="1762192"/>
                  <a:pt x="609600" y="1752600"/>
                </a:cubicBezTo>
                <a:cubicBezTo>
                  <a:pt x="628244" y="1749310"/>
                  <a:pt x="642999" y="1734658"/>
                  <a:pt x="660400" y="1727200"/>
                </a:cubicBezTo>
                <a:cubicBezTo>
                  <a:pt x="672705" y="1721927"/>
                  <a:pt x="685800" y="1718733"/>
                  <a:pt x="698500" y="1714500"/>
                </a:cubicBezTo>
                <a:cubicBezTo>
                  <a:pt x="723900" y="1722967"/>
                  <a:pt x="750234" y="1729026"/>
                  <a:pt x="774700" y="1739900"/>
                </a:cubicBezTo>
                <a:cubicBezTo>
                  <a:pt x="788648" y="1746099"/>
                  <a:pt x="798852" y="1759101"/>
                  <a:pt x="812800" y="1765300"/>
                </a:cubicBezTo>
                <a:cubicBezTo>
                  <a:pt x="837266" y="1776174"/>
                  <a:pt x="863600" y="1782233"/>
                  <a:pt x="889000" y="1790700"/>
                </a:cubicBezTo>
                <a:lnTo>
                  <a:pt x="927100" y="1803400"/>
                </a:lnTo>
                <a:cubicBezTo>
                  <a:pt x="939800" y="1807633"/>
                  <a:pt x="951995" y="1813899"/>
                  <a:pt x="965200" y="1816100"/>
                </a:cubicBezTo>
                <a:cubicBezTo>
                  <a:pt x="990600" y="1820333"/>
                  <a:pt x="1016309" y="1823010"/>
                  <a:pt x="1041400" y="1828800"/>
                </a:cubicBezTo>
                <a:cubicBezTo>
                  <a:pt x="1071430" y="1835730"/>
                  <a:pt x="1100781" y="1845344"/>
                  <a:pt x="1130300" y="1854200"/>
                </a:cubicBezTo>
                <a:cubicBezTo>
                  <a:pt x="1143122" y="1858047"/>
                  <a:pt x="1155195" y="1864699"/>
                  <a:pt x="1168400" y="1866900"/>
                </a:cubicBezTo>
                <a:cubicBezTo>
                  <a:pt x="1206213" y="1873202"/>
                  <a:pt x="1244600" y="1875367"/>
                  <a:pt x="1282700" y="1879600"/>
                </a:cubicBezTo>
                <a:cubicBezTo>
                  <a:pt x="1398305" y="1918135"/>
                  <a:pt x="1215721" y="1859024"/>
                  <a:pt x="1384300" y="1905000"/>
                </a:cubicBezTo>
                <a:cubicBezTo>
                  <a:pt x="1410131" y="1912045"/>
                  <a:pt x="1435100" y="1921933"/>
                  <a:pt x="1460500" y="1930400"/>
                </a:cubicBezTo>
                <a:cubicBezTo>
                  <a:pt x="1473200" y="1934633"/>
                  <a:pt x="1485259" y="1941988"/>
                  <a:pt x="1498600" y="1943100"/>
                </a:cubicBezTo>
                <a:lnTo>
                  <a:pt x="1651000" y="1955800"/>
                </a:lnTo>
                <a:cubicBezTo>
                  <a:pt x="1683091" y="1954195"/>
                  <a:pt x="1938408" y="1946578"/>
                  <a:pt x="2019300" y="1930400"/>
                </a:cubicBezTo>
                <a:cubicBezTo>
                  <a:pt x="2045554" y="1925149"/>
                  <a:pt x="2070100" y="1913467"/>
                  <a:pt x="2095500" y="1905000"/>
                </a:cubicBezTo>
                <a:lnTo>
                  <a:pt x="2133600" y="1892300"/>
                </a:lnTo>
                <a:cubicBezTo>
                  <a:pt x="2181510" y="1876330"/>
                  <a:pt x="2204231" y="1872469"/>
                  <a:pt x="2247900" y="1828800"/>
                </a:cubicBezTo>
                <a:cubicBezTo>
                  <a:pt x="2300967" y="1775733"/>
                  <a:pt x="2275224" y="1805068"/>
                  <a:pt x="2324100" y="1739900"/>
                </a:cubicBezTo>
                <a:cubicBezTo>
                  <a:pt x="2354297" y="1649308"/>
                  <a:pt x="2311479" y="1758832"/>
                  <a:pt x="2374900" y="1663700"/>
                </a:cubicBezTo>
                <a:cubicBezTo>
                  <a:pt x="2382326" y="1652561"/>
                  <a:pt x="2380174" y="1636739"/>
                  <a:pt x="2387600" y="1625600"/>
                </a:cubicBezTo>
                <a:cubicBezTo>
                  <a:pt x="2404044" y="1600934"/>
                  <a:pt x="2454492" y="1564805"/>
                  <a:pt x="2476500" y="1549400"/>
                </a:cubicBezTo>
                <a:cubicBezTo>
                  <a:pt x="2501509" y="1531894"/>
                  <a:pt x="2552700" y="1498600"/>
                  <a:pt x="2552700" y="1498600"/>
                </a:cubicBezTo>
                <a:cubicBezTo>
                  <a:pt x="2559516" y="1464521"/>
                  <a:pt x="2572385" y="1386522"/>
                  <a:pt x="2590800" y="1358900"/>
                </a:cubicBezTo>
                <a:lnTo>
                  <a:pt x="2616200" y="1320800"/>
                </a:lnTo>
                <a:cubicBezTo>
                  <a:pt x="2611967" y="1282700"/>
                  <a:pt x="2618096" y="1241947"/>
                  <a:pt x="2603500" y="1206500"/>
                </a:cubicBezTo>
                <a:cubicBezTo>
                  <a:pt x="2587382" y="1167355"/>
                  <a:pt x="2527300" y="1104900"/>
                  <a:pt x="2527300" y="1104900"/>
                </a:cubicBezTo>
                <a:cubicBezTo>
                  <a:pt x="2523067" y="1092200"/>
                  <a:pt x="2520587" y="1078774"/>
                  <a:pt x="2514600" y="1066800"/>
                </a:cubicBezTo>
                <a:cubicBezTo>
                  <a:pt x="2507774" y="1053148"/>
                  <a:pt x="2495213" y="1042729"/>
                  <a:pt x="2489200" y="1028700"/>
                </a:cubicBezTo>
                <a:cubicBezTo>
                  <a:pt x="2476250" y="998483"/>
                  <a:pt x="2472442" y="923042"/>
                  <a:pt x="2451100" y="901700"/>
                </a:cubicBezTo>
                <a:cubicBezTo>
                  <a:pt x="2438400" y="889000"/>
                  <a:pt x="2423439" y="878215"/>
                  <a:pt x="2413000" y="863600"/>
                </a:cubicBezTo>
                <a:cubicBezTo>
                  <a:pt x="2401996" y="848194"/>
                  <a:pt x="2399921" y="827174"/>
                  <a:pt x="2387600" y="812800"/>
                </a:cubicBezTo>
                <a:cubicBezTo>
                  <a:pt x="2373825" y="796729"/>
                  <a:pt x="2351767" y="789667"/>
                  <a:pt x="2336800" y="774700"/>
                </a:cubicBezTo>
                <a:cubicBezTo>
                  <a:pt x="2279355" y="717255"/>
                  <a:pt x="2347473" y="748624"/>
                  <a:pt x="2273300" y="723900"/>
                </a:cubicBezTo>
                <a:cubicBezTo>
                  <a:pt x="2269067" y="711200"/>
                  <a:pt x="2267101" y="697502"/>
                  <a:pt x="2260600" y="685800"/>
                </a:cubicBezTo>
                <a:cubicBezTo>
                  <a:pt x="2245775" y="659115"/>
                  <a:pt x="2209800" y="609600"/>
                  <a:pt x="2209800" y="609600"/>
                </a:cubicBezTo>
                <a:cubicBezTo>
                  <a:pt x="2227751" y="519846"/>
                  <a:pt x="2215674" y="566578"/>
                  <a:pt x="2247900" y="469900"/>
                </a:cubicBezTo>
                <a:lnTo>
                  <a:pt x="2260600" y="431800"/>
                </a:lnTo>
                <a:cubicBezTo>
                  <a:pt x="2264833" y="419100"/>
                  <a:pt x="2263834" y="403166"/>
                  <a:pt x="2273300" y="393700"/>
                </a:cubicBezTo>
                <a:cubicBezTo>
                  <a:pt x="2298700" y="368300"/>
                  <a:pt x="2329575" y="347388"/>
                  <a:pt x="2349500" y="317500"/>
                </a:cubicBezTo>
                <a:cubicBezTo>
                  <a:pt x="2357967" y="304800"/>
                  <a:pt x="2364107" y="290193"/>
                  <a:pt x="2374900" y="279400"/>
                </a:cubicBezTo>
                <a:cubicBezTo>
                  <a:pt x="2385693" y="268607"/>
                  <a:pt x="2401274" y="263771"/>
                  <a:pt x="2413000" y="254000"/>
                </a:cubicBezTo>
                <a:cubicBezTo>
                  <a:pt x="2426798" y="242502"/>
                  <a:pt x="2437302" y="227398"/>
                  <a:pt x="2451100" y="215900"/>
                </a:cubicBezTo>
                <a:cubicBezTo>
                  <a:pt x="2483926" y="188545"/>
                  <a:pt x="2489115" y="190528"/>
                  <a:pt x="2527300" y="177800"/>
                </a:cubicBezTo>
                <a:cubicBezTo>
                  <a:pt x="2555387" y="149713"/>
                  <a:pt x="2568137" y="131981"/>
                  <a:pt x="2603500" y="114300"/>
                </a:cubicBezTo>
                <a:cubicBezTo>
                  <a:pt x="2615474" y="108313"/>
                  <a:pt x="2628900" y="105833"/>
                  <a:pt x="2641600" y="101600"/>
                </a:cubicBezTo>
                <a:cubicBezTo>
                  <a:pt x="2764437" y="9472"/>
                  <a:pt x="2633533" y="99284"/>
                  <a:pt x="2730500" y="50800"/>
                </a:cubicBezTo>
                <a:cubicBezTo>
                  <a:pt x="2785302" y="23399"/>
                  <a:pt x="2749241" y="25469"/>
                  <a:pt x="2806700" y="12700"/>
                </a:cubicBezTo>
                <a:cubicBezTo>
                  <a:pt x="2831837" y="7114"/>
                  <a:pt x="2857500" y="4233"/>
                  <a:pt x="2882900" y="0"/>
                </a:cubicBezTo>
                <a:cubicBezTo>
                  <a:pt x="3001433" y="4233"/>
                  <a:pt x="3120409" y="1629"/>
                  <a:pt x="3238500" y="12700"/>
                </a:cubicBezTo>
                <a:cubicBezTo>
                  <a:pt x="3257349" y="14467"/>
                  <a:pt x="3271573" y="31453"/>
                  <a:pt x="3289300" y="38100"/>
                </a:cubicBezTo>
                <a:cubicBezTo>
                  <a:pt x="3305643" y="44229"/>
                  <a:pt x="3323061" y="47014"/>
                  <a:pt x="3340100" y="50800"/>
                </a:cubicBezTo>
                <a:cubicBezTo>
                  <a:pt x="3485208" y="83046"/>
                  <a:pt x="3330510" y="45227"/>
                  <a:pt x="3454400" y="76200"/>
                </a:cubicBezTo>
                <a:cubicBezTo>
                  <a:pt x="3467100" y="84667"/>
                  <a:pt x="3478020" y="96773"/>
                  <a:pt x="3492500" y="101600"/>
                </a:cubicBezTo>
                <a:cubicBezTo>
                  <a:pt x="3516929" y="109743"/>
                  <a:pt x="3543563" y="108714"/>
                  <a:pt x="3568700" y="114300"/>
                </a:cubicBezTo>
                <a:cubicBezTo>
                  <a:pt x="3581768" y="117204"/>
                  <a:pt x="3594100" y="122767"/>
                  <a:pt x="3606800" y="127000"/>
                </a:cubicBezTo>
                <a:cubicBezTo>
                  <a:pt x="3691467" y="122767"/>
                  <a:pt x="3776740" y="125264"/>
                  <a:pt x="3860800" y="114300"/>
                </a:cubicBezTo>
                <a:cubicBezTo>
                  <a:pt x="3875935" y="112326"/>
                  <a:pt x="3885248" y="95726"/>
                  <a:pt x="3898900" y="88900"/>
                </a:cubicBezTo>
                <a:cubicBezTo>
                  <a:pt x="3929728" y="73486"/>
                  <a:pt x="3968619" y="72195"/>
                  <a:pt x="4000500" y="63500"/>
                </a:cubicBezTo>
                <a:cubicBezTo>
                  <a:pt x="4098542" y="36761"/>
                  <a:pt x="4047108" y="38100"/>
                  <a:pt x="4089400" y="381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2"/>
          <p:cNvSpPr/>
          <p:nvPr/>
        </p:nvSpPr>
        <p:spPr>
          <a:xfrm>
            <a:off x="5334000" y="3098800"/>
            <a:ext cx="1600200" cy="1204907"/>
          </a:xfrm>
          <a:custGeom>
            <a:avLst/>
            <a:gdLst>
              <a:gd name="connsiteX0" fmla="*/ 0 w 1600200"/>
              <a:gd name="connsiteY0" fmla="*/ 482600 h 1204907"/>
              <a:gd name="connsiteX1" fmla="*/ 152400 w 1600200"/>
              <a:gd name="connsiteY1" fmla="*/ 457200 h 1204907"/>
              <a:gd name="connsiteX2" fmla="*/ 228600 w 1600200"/>
              <a:gd name="connsiteY2" fmla="*/ 431800 h 1204907"/>
              <a:gd name="connsiteX3" fmla="*/ 304800 w 1600200"/>
              <a:gd name="connsiteY3" fmla="*/ 393700 h 1204907"/>
              <a:gd name="connsiteX4" fmla="*/ 342900 w 1600200"/>
              <a:gd name="connsiteY4" fmla="*/ 355600 h 1204907"/>
              <a:gd name="connsiteX5" fmla="*/ 368300 w 1600200"/>
              <a:gd name="connsiteY5" fmla="*/ 317500 h 1204907"/>
              <a:gd name="connsiteX6" fmla="*/ 406400 w 1600200"/>
              <a:gd name="connsiteY6" fmla="*/ 292100 h 1204907"/>
              <a:gd name="connsiteX7" fmla="*/ 419100 w 1600200"/>
              <a:gd name="connsiteY7" fmla="*/ 254000 h 1204907"/>
              <a:gd name="connsiteX8" fmla="*/ 469900 w 1600200"/>
              <a:gd name="connsiteY8" fmla="*/ 203200 h 1204907"/>
              <a:gd name="connsiteX9" fmla="*/ 584200 w 1600200"/>
              <a:gd name="connsiteY9" fmla="*/ 139700 h 1204907"/>
              <a:gd name="connsiteX10" fmla="*/ 635000 w 1600200"/>
              <a:gd name="connsiteY10" fmla="*/ 88900 h 1204907"/>
              <a:gd name="connsiteX11" fmla="*/ 723900 w 1600200"/>
              <a:gd name="connsiteY11" fmla="*/ 50800 h 1204907"/>
              <a:gd name="connsiteX12" fmla="*/ 762000 w 1600200"/>
              <a:gd name="connsiteY12" fmla="*/ 25400 h 1204907"/>
              <a:gd name="connsiteX13" fmla="*/ 838200 w 1600200"/>
              <a:gd name="connsiteY13" fmla="*/ 0 h 1204907"/>
              <a:gd name="connsiteX14" fmla="*/ 939800 w 1600200"/>
              <a:gd name="connsiteY14" fmla="*/ 38100 h 1204907"/>
              <a:gd name="connsiteX15" fmla="*/ 965200 w 1600200"/>
              <a:gd name="connsiteY15" fmla="*/ 76200 h 1204907"/>
              <a:gd name="connsiteX16" fmla="*/ 1003300 w 1600200"/>
              <a:gd name="connsiteY16" fmla="*/ 101600 h 1204907"/>
              <a:gd name="connsiteX17" fmla="*/ 1028700 w 1600200"/>
              <a:gd name="connsiteY17" fmla="*/ 152400 h 1204907"/>
              <a:gd name="connsiteX18" fmla="*/ 1041400 w 1600200"/>
              <a:gd name="connsiteY18" fmla="*/ 190500 h 1204907"/>
              <a:gd name="connsiteX19" fmla="*/ 1066800 w 1600200"/>
              <a:gd name="connsiteY19" fmla="*/ 228600 h 1204907"/>
              <a:gd name="connsiteX20" fmla="*/ 1104900 w 1600200"/>
              <a:gd name="connsiteY20" fmla="*/ 393700 h 1204907"/>
              <a:gd name="connsiteX21" fmla="*/ 1117600 w 1600200"/>
              <a:gd name="connsiteY21" fmla="*/ 444500 h 1204907"/>
              <a:gd name="connsiteX22" fmla="*/ 1143000 w 1600200"/>
              <a:gd name="connsiteY22" fmla="*/ 482600 h 1204907"/>
              <a:gd name="connsiteX23" fmla="*/ 1155700 w 1600200"/>
              <a:gd name="connsiteY23" fmla="*/ 520700 h 1204907"/>
              <a:gd name="connsiteX24" fmla="*/ 1193800 w 1600200"/>
              <a:gd name="connsiteY24" fmla="*/ 596900 h 1204907"/>
              <a:gd name="connsiteX25" fmla="*/ 1206500 w 1600200"/>
              <a:gd name="connsiteY25" fmla="*/ 685800 h 1204907"/>
              <a:gd name="connsiteX26" fmla="*/ 1231900 w 1600200"/>
              <a:gd name="connsiteY26" fmla="*/ 812800 h 1204907"/>
              <a:gd name="connsiteX27" fmla="*/ 1244600 w 1600200"/>
              <a:gd name="connsiteY27" fmla="*/ 889000 h 1204907"/>
              <a:gd name="connsiteX28" fmla="*/ 1295400 w 1600200"/>
              <a:gd name="connsiteY28" fmla="*/ 990600 h 1204907"/>
              <a:gd name="connsiteX29" fmla="*/ 1320800 w 1600200"/>
              <a:gd name="connsiteY29" fmla="*/ 1079500 h 1204907"/>
              <a:gd name="connsiteX30" fmla="*/ 1346200 w 1600200"/>
              <a:gd name="connsiteY30" fmla="*/ 1117600 h 1204907"/>
              <a:gd name="connsiteX31" fmla="*/ 1384300 w 1600200"/>
              <a:gd name="connsiteY31" fmla="*/ 1130300 h 1204907"/>
              <a:gd name="connsiteX32" fmla="*/ 1422400 w 1600200"/>
              <a:gd name="connsiteY32" fmla="*/ 1155700 h 1204907"/>
              <a:gd name="connsiteX33" fmla="*/ 1600200 w 1600200"/>
              <a:gd name="connsiteY33" fmla="*/ 1193800 h 120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00200" h="1204907">
                <a:moveTo>
                  <a:pt x="0" y="482600"/>
                </a:moveTo>
                <a:cubicBezTo>
                  <a:pt x="38161" y="477148"/>
                  <a:pt x="111545" y="468342"/>
                  <a:pt x="152400" y="457200"/>
                </a:cubicBezTo>
                <a:cubicBezTo>
                  <a:pt x="178231" y="450155"/>
                  <a:pt x="206323" y="446652"/>
                  <a:pt x="228600" y="431800"/>
                </a:cubicBezTo>
                <a:cubicBezTo>
                  <a:pt x="277839" y="398974"/>
                  <a:pt x="252220" y="411227"/>
                  <a:pt x="304800" y="393700"/>
                </a:cubicBezTo>
                <a:cubicBezTo>
                  <a:pt x="317500" y="381000"/>
                  <a:pt x="331402" y="369398"/>
                  <a:pt x="342900" y="355600"/>
                </a:cubicBezTo>
                <a:cubicBezTo>
                  <a:pt x="352671" y="343874"/>
                  <a:pt x="357507" y="328293"/>
                  <a:pt x="368300" y="317500"/>
                </a:cubicBezTo>
                <a:cubicBezTo>
                  <a:pt x="379093" y="306707"/>
                  <a:pt x="393700" y="300567"/>
                  <a:pt x="406400" y="292100"/>
                </a:cubicBezTo>
                <a:cubicBezTo>
                  <a:pt x="410633" y="279400"/>
                  <a:pt x="411319" y="264893"/>
                  <a:pt x="419100" y="254000"/>
                </a:cubicBezTo>
                <a:cubicBezTo>
                  <a:pt x="433019" y="234513"/>
                  <a:pt x="451200" y="218160"/>
                  <a:pt x="469900" y="203200"/>
                </a:cubicBezTo>
                <a:cubicBezTo>
                  <a:pt x="532285" y="153292"/>
                  <a:pt x="528083" y="158406"/>
                  <a:pt x="584200" y="139700"/>
                </a:cubicBezTo>
                <a:cubicBezTo>
                  <a:pt x="601133" y="122767"/>
                  <a:pt x="615842" y="103268"/>
                  <a:pt x="635000" y="88900"/>
                </a:cubicBezTo>
                <a:cubicBezTo>
                  <a:pt x="687854" y="49259"/>
                  <a:pt x="674854" y="75323"/>
                  <a:pt x="723900" y="50800"/>
                </a:cubicBezTo>
                <a:cubicBezTo>
                  <a:pt x="737552" y="43974"/>
                  <a:pt x="748052" y="31599"/>
                  <a:pt x="762000" y="25400"/>
                </a:cubicBezTo>
                <a:cubicBezTo>
                  <a:pt x="786466" y="14526"/>
                  <a:pt x="838200" y="0"/>
                  <a:pt x="838200" y="0"/>
                </a:cubicBezTo>
                <a:cubicBezTo>
                  <a:pt x="872379" y="8545"/>
                  <a:pt x="911338" y="14382"/>
                  <a:pt x="939800" y="38100"/>
                </a:cubicBezTo>
                <a:cubicBezTo>
                  <a:pt x="951526" y="47871"/>
                  <a:pt x="954407" y="65407"/>
                  <a:pt x="965200" y="76200"/>
                </a:cubicBezTo>
                <a:cubicBezTo>
                  <a:pt x="975993" y="86993"/>
                  <a:pt x="990600" y="93133"/>
                  <a:pt x="1003300" y="101600"/>
                </a:cubicBezTo>
                <a:cubicBezTo>
                  <a:pt x="1011767" y="118533"/>
                  <a:pt x="1021242" y="134999"/>
                  <a:pt x="1028700" y="152400"/>
                </a:cubicBezTo>
                <a:cubicBezTo>
                  <a:pt x="1033973" y="164705"/>
                  <a:pt x="1035413" y="178526"/>
                  <a:pt x="1041400" y="190500"/>
                </a:cubicBezTo>
                <a:cubicBezTo>
                  <a:pt x="1048226" y="204152"/>
                  <a:pt x="1058333" y="215900"/>
                  <a:pt x="1066800" y="228600"/>
                </a:cubicBezTo>
                <a:cubicBezTo>
                  <a:pt x="1086830" y="368811"/>
                  <a:pt x="1066864" y="266914"/>
                  <a:pt x="1104900" y="393700"/>
                </a:cubicBezTo>
                <a:cubicBezTo>
                  <a:pt x="1109916" y="410418"/>
                  <a:pt x="1110724" y="428457"/>
                  <a:pt x="1117600" y="444500"/>
                </a:cubicBezTo>
                <a:cubicBezTo>
                  <a:pt x="1123613" y="458529"/>
                  <a:pt x="1136174" y="468948"/>
                  <a:pt x="1143000" y="482600"/>
                </a:cubicBezTo>
                <a:cubicBezTo>
                  <a:pt x="1148987" y="494574"/>
                  <a:pt x="1149713" y="508726"/>
                  <a:pt x="1155700" y="520700"/>
                </a:cubicBezTo>
                <a:cubicBezTo>
                  <a:pt x="1204939" y="619177"/>
                  <a:pt x="1161878" y="501135"/>
                  <a:pt x="1193800" y="596900"/>
                </a:cubicBezTo>
                <a:cubicBezTo>
                  <a:pt x="1198033" y="626533"/>
                  <a:pt x="1201298" y="656321"/>
                  <a:pt x="1206500" y="685800"/>
                </a:cubicBezTo>
                <a:cubicBezTo>
                  <a:pt x="1214003" y="728315"/>
                  <a:pt x="1224803" y="770216"/>
                  <a:pt x="1231900" y="812800"/>
                </a:cubicBezTo>
                <a:cubicBezTo>
                  <a:pt x="1236133" y="838200"/>
                  <a:pt x="1237825" y="864157"/>
                  <a:pt x="1244600" y="889000"/>
                </a:cubicBezTo>
                <a:cubicBezTo>
                  <a:pt x="1270968" y="985682"/>
                  <a:pt x="1260502" y="920804"/>
                  <a:pt x="1295400" y="990600"/>
                </a:cubicBezTo>
                <a:cubicBezTo>
                  <a:pt x="1320114" y="1040028"/>
                  <a:pt x="1296385" y="1022533"/>
                  <a:pt x="1320800" y="1079500"/>
                </a:cubicBezTo>
                <a:cubicBezTo>
                  <a:pt x="1326813" y="1093529"/>
                  <a:pt x="1334281" y="1108065"/>
                  <a:pt x="1346200" y="1117600"/>
                </a:cubicBezTo>
                <a:cubicBezTo>
                  <a:pt x="1356653" y="1125963"/>
                  <a:pt x="1372326" y="1124313"/>
                  <a:pt x="1384300" y="1130300"/>
                </a:cubicBezTo>
                <a:cubicBezTo>
                  <a:pt x="1397952" y="1137126"/>
                  <a:pt x="1409700" y="1147233"/>
                  <a:pt x="1422400" y="1155700"/>
                </a:cubicBezTo>
                <a:cubicBezTo>
                  <a:pt x="1475979" y="1236068"/>
                  <a:pt x="1432536" y="1193800"/>
                  <a:pt x="1600200" y="1193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latin typeface="Berlin Sans FB" panose="020E0602020502020306" pitchFamily="34" charset="0"/>
              </a:rPr>
              <a:t>ESPACE-TEMPS-ACTION</a:t>
            </a:r>
            <a:endParaRPr lang="fr-FR" sz="4000" dirty="0">
              <a:latin typeface="Berlin Sans FB" panose="020E0602020502020306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249">
            <a:off x="8822599" y="2543052"/>
            <a:ext cx="3337201" cy="244329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66139" y="3307972"/>
            <a:ext cx="564820" cy="56482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87671" y="3808987"/>
            <a:ext cx="757319" cy="75731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3606911" y="2588180"/>
            <a:ext cx="2307600" cy="12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8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889" y="4436413"/>
            <a:ext cx="2587391" cy="14383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765" y="2151090"/>
            <a:ext cx="1171929" cy="12145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7" y="3970626"/>
            <a:ext cx="564820" cy="5648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97933" y="3754677"/>
            <a:ext cx="757319" cy="757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78840" y="3272192"/>
            <a:ext cx="564820" cy="56482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>
            <a:off x="1231900" y="3606800"/>
            <a:ext cx="4089400" cy="1955800"/>
          </a:xfrm>
          <a:custGeom>
            <a:avLst/>
            <a:gdLst>
              <a:gd name="connsiteX0" fmla="*/ 0 w 4089400"/>
              <a:gd name="connsiteY0" fmla="*/ 1511300 h 1955800"/>
              <a:gd name="connsiteX1" fmla="*/ 101600 w 4089400"/>
              <a:gd name="connsiteY1" fmla="*/ 1536700 h 1955800"/>
              <a:gd name="connsiteX2" fmla="*/ 177800 w 4089400"/>
              <a:gd name="connsiteY2" fmla="*/ 1574800 h 1955800"/>
              <a:gd name="connsiteX3" fmla="*/ 228600 w 4089400"/>
              <a:gd name="connsiteY3" fmla="*/ 1612900 h 1955800"/>
              <a:gd name="connsiteX4" fmla="*/ 292100 w 4089400"/>
              <a:gd name="connsiteY4" fmla="*/ 1689100 h 1955800"/>
              <a:gd name="connsiteX5" fmla="*/ 330200 w 4089400"/>
              <a:gd name="connsiteY5" fmla="*/ 1701800 h 1955800"/>
              <a:gd name="connsiteX6" fmla="*/ 355600 w 4089400"/>
              <a:gd name="connsiteY6" fmla="*/ 1739900 h 1955800"/>
              <a:gd name="connsiteX7" fmla="*/ 444500 w 4089400"/>
              <a:gd name="connsiteY7" fmla="*/ 1765300 h 1955800"/>
              <a:gd name="connsiteX8" fmla="*/ 609600 w 4089400"/>
              <a:gd name="connsiteY8" fmla="*/ 1752600 h 1955800"/>
              <a:gd name="connsiteX9" fmla="*/ 660400 w 4089400"/>
              <a:gd name="connsiteY9" fmla="*/ 1727200 h 1955800"/>
              <a:gd name="connsiteX10" fmla="*/ 698500 w 4089400"/>
              <a:gd name="connsiteY10" fmla="*/ 1714500 h 1955800"/>
              <a:gd name="connsiteX11" fmla="*/ 774700 w 4089400"/>
              <a:gd name="connsiteY11" fmla="*/ 1739900 h 1955800"/>
              <a:gd name="connsiteX12" fmla="*/ 812800 w 4089400"/>
              <a:gd name="connsiteY12" fmla="*/ 1765300 h 1955800"/>
              <a:gd name="connsiteX13" fmla="*/ 889000 w 4089400"/>
              <a:gd name="connsiteY13" fmla="*/ 1790700 h 1955800"/>
              <a:gd name="connsiteX14" fmla="*/ 927100 w 4089400"/>
              <a:gd name="connsiteY14" fmla="*/ 1803400 h 1955800"/>
              <a:gd name="connsiteX15" fmla="*/ 965200 w 4089400"/>
              <a:gd name="connsiteY15" fmla="*/ 1816100 h 1955800"/>
              <a:gd name="connsiteX16" fmla="*/ 1041400 w 4089400"/>
              <a:gd name="connsiteY16" fmla="*/ 1828800 h 1955800"/>
              <a:gd name="connsiteX17" fmla="*/ 1130300 w 4089400"/>
              <a:gd name="connsiteY17" fmla="*/ 1854200 h 1955800"/>
              <a:gd name="connsiteX18" fmla="*/ 1168400 w 4089400"/>
              <a:gd name="connsiteY18" fmla="*/ 1866900 h 1955800"/>
              <a:gd name="connsiteX19" fmla="*/ 1282700 w 4089400"/>
              <a:gd name="connsiteY19" fmla="*/ 1879600 h 1955800"/>
              <a:gd name="connsiteX20" fmla="*/ 1384300 w 4089400"/>
              <a:gd name="connsiteY20" fmla="*/ 1905000 h 1955800"/>
              <a:gd name="connsiteX21" fmla="*/ 1460500 w 4089400"/>
              <a:gd name="connsiteY21" fmla="*/ 1930400 h 1955800"/>
              <a:gd name="connsiteX22" fmla="*/ 1498600 w 4089400"/>
              <a:gd name="connsiteY22" fmla="*/ 1943100 h 1955800"/>
              <a:gd name="connsiteX23" fmla="*/ 1651000 w 4089400"/>
              <a:gd name="connsiteY23" fmla="*/ 1955800 h 1955800"/>
              <a:gd name="connsiteX24" fmla="*/ 2019300 w 4089400"/>
              <a:gd name="connsiteY24" fmla="*/ 1930400 h 1955800"/>
              <a:gd name="connsiteX25" fmla="*/ 2095500 w 4089400"/>
              <a:gd name="connsiteY25" fmla="*/ 1905000 h 1955800"/>
              <a:gd name="connsiteX26" fmla="*/ 2133600 w 4089400"/>
              <a:gd name="connsiteY26" fmla="*/ 1892300 h 1955800"/>
              <a:gd name="connsiteX27" fmla="*/ 2247900 w 4089400"/>
              <a:gd name="connsiteY27" fmla="*/ 1828800 h 1955800"/>
              <a:gd name="connsiteX28" fmla="*/ 2324100 w 4089400"/>
              <a:gd name="connsiteY28" fmla="*/ 1739900 h 1955800"/>
              <a:gd name="connsiteX29" fmla="*/ 2374900 w 4089400"/>
              <a:gd name="connsiteY29" fmla="*/ 1663700 h 1955800"/>
              <a:gd name="connsiteX30" fmla="*/ 2387600 w 4089400"/>
              <a:gd name="connsiteY30" fmla="*/ 1625600 h 1955800"/>
              <a:gd name="connsiteX31" fmla="*/ 2476500 w 4089400"/>
              <a:gd name="connsiteY31" fmla="*/ 1549400 h 1955800"/>
              <a:gd name="connsiteX32" fmla="*/ 2552700 w 4089400"/>
              <a:gd name="connsiteY32" fmla="*/ 1498600 h 1955800"/>
              <a:gd name="connsiteX33" fmla="*/ 2590800 w 4089400"/>
              <a:gd name="connsiteY33" fmla="*/ 1358900 h 1955800"/>
              <a:gd name="connsiteX34" fmla="*/ 2616200 w 4089400"/>
              <a:gd name="connsiteY34" fmla="*/ 1320800 h 1955800"/>
              <a:gd name="connsiteX35" fmla="*/ 2603500 w 4089400"/>
              <a:gd name="connsiteY35" fmla="*/ 1206500 h 1955800"/>
              <a:gd name="connsiteX36" fmla="*/ 2527300 w 4089400"/>
              <a:gd name="connsiteY36" fmla="*/ 1104900 h 1955800"/>
              <a:gd name="connsiteX37" fmla="*/ 2514600 w 4089400"/>
              <a:gd name="connsiteY37" fmla="*/ 1066800 h 1955800"/>
              <a:gd name="connsiteX38" fmla="*/ 2489200 w 4089400"/>
              <a:gd name="connsiteY38" fmla="*/ 1028700 h 1955800"/>
              <a:gd name="connsiteX39" fmla="*/ 2451100 w 4089400"/>
              <a:gd name="connsiteY39" fmla="*/ 901700 h 1955800"/>
              <a:gd name="connsiteX40" fmla="*/ 2413000 w 4089400"/>
              <a:gd name="connsiteY40" fmla="*/ 863600 h 1955800"/>
              <a:gd name="connsiteX41" fmla="*/ 2387600 w 4089400"/>
              <a:gd name="connsiteY41" fmla="*/ 812800 h 1955800"/>
              <a:gd name="connsiteX42" fmla="*/ 2336800 w 4089400"/>
              <a:gd name="connsiteY42" fmla="*/ 774700 h 1955800"/>
              <a:gd name="connsiteX43" fmla="*/ 2273300 w 4089400"/>
              <a:gd name="connsiteY43" fmla="*/ 723900 h 1955800"/>
              <a:gd name="connsiteX44" fmla="*/ 2260600 w 4089400"/>
              <a:gd name="connsiteY44" fmla="*/ 685800 h 1955800"/>
              <a:gd name="connsiteX45" fmla="*/ 2209800 w 4089400"/>
              <a:gd name="connsiteY45" fmla="*/ 609600 h 1955800"/>
              <a:gd name="connsiteX46" fmla="*/ 2247900 w 4089400"/>
              <a:gd name="connsiteY46" fmla="*/ 469900 h 1955800"/>
              <a:gd name="connsiteX47" fmla="*/ 2260600 w 4089400"/>
              <a:gd name="connsiteY47" fmla="*/ 431800 h 1955800"/>
              <a:gd name="connsiteX48" fmla="*/ 2273300 w 4089400"/>
              <a:gd name="connsiteY48" fmla="*/ 393700 h 1955800"/>
              <a:gd name="connsiteX49" fmla="*/ 2349500 w 4089400"/>
              <a:gd name="connsiteY49" fmla="*/ 317500 h 1955800"/>
              <a:gd name="connsiteX50" fmla="*/ 2374900 w 4089400"/>
              <a:gd name="connsiteY50" fmla="*/ 279400 h 1955800"/>
              <a:gd name="connsiteX51" fmla="*/ 2413000 w 4089400"/>
              <a:gd name="connsiteY51" fmla="*/ 254000 h 1955800"/>
              <a:gd name="connsiteX52" fmla="*/ 2451100 w 4089400"/>
              <a:gd name="connsiteY52" fmla="*/ 215900 h 1955800"/>
              <a:gd name="connsiteX53" fmla="*/ 2527300 w 4089400"/>
              <a:gd name="connsiteY53" fmla="*/ 177800 h 1955800"/>
              <a:gd name="connsiteX54" fmla="*/ 2603500 w 4089400"/>
              <a:gd name="connsiteY54" fmla="*/ 114300 h 1955800"/>
              <a:gd name="connsiteX55" fmla="*/ 2641600 w 4089400"/>
              <a:gd name="connsiteY55" fmla="*/ 101600 h 1955800"/>
              <a:gd name="connsiteX56" fmla="*/ 2730500 w 4089400"/>
              <a:gd name="connsiteY56" fmla="*/ 50800 h 1955800"/>
              <a:gd name="connsiteX57" fmla="*/ 2806700 w 4089400"/>
              <a:gd name="connsiteY57" fmla="*/ 12700 h 1955800"/>
              <a:gd name="connsiteX58" fmla="*/ 2882900 w 4089400"/>
              <a:gd name="connsiteY58" fmla="*/ 0 h 1955800"/>
              <a:gd name="connsiteX59" fmla="*/ 3238500 w 4089400"/>
              <a:gd name="connsiteY59" fmla="*/ 12700 h 1955800"/>
              <a:gd name="connsiteX60" fmla="*/ 3289300 w 4089400"/>
              <a:gd name="connsiteY60" fmla="*/ 38100 h 1955800"/>
              <a:gd name="connsiteX61" fmla="*/ 3340100 w 4089400"/>
              <a:gd name="connsiteY61" fmla="*/ 50800 h 1955800"/>
              <a:gd name="connsiteX62" fmla="*/ 3454400 w 4089400"/>
              <a:gd name="connsiteY62" fmla="*/ 76200 h 1955800"/>
              <a:gd name="connsiteX63" fmla="*/ 3492500 w 4089400"/>
              <a:gd name="connsiteY63" fmla="*/ 101600 h 1955800"/>
              <a:gd name="connsiteX64" fmla="*/ 3568700 w 4089400"/>
              <a:gd name="connsiteY64" fmla="*/ 114300 h 1955800"/>
              <a:gd name="connsiteX65" fmla="*/ 3606800 w 4089400"/>
              <a:gd name="connsiteY65" fmla="*/ 127000 h 1955800"/>
              <a:gd name="connsiteX66" fmla="*/ 3860800 w 4089400"/>
              <a:gd name="connsiteY66" fmla="*/ 114300 h 1955800"/>
              <a:gd name="connsiteX67" fmla="*/ 3898900 w 4089400"/>
              <a:gd name="connsiteY67" fmla="*/ 88900 h 1955800"/>
              <a:gd name="connsiteX68" fmla="*/ 4000500 w 4089400"/>
              <a:gd name="connsiteY68" fmla="*/ 63500 h 1955800"/>
              <a:gd name="connsiteX69" fmla="*/ 4089400 w 4089400"/>
              <a:gd name="connsiteY69" fmla="*/ 381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89400" h="1955800">
                <a:moveTo>
                  <a:pt x="0" y="1511300"/>
                </a:moveTo>
                <a:cubicBezTo>
                  <a:pt x="24152" y="1516130"/>
                  <a:pt x="75565" y="1523683"/>
                  <a:pt x="101600" y="1536700"/>
                </a:cubicBezTo>
                <a:cubicBezTo>
                  <a:pt x="200077" y="1585939"/>
                  <a:pt x="82035" y="1542878"/>
                  <a:pt x="177800" y="1574800"/>
                </a:cubicBezTo>
                <a:cubicBezTo>
                  <a:pt x="194733" y="1587500"/>
                  <a:pt x="213633" y="1597933"/>
                  <a:pt x="228600" y="1612900"/>
                </a:cubicBezTo>
                <a:cubicBezTo>
                  <a:pt x="275456" y="1659756"/>
                  <a:pt x="229683" y="1647489"/>
                  <a:pt x="292100" y="1689100"/>
                </a:cubicBezTo>
                <a:cubicBezTo>
                  <a:pt x="303239" y="1696526"/>
                  <a:pt x="317500" y="1697567"/>
                  <a:pt x="330200" y="1701800"/>
                </a:cubicBezTo>
                <a:cubicBezTo>
                  <a:pt x="338667" y="1714500"/>
                  <a:pt x="343681" y="1730365"/>
                  <a:pt x="355600" y="1739900"/>
                </a:cubicBezTo>
                <a:cubicBezTo>
                  <a:pt x="363882" y="1746525"/>
                  <a:pt x="441181" y="1764470"/>
                  <a:pt x="444500" y="1765300"/>
                </a:cubicBezTo>
                <a:cubicBezTo>
                  <a:pt x="499533" y="1761067"/>
                  <a:pt x="555244" y="1762192"/>
                  <a:pt x="609600" y="1752600"/>
                </a:cubicBezTo>
                <a:cubicBezTo>
                  <a:pt x="628244" y="1749310"/>
                  <a:pt x="642999" y="1734658"/>
                  <a:pt x="660400" y="1727200"/>
                </a:cubicBezTo>
                <a:cubicBezTo>
                  <a:pt x="672705" y="1721927"/>
                  <a:pt x="685800" y="1718733"/>
                  <a:pt x="698500" y="1714500"/>
                </a:cubicBezTo>
                <a:cubicBezTo>
                  <a:pt x="723900" y="1722967"/>
                  <a:pt x="750234" y="1729026"/>
                  <a:pt x="774700" y="1739900"/>
                </a:cubicBezTo>
                <a:cubicBezTo>
                  <a:pt x="788648" y="1746099"/>
                  <a:pt x="798852" y="1759101"/>
                  <a:pt x="812800" y="1765300"/>
                </a:cubicBezTo>
                <a:cubicBezTo>
                  <a:pt x="837266" y="1776174"/>
                  <a:pt x="863600" y="1782233"/>
                  <a:pt x="889000" y="1790700"/>
                </a:cubicBezTo>
                <a:lnTo>
                  <a:pt x="927100" y="1803400"/>
                </a:lnTo>
                <a:cubicBezTo>
                  <a:pt x="939800" y="1807633"/>
                  <a:pt x="951995" y="1813899"/>
                  <a:pt x="965200" y="1816100"/>
                </a:cubicBezTo>
                <a:cubicBezTo>
                  <a:pt x="990600" y="1820333"/>
                  <a:pt x="1016309" y="1823010"/>
                  <a:pt x="1041400" y="1828800"/>
                </a:cubicBezTo>
                <a:cubicBezTo>
                  <a:pt x="1071430" y="1835730"/>
                  <a:pt x="1100781" y="1845344"/>
                  <a:pt x="1130300" y="1854200"/>
                </a:cubicBezTo>
                <a:cubicBezTo>
                  <a:pt x="1143122" y="1858047"/>
                  <a:pt x="1155195" y="1864699"/>
                  <a:pt x="1168400" y="1866900"/>
                </a:cubicBezTo>
                <a:cubicBezTo>
                  <a:pt x="1206213" y="1873202"/>
                  <a:pt x="1244600" y="1875367"/>
                  <a:pt x="1282700" y="1879600"/>
                </a:cubicBezTo>
                <a:cubicBezTo>
                  <a:pt x="1398305" y="1918135"/>
                  <a:pt x="1215721" y="1859024"/>
                  <a:pt x="1384300" y="1905000"/>
                </a:cubicBezTo>
                <a:cubicBezTo>
                  <a:pt x="1410131" y="1912045"/>
                  <a:pt x="1435100" y="1921933"/>
                  <a:pt x="1460500" y="1930400"/>
                </a:cubicBezTo>
                <a:cubicBezTo>
                  <a:pt x="1473200" y="1934633"/>
                  <a:pt x="1485259" y="1941988"/>
                  <a:pt x="1498600" y="1943100"/>
                </a:cubicBezTo>
                <a:lnTo>
                  <a:pt x="1651000" y="1955800"/>
                </a:lnTo>
                <a:cubicBezTo>
                  <a:pt x="1683091" y="1954195"/>
                  <a:pt x="1938408" y="1946578"/>
                  <a:pt x="2019300" y="1930400"/>
                </a:cubicBezTo>
                <a:cubicBezTo>
                  <a:pt x="2045554" y="1925149"/>
                  <a:pt x="2070100" y="1913467"/>
                  <a:pt x="2095500" y="1905000"/>
                </a:cubicBezTo>
                <a:lnTo>
                  <a:pt x="2133600" y="1892300"/>
                </a:lnTo>
                <a:cubicBezTo>
                  <a:pt x="2181510" y="1876330"/>
                  <a:pt x="2204231" y="1872469"/>
                  <a:pt x="2247900" y="1828800"/>
                </a:cubicBezTo>
                <a:cubicBezTo>
                  <a:pt x="2300967" y="1775733"/>
                  <a:pt x="2275224" y="1805068"/>
                  <a:pt x="2324100" y="1739900"/>
                </a:cubicBezTo>
                <a:cubicBezTo>
                  <a:pt x="2354297" y="1649308"/>
                  <a:pt x="2311479" y="1758832"/>
                  <a:pt x="2374900" y="1663700"/>
                </a:cubicBezTo>
                <a:cubicBezTo>
                  <a:pt x="2382326" y="1652561"/>
                  <a:pt x="2380174" y="1636739"/>
                  <a:pt x="2387600" y="1625600"/>
                </a:cubicBezTo>
                <a:cubicBezTo>
                  <a:pt x="2404044" y="1600934"/>
                  <a:pt x="2454492" y="1564805"/>
                  <a:pt x="2476500" y="1549400"/>
                </a:cubicBezTo>
                <a:cubicBezTo>
                  <a:pt x="2501509" y="1531894"/>
                  <a:pt x="2552700" y="1498600"/>
                  <a:pt x="2552700" y="1498600"/>
                </a:cubicBezTo>
                <a:cubicBezTo>
                  <a:pt x="2559516" y="1464521"/>
                  <a:pt x="2572385" y="1386522"/>
                  <a:pt x="2590800" y="1358900"/>
                </a:cubicBezTo>
                <a:lnTo>
                  <a:pt x="2616200" y="1320800"/>
                </a:lnTo>
                <a:cubicBezTo>
                  <a:pt x="2611967" y="1282700"/>
                  <a:pt x="2618096" y="1241947"/>
                  <a:pt x="2603500" y="1206500"/>
                </a:cubicBezTo>
                <a:cubicBezTo>
                  <a:pt x="2587382" y="1167355"/>
                  <a:pt x="2527300" y="1104900"/>
                  <a:pt x="2527300" y="1104900"/>
                </a:cubicBezTo>
                <a:cubicBezTo>
                  <a:pt x="2523067" y="1092200"/>
                  <a:pt x="2520587" y="1078774"/>
                  <a:pt x="2514600" y="1066800"/>
                </a:cubicBezTo>
                <a:cubicBezTo>
                  <a:pt x="2507774" y="1053148"/>
                  <a:pt x="2495213" y="1042729"/>
                  <a:pt x="2489200" y="1028700"/>
                </a:cubicBezTo>
                <a:cubicBezTo>
                  <a:pt x="2476250" y="998483"/>
                  <a:pt x="2472442" y="923042"/>
                  <a:pt x="2451100" y="901700"/>
                </a:cubicBezTo>
                <a:cubicBezTo>
                  <a:pt x="2438400" y="889000"/>
                  <a:pt x="2423439" y="878215"/>
                  <a:pt x="2413000" y="863600"/>
                </a:cubicBezTo>
                <a:cubicBezTo>
                  <a:pt x="2401996" y="848194"/>
                  <a:pt x="2399921" y="827174"/>
                  <a:pt x="2387600" y="812800"/>
                </a:cubicBezTo>
                <a:cubicBezTo>
                  <a:pt x="2373825" y="796729"/>
                  <a:pt x="2351767" y="789667"/>
                  <a:pt x="2336800" y="774700"/>
                </a:cubicBezTo>
                <a:cubicBezTo>
                  <a:pt x="2279355" y="717255"/>
                  <a:pt x="2347473" y="748624"/>
                  <a:pt x="2273300" y="723900"/>
                </a:cubicBezTo>
                <a:cubicBezTo>
                  <a:pt x="2269067" y="711200"/>
                  <a:pt x="2267101" y="697502"/>
                  <a:pt x="2260600" y="685800"/>
                </a:cubicBezTo>
                <a:cubicBezTo>
                  <a:pt x="2245775" y="659115"/>
                  <a:pt x="2209800" y="609600"/>
                  <a:pt x="2209800" y="609600"/>
                </a:cubicBezTo>
                <a:cubicBezTo>
                  <a:pt x="2227751" y="519846"/>
                  <a:pt x="2215674" y="566578"/>
                  <a:pt x="2247900" y="469900"/>
                </a:cubicBezTo>
                <a:lnTo>
                  <a:pt x="2260600" y="431800"/>
                </a:lnTo>
                <a:cubicBezTo>
                  <a:pt x="2264833" y="419100"/>
                  <a:pt x="2263834" y="403166"/>
                  <a:pt x="2273300" y="393700"/>
                </a:cubicBezTo>
                <a:cubicBezTo>
                  <a:pt x="2298700" y="368300"/>
                  <a:pt x="2329575" y="347388"/>
                  <a:pt x="2349500" y="317500"/>
                </a:cubicBezTo>
                <a:cubicBezTo>
                  <a:pt x="2357967" y="304800"/>
                  <a:pt x="2364107" y="290193"/>
                  <a:pt x="2374900" y="279400"/>
                </a:cubicBezTo>
                <a:cubicBezTo>
                  <a:pt x="2385693" y="268607"/>
                  <a:pt x="2401274" y="263771"/>
                  <a:pt x="2413000" y="254000"/>
                </a:cubicBezTo>
                <a:cubicBezTo>
                  <a:pt x="2426798" y="242502"/>
                  <a:pt x="2437302" y="227398"/>
                  <a:pt x="2451100" y="215900"/>
                </a:cubicBezTo>
                <a:cubicBezTo>
                  <a:pt x="2483926" y="188545"/>
                  <a:pt x="2489115" y="190528"/>
                  <a:pt x="2527300" y="177800"/>
                </a:cubicBezTo>
                <a:cubicBezTo>
                  <a:pt x="2555387" y="149713"/>
                  <a:pt x="2568137" y="131981"/>
                  <a:pt x="2603500" y="114300"/>
                </a:cubicBezTo>
                <a:cubicBezTo>
                  <a:pt x="2615474" y="108313"/>
                  <a:pt x="2628900" y="105833"/>
                  <a:pt x="2641600" y="101600"/>
                </a:cubicBezTo>
                <a:cubicBezTo>
                  <a:pt x="2764437" y="9472"/>
                  <a:pt x="2633533" y="99284"/>
                  <a:pt x="2730500" y="50800"/>
                </a:cubicBezTo>
                <a:cubicBezTo>
                  <a:pt x="2785302" y="23399"/>
                  <a:pt x="2749241" y="25469"/>
                  <a:pt x="2806700" y="12700"/>
                </a:cubicBezTo>
                <a:cubicBezTo>
                  <a:pt x="2831837" y="7114"/>
                  <a:pt x="2857500" y="4233"/>
                  <a:pt x="2882900" y="0"/>
                </a:cubicBezTo>
                <a:cubicBezTo>
                  <a:pt x="3001433" y="4233"/>
                  <a:pt x="3120409" y="1629"/>
                  <a:pt x="3238500" y="12700"/>
                </a:cubicBezTo>
                <a:cubicBezTo>
                  <a:pt x="3257349" y="14467"/>
                  <a:pt x="3271573" y="31453"/>
                  <a:pt x="3289300" y="38100"/>
                </a:cubicBezTo>
                <a:cubicBezTo>
                  <a:pt x="3305643" y="44229"/>
                  <a:pt x="3323061" y="47014"/>
                  <a:pt x="3340100" y="50800"/>
                </a:cubicBezTo>
                <a:cubicBezTo>
                  <a:pt x="3485208" y="83046"/>
                  <a:pt x="3330510" y="45227"/>
                  <a:pt x="3454400" y="76200"/>
                </a:cubicBezTo>
                <a:cubicBezTo>
                  <a:pt x="3467100" y="84667"/>
                  <a:pt x="3478020" y="96773"/>
                  <a:pt x="3492500" y="101600"/>
                </a:cubicBezTo>
                <a:cubicBezTo>
                  <a:pt x="3516929" y="109743"/>
                  <a:pt x="3543563" y="108714"/>
                  <a:pt x="3568700" y="114300"/>
                </a:cubicBezTo>
                <a:cubicBezTo>
                  <a:pt x="3581768" y="117204"/>
                  <a:pt x="3594100" y="122767"/>
                  <a:pt x="3606800" y="127000"/>
                </a:cubicBezTo>
                <a:cubicBezTo>
                  <a:pt x="3691467" y="122767"/>
                  <a:pt x="3776740" y="125264"/>
                  <a:pt x="3860800" y="114300"/>
                </a:cubicBezTo>
                <a:cubicBezTo>
                  <a:pt x="3875935" y="112326"/>
                  <a:pt x="3885248" y="95726"/>
                  <a:pt x="3898900" y="88900"/>
                </a:cubicBezTo>
                <a:cubicBezTo>
                  <a:pt x="3929728" y="73486"/>
                  <a:pt x="3968619" y="72195"/>
                  <a:pt x="4000500" y="63500"/>
                </a:cubicBezTo>
                <a:cubicBezTo>
                  <a:pt x="4098542" y="36761"/>
                  <a:pt x="4047108" y="38100"/>
                  <a:pt x="4089400" y="381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2"/>
          <p:cNvSpPr/>
          <p:nvPr/>
        </p:nvSpPr>
        <p:spPr>
          <a:xfrm>
            <a:off x="5334000" y="3098800"/>
            <a:ext cx="1600200" cy="1204907"/>
          </a:xfrm>
          <a:custGeom>
            <a:avLst/>
            <a:gdLst>
              <a:gd name="connsiteX0" fmla="*/ 0 w 1600200"/>
              <a:gd name="connsiteY0" fmla="*/ 482600 h 1204907"/>
              <a:gd name="connsiteX1" fmla="*/ 152400 w 1600200"/>
              <a:gd name="connsiteY1" fmla="*/ 457200 h 1204907"/>
              <a:gd name="connsiteX2" fmla="*/ 228600 w 1600200"/>
              <a:gd name="connsiteY2" fmla="*/ 431800 h 1204907"/>
              <a:gd name="connsiteX3" fmla="*/ 304800 w 1600200"/>
              <a:gd name="connsiteY3" fmla="*/ 393700 h 1204907"/>
              <a:gd name="connsiteX4" fmla="*/ 342900 w 1600200"/>
              <a:gd name="connsiteY4" fmla="*/ 355600 h 1204907"/>
              <a:gd name="connsiteX5" fmla="*/ 368300 w 1600200"/>
              <a:gd name="connsiteY5" fmla="*/ 317500 h 1204907"/>
              <a:gd name="connsiteX6" fmla="*/ 406400 w 1600200"/>
              <a:gd name="connsiteY6" fmla="*/ 292100 h 1204907"/>
              <a:gd name="connsiteX7" fmla="*/ 419100 w 1600200"/>
              <a:gd name="connsiteY7" fmla="*/ 254000 h 1204907"/>
              <a:gd name="connsiteX8" fmla="*/ 469900 w 1600200"/>
              <a:gd name="connsiteY8" fmla="*/ 203200 h 1204907"/>
              <a:gd name="connsiteX9" fmla="*/ 584200 w 1600200"/>
              <a:gd name="connsiteY9" fmla="*/ 139700 h 1204907"/>
              <a:gd name="connsiteX10" fmla="*/ 635000 w 1600200"/>
              <a:gd name="connsiteY10" fmla="*/ 88900 h 1204907"/>
              <a:gd name="connsiteX11" fmla="*/ 723900 w 1600200"/>
              <a:gd name="connsiteY11" fmla="*/ 50800 h 1204907"/>
              <a:gd name="connsiteX12" fmla="*/ 762000 w 1600200"/>
              <a:gd name="connsiteY12" fmla="*/ 25400 h 1204907"/>
              <a:gd name="connsiteX13" fmla="*/ 838200 w 1600200"/>
              <a:gd name="connsiteY13" fmla="*/ 0 h 1204907"/>
              <a:gd name="connsiteX14" fmla="*/ 939800 w 1600200"/>
              <a:gd name="connsiteY14" fmla="*/ 38100 h 1204907"/>
              <a:gd name="connsiteX15" fmla="*/ 965200 w 1600200"/>
              <a:gd name="connsiteY15" fmla="*/ 76200 h 1204907"/>
              <a:gd name="connsiteX16" fmla="*/ 1003300 w 1600200"/>
              <a:gd name="connsiteY16" fmla="*/ 101600 h 1204907"/>
              <a:gd name="connsiteX17" fmla="*/ 1028700 w 1600200"/>
              <a:gd name="connsiteY17" fmla="*/ 152400 h 1204907"/>
              <a:gd name="connsiteX18" fmla="*/ 1041400 w 1600200"/>
              <a:gd name="connsiteY18" fmla="*/ 190500 h 1204907"/>
              <a:gd name="connsiteX19" fmla="*/ 1066800 w 1600200"/>
              <a:gd name="connsiteY19" fmla="*/ 228600 h 1204907"/>
              <a:gd name="connsiteX20" fmla="*/ 1104900 w 1600200"/>
              <a:gd name="connsiteY20" fmla="*/ 393700 h 1204907"/>
              <a:gd name="connsiteX21" fmla="*/ 1117600 w 1600200"/>
              <a:gd name="connsiteY21" fmla="*/ 444500 h 1204907"/>
              <a:gd name="connsiteX22" fmla="*/ 1143000 w 1600200"/>
              <a:gd name="connsiteY22" fmla="*/ 482600 h 1204907"/>
              <a:gd name="connsiteX23" fmla="*/ 1155700 w 1600200"/>
              <a:gd name="connsiteY23" fmla="*/ 520700 h 1204907"/>
              <a:gd name="connsiteX24" fmla="*/ 1193800 w 1600200"/>
              <a:gd name="connsiteY24" fmla="*/ 596900 h 1204907"/>
              <a:gd name="connsiteX25" fmla="*/ 1206500 w 1600200"/>
              <a:gd name="connsiteY25" fmla="*/ 685800 h 1204907"/>
              <a:gd name="connsiteX26" fmla="*/ 1231900 w 1600200"/>
              <a:gd name="connsiteY26" fmla="*/ 812800 h 1204907"/>
              <a:gd name="connsiteX27" fmla="*/ 1244600 w 1600200"/>
              <a:gd name="connsiteY27" fmla="*/ 889000 h 1204907"/>
              <a:gd name="connsiteX28" fmla="*/ 1295400 w 1600200"/>
              <a:gd name="connsiteY28" fmla="*/ 990600 h 1204907"/>
              <a:gd name="connsiteX29" fmla="*/ 1320800 w 1600200"/>
              <a:gd name="connsiteY29" fmla="*/ 1079500 h 1204907"/>
              <a:gd name="connsiteX30" fmla="*/ 1346200 w 1600200"/>
              <a:gd name="connsiteY30" fmla="*/ 1117600 h 1204907"/>
              <a:gd name="connsiteX31" fmla="*/ 1384300 w 1600200"/>
              <a:gd name="connsiteY31" fmla="*/ 1130300 h 1204907"/>
              <a:gd name="connsiteX32" fmla="*/ 1422400 w 1600200"/>
              <a:gd name="connsiteY32" fmla="*/ 1155700 h 1204907"/>
              <a:gd name="connsiteX33" fmla="*/ 1600200 w 1600200"/>
              <a:gd name="connsiteY33" fmla="*/ 1193800 h 120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00200" h="1204907">
                <a:moveTo>
                  <a:pt x="0" y="482600"/>
                </a:moveTo>
                <a:cubicBezTo>
                  <a:pt x="38161" y="477148"/>
                  <a:pt x="111545" y="468342"/>
                  <a:pt x="152400" y="457200"/>
                </a:cubicBezTo>
                <a:cubicBezTo>
                  <a:pt x="178231" y="450155"/>
                  <a:pt x="206323" y="446652"/>
                  <a:pt x="228600" y="431800"/>
                </a:cubicBezTo>
                <a:cubicBezTo>
                  <a:pt x="277839" y="398974"/>
                  <a:pt x="252220" y="411227"/>
                  <a:pt x="304800" y="393700"/>
                </a:cubicBezTo>
                <a:cubicBezTo>
                  <a:pt x="317500" y="381000"/>
                  <a:pt x="331402" y="369398"/>
                  <a:pt x="342900" y="355600"/>
                </a:cubicBezTo>
                <a:cubicBezTo>
                  <a:pt x="352671" y="343874"/>
                  <a:pt x="357507" y="328293"/>
                  <a:pt x="368300" y="317500"/>
                </a:cubicBezTo>
                <a:cubicBezTo>
                  <a:pt x="379093" y="306707"/>
                  <a:pt x="393700" y="300567"/>
                  <a:pt x="406400" y="292100"/>
                </a:cubicBezTo>
                <a:cubicBezTo>
                  <a:pt x="410633" y="279400"/>
                  <a:pt x="411319" y="264893"/>
                  <a:pt x="419100" y="254000"/>
                </a:cubicBezTo>
                <a:cubicBezTo>
                  <a:pt x="433019" y="234513"/>
                  <a:pt x="451200" y="218160"/>
                  <a:pt x="469900" y="203200"/>
                </a:cubicBezTo>
                <a:cubicBezTo>
                  <a:pt x="532285" y="153292"/>
                  <a:pt x="528083" y="158406"/>
                  <a:pt x="584200" y="139700"/>
                </a:cubicBezTo>
                <a:cubicBezTo>
                  <a:pt x="601133" y="122767"/>
                  <a:pt x="615842" y="103268"/>
                  <a:pt x="635000" y="88900"/>
                </a:cubicBezTo>
                <a:cubicBezTo>
                  <a:pt x="687854" y="49259"/>
                  <a:pt x="674854" y="75323"/>
                  <a:pt x="723900" y="50800"/>
                </a:cubicBezTo>
                <a:cubicBezTo>
                  <a:pt x="737552" y="43974"/>
                  <a:pt x="748052" y="31599"/>
                  <a:pt x="762000" y="25400"/>
                </a:cubicBezTo>
                <a:cubicBezTo>
                  <a:pt x="786466" y="14526"/>
                  <a:pt x="838200" y="0"/>
                  <a:pt x="838200" y="0"/>
                </a:cubicBezTo>
                <a:cubicBezTo>
                  <a:pt x="872379" y="8545"/>
                  <a:pt x="911338" y="14382"/>
                  <a:pt x="939800" y="38100"/>
                </a:cubicBezTo>
                <a:cubicBezTo>
                  <a:pt x="951526" y="47871"/>
                  <a:pt x="954407" y="65407"/>
                  <a:pt x="965200" y="76200"/>
                </a:cubicBezTo>
                <a:cubicBezTo>
                  <a:pt x="975993" y="86993"/>
                  <a:pt x="990600" y="93133"/>
                  <a:pt x="1003300" y="101600"/>
                </a:cubicBezTo>
                <a:cubicBezTo>
                  <a:pt x="1011767" y="118533"/>
                  <a:pt x="1021242" y="134999"/>
                  <a:pt x="1028700" y="152400"/>
                </a:cubicBezTo>
                <a:cubicBezTo>
                  <a:pt x="1033973" y="164705"/>
                  <a:pt x="1035413" y="178526"/>
                  <a:pt x="1041400" y="190500"/>
                </a:cubicBezTo>
                <a:cubicBezTo>
                  <a:pt x="1048226" y="204152"/>
                  <a:pt x="1058333" y="215900"/>
                  <a:pt x="1066800" y="228600"/>
                </a:cubicBezTo>
                <a:cubicBezTo>
                  <a:pt x="1086830" y="368811"/>
                  <a:pt x="1066864" y="266914"/>
                  <a:pt x="1104900" y="393700"/>
                </a:cubicBezTo>
                <a:cubicBezTo>
                  <a:pt x="1109916" y="410418"/>
                  <a:pt x="1110724" y="428457"/>
                  <a:pt x="1117600" y="444500"/>
                </a:cubicBezTo>
                <a:cubicBezTo>
                  <a:pt x="1123613" y="458529"/>
                  <a:pt x="1136174" y="468948"/>
                  <a:pt x="1143000" y="482600"/>
                </a:cubicBezTo>
                <a:cubicBezTo>
                  <a:pt x="1148987" y="494574"/>
                  <a:pt x="1149713" y="508726"/>
                  <a:pt x="1155700" y="520700"/>
                </a:cubicBezTo>
                <a:cubicBezTo>
                  <a:pt x="1204939" y="619177"/>
                  <a:pt x="1161878" y="501135"/>
                  <a:pt x="1193800" y="596900"/>
                </a:cubicBezTo>
                <a:cubicBezTo>
                  <a:pt x="1198033" y="626533"/>
                  <a:pt x="1201298" y="656321"/>
                  <a:pt x="1206500" y="685800"/>
                </a:cubicBezTo>
                <a:cubicBezTo>
                  <a:pt x="1214003" y="728315"/>
                  <a:pt x="1224803" y="770216"/>
                  <a:pt x="1231900" y="812800"/>
                </a:cubicBezTo>
                <a:cubicBezTo>
                  <a:pt x="1236133" y="838200"/>
                  <a:pt x="1237825" y="864157"/>
                  <a:pt x="1244600" y="889000"/>
                </a:cubicBezTo>
                <a:cubicBezTo>
                  <a:pt x="1270968" y="985682"/>
                  <a:pt x="1260502" y="920804"/>
                  <a:pt x="1295400" y="990600"/>
                </a:cubicBezTo>
                <a:cubicBezTo>
                  <a:pt x="1320114" y="1040028"/>
                  <a:pt x="1296385" y="1022533"/>
                  <a:pt x="1320800" y="1079500"/>
                </a:cubicBezTo>
                <a:cubicBezTo>
                  <a:pt x="1326813" y="1093529"/>
                  <a:pt x="1334281" y="1108065"/>
                  <a:pt x="1346200" y="1117600"/>
                </a:cubicBezTo>
                <a:cubicBezTo>
                  <a:pt x="1356653" y="1125963"/>
                  <a:pt x="1372326" y="1124313"/>
                  <a:pt x="1384300" y="1130300"/>
                </a:cubicBezTo>
                <a:cubicBezTo>
                  <a:pt x="1397952" y="1137126"/>
                  <a:pt x="1409700" y="1147233"/>
                  <a:pt x="1422400" y="1155700"/>
                </a:cubicBezTo>
                <a:cubicBezTo>
                  <a:pt x="1475979" y="1236068"/>
                  <a:pt x="1432536" y="1193800"/>
                  <a:pt x="1600200" y="119380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latin typeface="Berlin Sans FB" panose="020E0602020502020306" pitchFamily="34" charset="0"/>
              </a:rPr>
              <a:t>ESPACE-TEMPS-ACTION</a:t>
            </a:r>
            <a:endParaRPr lang="fr-FR" sz="4000" dirty="0">
              <a:latin typeface="Berlin Sans FB" panose="020E0602020502020306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249">
            <a:off x="8822599" y="2543052"/>
            <a:ext cx="3337201" cy="244329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66139" y="3307972"/>
            <a:ext cx="564820" cy="56482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87671" y="3808987"/>
            <a:ext cx="757319" cy="75731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6470133" y="4086386"/>
            <a:ext cx="2307600" cy="12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8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1738" y="1803224"/>
            <a:ext cx="3105256" cy="294324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3859" y="4826963"/>
            <a:ext cx="4512096" cy="2508292"/>
          </a:xfrm>
          <a:prstGeom prst="rect">
            <a:avLst/>
          </a:prstGeom>
        </p:spPr>
      </p:pic>
      <p:sp>
        <p:nvSpPr>
          <p:cNvPr id="31" name="Ellipse 30"/>
          <p:cNvSpPr/>
          <p:nvPr/>
        </p:nvSpPr>
        <p:spPr>
          <a:xfrm>
            <a:off x="6582046" y="5390099"/>
            <a:ext cx="679450" cy="16637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Forme libre 28"/>
          <p:cNvSpPr/>
          <p:nvPr/>
        </p:nvSpPr>
        <p:spPr>
          <a:xfrm>
            <a:off x="8418880" y="4102836"/>
            <a:ext cx="2438400" cy="1287263"/>
          </a:xfrm>
          <a:custGeom>
            <a:avLst/>
            <a:gdLst>
              <a:gd name="connsiteX0" fmla="*/ 0 w 2438400"/>
              <a:gd name="connsiteY0" fmla="*/ 868163 h 1287263"/>
              <a:gd name="connsiteX1" fmla="*/ 139700 w 2438400"/>
              <a:gd name="connsiteY1" fmla="*/ 880863 h 1287263"/>
              <a:gd name="connsiteX2" fmla="*/ 190500 w 2438400"/>
              <a:gd name="connsiteY2" fmla="*/ 906263 h 1287263"/>
              <a:gd name="connsiteX3" fmla="*/ 241300 w 2438400"/>
              <a:gd name="connsiteY3" fmla="*/ 918963 h 1287263"/>
              <a:gd name="connsiteX4" fmla="*/ 279400 w 2438400"/>
              <a:gd name="connsiteY4" fmla="*/ 931663 h 1287263"/>
              <a:gd name="connsiteX5" fmla="*/ 393700 w 2438400"/>
              <a:gd name="connsiteY5" fmla="*/ 995163 h 1287263"/>
              <a:gd name="connsiteX6" fmla="*/ 495300 w 2438400"/>
              <a:gd name="connsiteY6" fmla="*/ 1045963 h 1287263"/>
              <a:gd name="connsiteX7" fmla="*/ 533400 w 2438400"/>
              <a:gd name="connsiteY7" fmla="*/ 1084063 h 1287263"/>
              <a:gd name="connsiteX8" fmla="*/ 546100 w 2438400"/>
              <a:gd name="connsiteY8" fmla="*/ 1122163 h 1287263"/>
              <a:gd name="connsiteX9" fmla="*/ 584200 w 2438400"/>
              <a:gd name="connsiteY9" fmla="*/ 1134863 h 1287263"/>
              <a:gd name="connsiteX10" fmla="*/ 622300 w 2438400"/>
              <a:gd name="connsiteY10" fmla="*/ 1160263 h 1287263"/>
              <a:gd name="connsiteX11" fmla="*/ 660400 w 2438400"/>
              <a:gd name="connsiteY11" fmla="*/ 1172963 h 1287263"/>
              <a:gd name="connsiteX12" fmla="*/ 736600 w 2438400"/>
              <a:gd name="connsiteY12" fmla="*/ 1211063 h 1287263"/>
              <a:gd name="connsiteX13" fmla="*/ 774700 w 2438400"/>
              <a:gd name="connsiteY13" fmla="*/ 1249163 h 1287263"/>
              <a:gd name="connsiteX14" fmla="*/ 901700 w 2438400"/>
              <a:gd name="connsiteY14" fmla="*/ 1274563 h 1287263"/>
              <a:gd name="connsiteX15" fmla="*/ 965200 w 2438400"/>
              <a:gd name="connsiteY15" fmla="*/ 1287263 h 1287263"/>
              <a:gd name="connsiteX16" fmla="*/ 1041400 w 2438400"/>
              <a:gd name="connsiteY16" fmla="*/ 1274563 h 1287263"/>
              <a:gd name="connsiteX17" fmla="*/ 1079500 w 2438400"/>
              <a:gd name="connsiteY17" fmla="*/ 1261863 h 1287263"/>
              <a:gd name="connsiteX18" fmla="*/ 1143000 w 2438400"/>
              <a:gd name="connsiteY18" fmla="*/ 1249163 h 1287263"/>
              <a:gd name="connsiteX19" fmla="*/ 1752600 w 2438400"/>
              <a:gd name="connsiteY19" fmla="*/ 1261863 h 1287263"/>
              <a:gd name="connsiteX20" fmla="*/ 1993900 w 2438400"/>
              <a:gd name="connsiteY20" fmla="*/ 1198363 h 1287263"/>
              <a:gd name="connsiteX21" fmla="*/ 2070100 w 2438400"/>
              <a:gd name="connsiteY21" fmla="*/ 1185663 h 1287263"/>
              <a:gd name="connsiteX22" fmla="*/ 2159000 w 2438400"/>
              <a:gd name="connsiteY22" fmla="*/ 1160263 h 1287263"/>
              <a:gd name="connsiteX23" fmla="*/ 2209800 w 2438400"/>
              <a:gd name="connsiteY23" fmla="*/ 1147563 h 1287263"/>
              <a:gd name="connsiteX24" fmla="*/ 2260600 w 2438400"/>
              <a:gd name="connsiteY24" fmla="*/ 1045963 h 1287263"/>
              <a:gd name="connsiteX25" fmla="*/ 2324100 w 2438400"/>
              <a:gd name="connsiteY25" fmla="*/ 944363 h 1287263"/>
              <a:gd name="connsiteX26" fmla="*/ 2374900 w 2438400"/>
              <a:gd name="connsiteY26" fmla="*/ 868163 h 1287263"/>
              <a:gd name="connsiteX27" fmla="*/ 2425700 w 2438400"/>
              <a:gd name="connsiteY27" fmla="*/ 652263 h 1287263"/>
              <a:gd name="connsiteX28" fmla="*/ 2438400 w 2438400"/>
              <a:gd name="connsiteY28" fmla="*/ 614163 h 1287263"/>
              <a:gd name="connsiteX29" fmla="*/ 2413000 w 2438400"/>
              <a:gd name="connsiteY29" fmla="*/ 449063 h 1287263"/>
              <a:gd name="connsiteX30" fmla="*/ 2400300 w 2438400"/>
              <a:gd name="connsiteY30" fmla="*/ 385563 h 1287263"/>
              <a:gd name="connsiteX31" fmla="*/ 2362200 w 2438400"/>
              <a:gd name="connsiteY31" fmla="*/ 360163 h 1287263"/>
              <a:gd name="connsiteX32" fmla="*/ 2336800 w 2438400"/>
              <a:gd name="connsiteY32" fmla="*/ 322063 h 1287263"/>
              <a:gd name="connsiteX33" fmla="*/ 2260600 w 2438400"/>
              <a:gd name="connsiteY33" fmla="*/ 283963 h 1287263"/>
              <a:gd name="connsiteX34" fmla="*/ 2197100 w 2438400"/>
              <a:gd name="connsiteY34" fmla="*/ 245863 h 1287263"/>
              <a:gd name="connsiteX35" fmla="*/ 2159000 w 2438400"/>
              <a:gd name="connsiteY35" fmla="*/ 233163 h 1287263"/>
              <a:gd name="connsiteX36" fmla="*/ 2108200 w 2438400"/>
              <a:gd name="connsiteY36" fmla="*/ 207763 h 1287263"/>
              <a:gd name="connsiteX37" fmla="*/ 2070100 w 2438400"/>
              <a:gd name="connsiteY37" fmla="*/ 195063 h 1287263"/>
              <a:gd name="connsiteX38" fmla="*/ 2032000 w 2438400"/>
              <a:gd name="connsiteY38" fmla="*/ 169663 h 1287263"/>
              <a:gd name="connsiteX39" fmla="*/ 1993900 w 2438400"/>
              <a:gd name="connsiteY39" fmla="*/ 156963 h 1287263"/>
              <a:gd name="connsiteX40" fmla="*/ 1943100 w 2438400"/>
              <a:gd name="connsiteY40" fmla="*/ 131563 h 1287263"/>
              <a:gd name="connsiteX41" fmla="*/ 1828800 w 2438400"/>
              <a:gd name="connsiteY41" fmla="*/ 106163 h 1287263"/>
              <a:gd name="connsiteX42" fmla="*/ 1790700 w 2438400"/>
              <a:gd name="connsiteY42" fmla="*/ 93463 h 1287263"/>
              <a:gd name="connsiteX43" fmla="*/ 1727200 w 2438400"/>
              <a:gd name="connsiteY43" fmla="*/ 42663 h 1287263"/>
              <a:gd name="connsiteX44" fmla="*/ 1701800 w 2438400"/>
              <a:gd name="connsiteY44" fmla="*/ 4563 h 1287263"/>
              <a:gd name="connsiteX45" fmla="*/ 1574800 w 2438400"/>
              <a:gd name="connsiteY45" fmla="*/ 4563 h 1287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438400" h="1287263">
                <a:moveTo>
                  <a:pt x="0" y="868163"/>
                </a:moveTo>
                <a:cubicBezTo>
                  <a:pt x="46567" y="872396"/>
                  <a:pt x="93849" y="871693"/>
                  <a:pt x="139700" y="880863"/>
                </a:cubicBezTo>
                <a:cubicBezTo>
                  <a:pt x="158264" y="884576"/>
                  <a:pt x="172773" y="899616"/>
                  <a:pt x="190500" y="906263"/>
                </a:cubicBezTo>
                <a:cubicBezTo>
                  <a:pt x="206843" y="912392"/>
                  <a:pt x="224517" y="914168"/>
                  <a:pt x="241300" y="918963"/>
                </a:cubicBezTo>
                <a:cubicBezTo>
                  <a:pt x="254172" y="922641"/>
                  <a:pt x="266700" y="927430"/>
                  <a:pt x="279400" y="931663"/>
                </a:cubicBezTo>
                <a:cubicBezTo>
                  <a:pt x="410202" y="1029765"/>
                  <a:pt x="244025" y="912010"/>
                  <a:pt x="393700" y="995163"/>
                </a:cubicBezTo>
                <a:cubicBezTo>
                  <a:pt x="499677" y="1054039"/>
                  <a:pt x="389980" y="1019633"/>
                  <a:pt x="495300" y="1045963"/>
                </a:cubicBezTo>
                <a:cubicBezTo>
                  <a:pt x="508000" y="1058663"/>
                  <a:pt x="523437" y="1069119"/>
                  <a:pt x="533400" y="1084063"/>
                </a:cubicBezTo>
                <a:cubicBezTo>
                  <a:pt x="540826" y="1095202"/>
                  <a:pt x="536634" y="1112697"/>
                  <a:pt x="546100" y="1122163"/>
                </a:cubicBezTo>
                <a:cubicBezTo>
                  <a:pt x="555566" y="1131629"/>
                  <a:pt x="572226" y="1128876"/>
                  <a:pt x="584200" y="1134863"/>
                </a:cubicBezTo>
                <a:cubicBezTo>
                  <a:pt x="597852" y="1141689"/>
                  <a:pt x="608648" y="1153437"/>
                  <a:pt x="622300" y="1160263"/>
                </a:cubicBezTo>
                <a:cubicBezTo>
                  <a:pt x="634274" y="1166250"/>
                  <a:pt x="648426" y="1166976"/>
                  <a:pt x="660400" y="1172963"/>
                </a:cubicBezTo>
                <a:cubicBezTo>
                  <a:pt x="758877" y="1222202"/>
                  <a:pt x="640835" y="1179141"/>
                  <a:pt x="736600" y="1211063"/>
                </a:cubicBezTo>
                <a:cubicBezTo>
                  <a:pt x="749300" y="1223763"/>
                  <a:pt x="759756" y="1239200"/>
                  <a:pt x="774700" y="1249163"/>
                </a:cubicBezTo>
                <a:cubicBezTo>
                  <a:pt x="799041" y="1265391"/>
                  <a:pt x="893813" y="1273248"/>
                  <a:pt x="901700" y="1274563"/>
                </a:cubicBezTo>
                <a:cubicBezTo>
                  <a:pt x="922992" y="1278112"/>
                  <a:pt x="944033" y="1283030"/>
                  <a:pt x="965200" y="1287263"/>
                </a:cubicBezTo>
                <a:cubicBezTo>
                  <a:pt x="990600" y="1283030"/>
                  <a:pt x="1016263" y="1280149"/>
                  <a:pt x="1041400" y="1274563"/>
                </a:cubicBezTo>
                <a:cubicBezTo>
                  <a:pt x="1054468" y="1271659"/>
                  <a:pt x="1066513" y="1265110"/>
                  <a:pt x="1079500" y="1261863"/>
                </a:cubicBezTo>
                <a:cubicBezTo>
                  <a:pt x="1100441" y="1256628"/>
                  <a:pt x="1121833" y="1253396"/>
                  <a:pt x="1143000" y="1249163"/>
                </a:cubicBezTo>
                <a:cubicBezTo>
                  <a:pt x="1346200" y="1253396"/>
                  <a:pt x="1549458" y="1268312"/>
                  <a:pt x="1752600" y="1261863"/>
                </a:cubicBezTo>
                <a:cubicBezTo>
                  <a:pt x="2107797" y="1250587"/>
                  <a:pt x="1842457" y="1243796"/>
                  <a:pt x="1993900" y="1198363"/>
                </a:cubicBezTo>
                <a:cubicBezTo>
                  <a:pt x="2018564" y="1190964"/>
                  <a:pt x="2044850" y="1190713"/>
                  <a:pt x="2070100" y="1185663"/>
                </a:cubicBezTo>
                <a:cubicBezTo>
                  <a:pt x="2136270" y="1172429"/>
                  <a:pt x="2102513" y="1176402"/>
                  <a:pt x="2159000" y="1160263"/>
                </a:cubicBezTo>
                <a:cubicBezTo>
                  <a:pt x="2175783" y="1155468"/>
                  <a:pt x="2192867" y="1151796"/>
                  <a:pt x="2209800" y="1147563"/>
                </a:cubicBezTo>
                <a:cubicBezTo>
                  <a:pt x="2226733" y="1113696"/>
                  <a:pt x="2248626" y="1081884"/>
                  <a:pt x="2260600" y="1045963"/>
                </a:cubicBezTo>
                <a:cubicBezTo>
                  <a:pt x="2290827" y="955283"/>
                  <a:pt x="2263723" y="984615"/>
                  <a:pt x="2324100" y="944363"/>
                </a:cubicBezTo>
                <a:cubicBezTo>
                  <a:pt x="2341033" y="918963"/>
                  <a:pt x="2368913" y="898097"/>
                  <a:pt x="2374900" y="868163"/>
                </a:cubicBezTo>
                <a:cubicBezTo>
                  <a:pt x="2388937" y="797977"/>
                  <a:pt x="2404032" y="717266"/>
                  <a:pt x="2425700" y="652263"/>
                </a:cubicBezTo>
                <a:lnTo>
                  <a:pt x="2438400" y="614163"/>
                </a:lnTo>
                <a:cubicBezTo>
                  <a:pt x="2429933" y="559130"/>
                  <a:pt x="2422154" y="503986"/>
                  <a:pt x="2413000" y="449063"/>
                </a:cubicBezTo>
                <a:cubicBezTo>
                  <a:pt x="2409451" y="427771"/>
                  <a:pt x="2411010" y="404305"/>
                  <a:pt x="2400300" y="385563"/>
                </a:cubicBezTo>
                <a:cubicBezTo>
                  <a:pt x="2392727" y="372311"/>
                  <a:pt x="2374900" y="368630"/>
                  <a:pt x="2362200" y="360163"/>
                </a:cubicBezTo>
                <a:cubicBezTo>
                  <a:pt x="2353733" y="347463"/>
                  <a:pt x="2347593" y="332856"/>
                  <a:pt x="2336800" y="322063"/>
                </a:cubicBezTo>
                <a:cubicBezTo>
                  <a:pt x="2300404" y="285667"/>
                  <a:pt x="2301917" y="304621"/>
                  <a:pt x="2260600" y="283963"/>
                </a:cubicBezTo>
                <a:cubicBezTo>
                  <a:pt x="2238522" y="272924"/>
                  <a:pt x="2219178" y="256902"/>
                  <a:pt x="2197100" y="245863"/>
                </a:cubicBezTo>
                <a:cubicBezTo>
                  <a:pt x="2185126" y="239876"/>
                  <a:pt x="2171305" y="238436"/>
                  <a:pt x="2159000" y="233163"/>
                </a:cubicBezTo>
                <a:cubicBezTo>
                  <a:pt x="2141599" y="225705"/>
                  <a:pt x="2125601" y="215221"/>
                  <a:pt x="2108200" y="207763"/>
                </a:cubicBezTo>
                <a:cubicBezTo>
                  <a:pt x="2095895" y="202490"/>
                  <a:pt x="2082074" y="201050"/>
                  <a:pt x="2070100" y="195063"/>
                </a:cubicBezTo>
                <a:cubicBezTo>
                  <a:pt x="2056448" y="188237"/>
                  <a:pt x="2045652" y="176489"/>
                  <a:pt x="2032000" y="169663"/>
                </a:cubicBezTo>
                <a:cubicBezTo>
                  <a:pt x="2020026" y="163676"/>
                  <a:pt x="2006205" y="162236"/>
                  <a:pt x="1993900" y="156963"/>
                </a:cubicBezTo>
                <a:cubicBezTo>
                  <a:pt x="1976499" y="149505"/>
                  <a:pt x="1960501" y="139021"/>
                  <a:pt x="1943100" y="131563"/>
                </a:cubicBezTo>
                <a:cubicBezTo>
                  <a:pt x="1896917" y="111770"/>
                  <a:pt x="1886763" y="119044"/>
                  <a:pt x="1828800" y="106163"/>
                </a:cubicBezTo>
                <a:cubicBezTo>
                  <a:pt x="1815732" y="103259"/>
                  <a:pt x="1803400" y="97696"/>
                  <a:pt x="1790700" y="93463"/>
                </a:cubicBezTo>
                <a:cubicBezTo>
                  <a:pt x="1717907" y="-15726"/>
                  <a:pt x="1814834" y="112770"/>
                  <a:pt x="1727200" y="42663"/>
                </a:cubicBezTo>
                <a:cubicBezTo>
                  <a:pt x="1715281" y="33128"/>
                  <a:pt x="1716608" y="8265"/>
                  <a:pt x="1701800" y="4563"/>
                </a:cubicBezTo>
                <a:cubicBezTo>
                  <a:pt x="1660731" y="-5704"/>
                  <a:pt x="1617133" y="4563"/>
                  <a:pt x="1574800" y="4563"/>
                </a:cubicBezTo>
              </a:path>
            </a:pathLst>
          </a:cu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latin typeface="Berlin Sans FB" panose="020E0602020502020306" pitchFamily="34" charset="0"/>
              </a:rPr>
              <a:t>ESPACE-TEMPS-ACTION</a:t>
            </a:r>
            <a:endParaRPr lang="fr-FR" sz="4000" dirty="0">
              <a:latin typeface="Berlin Sans FB" panose="020E0602020502020306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81059">
            <a:off x="5458244" y="1231751"/>
            <a:ext cx="5819672" cy="4260816"/>
          </a:xfrm>
          <a:prstGeom prst="rect">
            <a:avLst/>
          </a:prstGeom>
        </p:spPr>
      </p:pic>
      <p:cxnSp>
        <p:nvCxnSpPr>
          <p:cNvPr id="21" name="Connecteur droit avec flèche 20"/>
          <p:cNvCxnSpPr/>
          <p:nvPr/>
        </p:nvCxnSpPr>
        <p:spPr>
          <a:xfrm>
            <a:off x="5803900" y="2318670"/>
            <a:ext cx="1790700" cy="130083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8873987" y="1447800"/>
            <a:ext cx="511313" cy="217170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H="1" flipV="1">
            <a:off x="8873988" y="4665975"/>
            <a:ext cx="1463812" cy="160987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196" y="1073254"/>
            <a:ext cx="1171929" cy="121458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3470259" y="3780488"/>
            <a:ext cx="4024174" cy="209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2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98188" y="2897546"/>
            <a:ext cx="945895" cy="134840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232" y="4786585"/>
            <a:ext cx="2587391" cy="1438341"/>
          </a:xfrm>
          <a:prstGeom prst="rect">
            <a:avLst/>
          </a:prstGeom>
        </p:spPr>
      </p:pic>
      <p:sp>
        <p:nvSpPr>
          <p:cNvPr id="21" name="Ellipse 20"/>
          <p:cNvSpPr/>
          <p:nvPr/>
        </p:nvSpPr>
        <p:spPr>
          <a:xfrm>
            <a:off x="9627399" y="4902615"/>
            <a:ext cx="679450" cy="10089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Forme libre 24"/>
          <p:cNvSpPr/>
          <p:nvPr/>
        </p:nvSpPr>
        <p:spPr>
          <a:xfrm>
            <a:off x="9245600" y="3898900"/>
            <a:ext cx="2006600" cy="1193800"/>
          </a:xfrm>
          <a:custGeom>
            <a:avLst/>
            <a:gdLst>
              <a:gd name="connsiteX0" fmla="*/ 0 w 2006600"/>
              <a:gd name="connsiteY0" fmla="*/ 660400 h 1193800"/>
              <a:gd name="connsiteX1" fmla="*/ 76200 w 2006600"/>
              <a:gd name="connsiteY1" fmla="*/ 723900 h 1193800"/>
              <a:gd name="connsiteX2" fmla="*/ 127000 w 2006600"/>
              <a:gd name="connsiteY2" fmla="*/ 736600 h 1193800"/>
              <a:gd name="connsiteX3" fmla="*/ 165100 w 2006600"/>
              <a:gd name="connsiteY3" fmla="*/ 749300 h 1193800"/>
              <a:gd name="connsiteX4" fmla="*/ 266700 w 2006600"/>
              <a:gd name="connsiteY4" fmla="*/ 774700 h 1193800"/>
              <a:gd name="connsiteX5" fmla="*/ 368300 w 2006600"/>
              <a:gd name="connsiteY5" fmla="*/ 825500 h 1193800"/>
              <a:gd name="connsiteX6" fmla="*/ 546100 w 2006600"/>
              <a:gd name="connsiteY6" fmla="*/ 850900 h 1193800"/>
              <a:gd name="connsiteX7" fmla="*/ 596900 w 2006600"/>
              <a:gd name="connsiteY7" fmla="*/ 863600 h 1193800"/>
              <a:gd name="connsiteX8" fmla="*/ 685800 w 2006600"/>
              <a:gd name="connsiteY8" fmla="*/ 901700 h 1193800"/>
              <a:gd name="connsiteX9" fmla="*/ 723900 w 2006600"/>
              <a:gd name="connsiteY9" fmla="*/ 952500 h 1193800"/>
              <a:gd name="connsiteX10" fmla="*/ 749300 w 2006600"/>
              <a:gd name="connsiteY10" fmla="*/ 990600 h 1193800"/>
              <a:gd name="connsiteX11" fmla="*/ 787400 w 2006600"/>
              <a:gd name="connsiteY11" fmla="*/ 1016000 h 1193800"/>
              <a:gd name="connsiteX12" fmla="*/ 812800 w 2006600"/>
              <a:gd name="connsiteY12" fmla="*/ 1054100 h 1193800"/>
              <a:gd name="connsiteX13" fmla="*/ 952500 w 2006600"/>
              <a:gd name="connsiteY13" fmla="*/ 1130300 h 1193800"/>
              <a:gd name="connsiteX14" fmla="*/ 1079500 w 2006600"/>
              <a:gd name="connsiteY14" fmla="*/ 1193800 h 1193800"/>
              <a:gd name="connsiteX15" fmla="*/ 1219200 w 2006600"/>
              <a:gd name="connsiteY15" fmla="*/ 1168400 h 1193800"/>
              <a:gd name="connsiteX16" fmla="*/ 1358900 w 2006600"/>
              <a:gd name="connsiteY16" fmla="*/ 1155700 h 1193800"/>
              <a:gd name="connsiteX17" fmla="*/ 1409700 w 2006600"/>
              <a:gd name="connsiteY17" fmla="*/ 1130300 h 1193800"/>
              <a:gd name="connsiteX18" fmla="*/ 1498600 w 2006600"/>
              <a:gd name="connsiteY18" fmla="*/ 1117600 h 1193800"/>
              <a:gd name="connsiteX19" fmla="*/ 1600200 w 2006600"/>
              <a:gd name="connsiteY19" fmla="*/ 1092200 h 1193800"/>
              <a:gd name="connsiteX20" fmla="*/ 1638300 w 2006600"/>
              <a:gd name="connsiteY20" fmla="*/ 1066800 h 1193800"/>
              <a:gd name="connsiteX21" fmla="*/ 1689100 w 2006600"/>
              <a:gd name="connsiteY21" fmla="*/ 1003300 h 1193800"/>
              <a:gd name="connsiteX22" fmla="*/ 1765300 w 2006600"/>
              <a:gd name="connsiteY22" fmla="*/ 977900 h 1193800"/>
              <a:gd name="connsiteX23" fmla="*/ 1803400 w 2006600"/>
              <a:gd name="connsiteY23" fmla="*/ 927100 h 1193800"/>
              <a:gd name="connsiteX24" fmla="*/ 1879600 w 2006600"/>
              <a:gd name="connsiteY24" fmla="*/ 876300 h 1193800"/>
              <a:gd name="connsiteX25" fmla="*/ 1917700 w 2006600"/>
              <a:gd name="connsiteY25" fmla="*/ 774700 h 1193800"/>
              <a:gd name="connsiteX26" fmla="*/ 1968500 w 2006600"/>
              <a:gd name="connsiteY26" fmla="*/ 698500 h 1193800"/>
              <a:gd name="connsiteX27" fmla="*/ 1981200 w 2006600"/>
              <a:gd name="connsiteY27" fmla="*/ 622300 h 1193800"/>
              <a:gd name="connsiteX28" fmla="*/ 2006600 w 2006600"/>
              <a:gd name="connsiteY28" fmla="*/ 406400 h 1193800"/>
              <a:gd name="connsiteX29" fmla="*/ 1993900 w 2006600"/>
              <a:gd name="connsiteY29" fmla="*/ 292100 h 1193800"/>
              <a:gd name="connsiteX30" fmla="*/ 1930400 w 2006600"/>
              <a:gd name="connsiteY30" fmla="*/ 215900 h 1193800"/>
              <a:gd name="connsiteX31" fmla="*/ 1917700 w 2006600"/>
              <a:gd name="connsiteY31" fmla="*/ 177800 h 1193800"/>
              <a:gd name="connsiteX32" fmla="*/ 1866900 w 2006600"/>
              <a:gd name="connsiteY32" fmla="*/ 165100 h 1193800"/>
              <a:gd name="connsiteX33" fmla="*/ 1828800 w 2006600"/>
              <a:gd name="connsiteY33" fmla="*/ 139700 h 1193800"/>
              <a:gd name="connsiteX34" fmla="*/ 1790700 w 2006600"/>
              <a:gd name="connsiteY34" fmla="*/ 127000 h 1193800"/>
              <a:gd name="connsiteX35" fmla="*/ 1676400 w 2006600"/>
              <a:gd name="connsiteY35" fmla="*/ 63500 h 1193800"/>
              <a:gd name="connsiteX36" fmla="*/ 1638300 w 2006600"/>
              <a:gd name="connsiteY36" fmla="*/ 38100 h 1193800"/>
              <a:gd name="connsiteX37" fmla="*/ 1562100 w 2006600"/>
              <a:gd name="connsiteY37" fmla="*/ 12700 h 1193800"/>
              <a:gd name="connsiteX38" fmla="*/ 1473200 w 2006600"/>
              <a:gd name="connsiteY38" fmla="*/ 25400 h 1193800"/>
              <a:gd name="connsiteX39" fmla="*/ 1358900 w 2006600"/>
              <a:gd name="connsiteY39" fmla="*/ 38100 h 1193800"/>
              <a:gd name="connsiteX40" fmla="*/ 1282700 w 2006600"/>
              <a:gd name="connsiteY40" fmla="*/ 63500 h 1193800"/>
              <a:gd name="connsiteX41" fmla="*/ 1143000 w 2006600"/>
              <a:gd name="connsiteY41" fmla="*/ 50800 h 1193800"/>
              <a:gd name="connsiteX42" fmla="*/ 1092200 w 2006600"/>
              <a:gd name="connsiteY42" fmla="*/ 25400 h 1193800"/>
              <a:gd name="connsiteX43" fmla="*/ 1028700 w 2006600"/>
              <a:gd name="connsiteY43" fmla="*/ 0 h 1193800"/>
              <a:gd name="connsiteX44" fmla="*/ 850900 w 2006600"/>
              <a:gd name="connsiteY44" fmla="*/ 12700 h 1193800"/>
              <a:gd name="connsiteX45" fmla="*/ 774700 w 2006600"/>
              <a:gd name="connsiteY45" fmla="*/ 25400 h 1193800"/>
              <a:gd name="connsiteX46" fmla="*/ 647700 w 2006600"/>
              <a:gd name="connsiteY46" fmla="*/ 38100 h 1193800"/>
              <a:gd name="connsiteX47" fmla="*/ 571500 w 2006600"/>
              <a:gd name="connsiteY47" fmla="*/ 50800 h 1193800"/>
              <a:gd name="connsiteX48" fmla="*/ 495300 w 2006600"/>
              <a:gd name="connsiteY48" fmla="*/ 76200 h 1193800"/>
              <a:gd name="connsiteX49" fmla="*/ 457200 w 2006600"/>
              <a:gd name="connsiteY49" fmla="*/ 127000 h 1193800"/>
              <a:gd name="connsiteX50" fmla="*/ 419100 w 2006600"/>
              <a:gd name="connsiteY50" fmla="*/ 139700 h 1193800"/>
              <a:gd name="connsiteX51" fmla="*/ 393700 w 2006600"/>
              <a:gd name="connsiteY51" fmla="*/ 177800 h 1193800"/>
              <a:gd name="connsiteX52" fmla="*/ 355600 w 2006600"/>
              <a:gd name="connsiteY52" fmla="*/ 203200 h 1193800"/>
              <a:gd name="connsiteX53" fmla="*/ 279400 w 2006600"/>
              <a:gd name="connsiteY53" fmla="*/ 279400 h 1193800"/>
              <a:gd name="connsiteX54" fmla="*/ 203200 w 2006600"/>
              <a:gd name="connsiteY54" fmla="*/ 381000 h 1193800"/>
              <a:gd name="connsiteX55" fmla="*/ 139700 w 2006600"/>
              <a:gd name="connsiteY55" fmla="*/ 457200 h 1193800"/>
              <a:gd name="connsiteX56" fmla="*/ 76200 w 2006600"/>
              <a:gd name="connsiteY56" fmla="*/ 520700 h 1193800"/>
              <a:gd name="connsiteX57" fmla="*/ 38100 w 2006600"/>
              <a:gd name="connsiteY57" fmla="*/ 609600 h 1193800"/>
              <a:gd name="connsiteX58" fmla="*/ 50800 w 2006600"/>
              <a:gd name="connsiteY58" fmla="*/ 647700 h 1193800"/>
              <a:gd name="connsiteX59" fmla="*/ 50800 w 2006600"/>
              <a:gd name="connsiteY59" fmla="*/ 67310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006600" h="1193800">
                <a:moveTo>
                  <a:pt x="0" y="660400"/>
                </a:moveTo>
                <a:cubicBezTo>
                  <a:pt x="25400" y="681567"/>
                  <a:pt x="47848" y="706889"/>
                  <a:pt x="76200" y="723900"/>
                </a:cubicBezTo>
                <a:cubicBezTo>
                  <a:pt x="91167" y="732880"/>
                  <a:pt x="110217" y="731805"/>
                  <a:pt x="127000" y="736600"/>
                </a:cubicBezTo>
                <a:cubicBezTo>
                  <a:pt x="139872" y="740278"/>
                  <a:pt x="152185" y="745778"/>
                  <a:pt x="165100" y="749300"/>
                </a:cubicBezTo>
                <a:cubicBezTo>
                  <a:pt x="198779" y="758485"/>
                  <a:pt x="235476" y="759088"/>
                  <a:pt x="266700" y="774700"/>
                </a:cubicBezTo>
                <a:cubicBezTo>
                  <a:pt x="300567" y="791633"/>
                  <a:pt x="331171" y="818074"/>
                  <a:pt x="368300" y="825500"/>
                </a:cubicBezTo>
                <a:cubicBezTo>
                  <a:pt x="469390" y="845718"/>
                  <a:pt x="410346" y="835816"/>
                  <a:pt x="546100" y="850900"/>
                </a:cubicBezTo>
                <a:cubicBezTo>
                  <a:pt x="563033" y="855133"/>
                  <a:pt x="580857" y="856724"/>
                  <a:pt x="596900" y="863600"/>
                </a:cubicBezTo>
                <a:cubicBezTo>
                  <a:pt x="719687" y="916223"/>
                  <a:pt x="539957" y="865239"/>
                  <a:pt x="685800" y="901700"/>
                </a:cubicBezTo>
                <a:cubicBezTo>
                  <a:pt x="698500" y="918633"/>
                  <a:pt x="711597" y="935276"/>
                  <a:pt x="723900" y="952500"/>
                </a:cubicBezTo>
                <a:cubicBezTo>
                  <a:pt x="732772" y="964920"/>
                  <a:pt x="738507" y="979807"/>
                  <a:pt x="749300" y="990600"/>
                </a:cubicBezTo>
                <a:cubicBezTo>
                  <a:pt x="760093" y="1001393"/>
                  <a:pt x="774700" y="1007533"/>
                  <a:pt x="787400" y="1016000"/>
                </a:cubicBezTo>
                <a:cubicBezTo>
                  <a:pt x="795867" y="1028700"/>
                  <a:pt x="802007" y="1043307"/>
                  <a:pt x="812800" y="1054100"/>
                </a:cubicBezTo>
                <a:cubicBezTo>
                  <a:pt x="836030" y="1077330"/>
                  <a:pt x="952290" y="1130160"/>
                  <a:pt x="952500" y="1130300"/>
                </a:cubicBezTo>
                <a:cubicBezTo>
                  <a:pt x="1043223" y="1190782"/>
                  <a:pt x="999084" y="1173696"/>
                  <a:pt x="1079500" y="1193800"/>
                </a:cubicBezTo>
                <a:cubicBezTo>
                  <a:pt x="1126067" y="1185333"/>
                  <a:pt x="1172304" y="1174795"/>
                  <a:pt x="1219200" y="1168400"/>
                </a:cubicBezTo>
                <a:cubicBezTo>
                  <a:pt x="1265530" y="1162082"/>
                  <a:pt x="1313049" y="1164870"/>
                  <a:pt x="1358900" y="1155700"/>
                </a:cubicBezTo>
                <a:cubicBezTo>
                  <a:pt x="1377464" y="1151987"/>
                  <a:pt x="1391435" y="1135281"/>
                  <a:pt x="1409700" y="1130300"/>
                </a:cubicBezTo>
                <a:cubicBezTo>
                  <a:pt x="1438579" y="1122424"/>
                  <a:pt x="1469247" y="1123471"/>
                  <a:pt x="1498600" y="1117600"/>
                </a:cubicBezTo>
                <a:cubicBezTo>
                  <a:pt x="1532831" y="1110754"/>
                  <a:pt x="1600200" y="1092200"/>
                  <a:pt x="1600200" y="1092200"/>
                </a:cubicBezTo>
                <a:cubicBezTo>
                  <a:pt x="1612900" y="1083733"/>
                  <a:pt x="1628765" y="1078719"/>
                  <a:pt x="1638300" y="1066800"/>
                </a:cubicBezTo>
                <a:cubicBezTo>
                  <a:pt x="1681989" y="1012189"/>
                  <a:pt x="1610032" y="1038441"/>
                  <a:pt x="1689100" y="1003300"/>
                </a:cubicBezTo>
                <a:cubicBezTo>
                  <a:pt x="1713566" y="992426"/>
                  <a:pt x="1765300" y="977900"/>
                  <a:pt x="1765300" y="977900"/>
                </a:cubicBezTo>
                <a:cubicBezTo>
                  <a:pt x="1778000" y="960967"/>
                  <a:pt x="1787580" y="941162"/>
                  <a:pt x="1803400" y="927100"/>
                </a:cubicBezTo>
                <a:cubicBezTo>
                  <a:pt x="1826216" y="906819"/>
                  <a:pt x="1879600" y="876300"/>
                  <a:pt x="1879600" y="876300"/>
                </a:cubicBezTo>
                <a:cubicBezTo>
                  <a:pt x="1961361" y="753658"/>
                  <a:pt x="1839233" y="947328"/>
                  <a:pt x="1917700" y="774700"/>
                </a:cubicBezTo>
                <a:cubicBezTo>
                  <a:pt x="1930332" y="746909"/>
                  <a:pt x="1968500" y="698500"/>
                  <a:pt x="1968500" y="698500"/>
                </a:cubicBezTo>
                <a:cubicBezTo>
                  <a:pt x="1972733" y="673100"/>
                  <a:pt x="1978638" y="647923"/>
                  <a:pt x="1981200" y="622300"/>
                </a:cubicBezTo>
                <a:cubicBezTo>
                  <a:pt x="2002656" y="407741"/>
                  <a:pt x="1973353" y="506142"/>
                  <a:pt x="2006600" y="406400"/>
                </a:cubicBezTo>
                <a:cubicBezTo>
                  <a:pt x="2002367" y="368300"/>
                  <a:pt x="2003197" y="329290"/>
                  <a:pt x="1993900" y="292100"/>
                </a:cubicBezTo>
                <a:cubicBezTo>
                  <a:pt x="1988006" y="268525"/>
                  <a:pt x="1944617" y="230117"/>
                  <a:pt x="1930400" y="215900"/>
                </a:cubicBezTo>
                <a:cubicBezTo>
                  <a:pt x="1926167" y="203200"/>
                  <a:pt x="1928153" y="186163"/>
                  <a:pt x="1917700" y="177800"/>
                </a:cubicBezTo>
                <a:cubicBezTo>
                  <a:pt x="1904070" y="166896"/>
                  <a:pt x="1882943" y="171976"/>
                  <a:pt x="1866900" y="165100"/>
                </a:cubicBezTo>
                <a:cubicBezTo>
                  <a:pt x="1852871" y="159087"/>
                  <a:pt x="1842452" y="146526"/>
                  <a:pt x="1828800" y="139700"/>
                </a:cubicBezTo>
                <a:cubicBezTo>
                  <a:pt x="1816826" y="133713"/>
                  <a:pt x="1803400" y="131233"/>
                  <a:pt x="1790700" y="127000"/>
                </a:cubicBezTo>
                <a:cubicBezTo>
                  <a:pt x="1671121" y="7421"/>
                  <a:pt x="1862878" y="187818"/>
                  <a:pt x="1676400" y="63500"/>
                </a:cubicBezTo>
                <a:cubicBezTo>
                  <a:pt x="1663700" y="55033"/>
                  <a:pt x="1652248" y="44299"/>
                  <a:pt x="1638300" y="38100"/>
                </a:cubicBezTo>
                <a:cubicBezTo>
                  <a:pt x="1613834" y="27226"/>
                  <a:pt x="1562100" y="12700"/>
                  <a:pt x="1562100" y="12700"/>
                </a:cubicBezTo>
                <a:lnTo>
                  <a:pt x="1473200" y="25400"/>
                </a:lnTo>
                <a:cubicBezTo>
                  <a:pt x="1435162" y="30155"/>
                  <a:pt x="1396490" y="30582"/>
                  <a:pt x="1358900" y="38100"/>
                </a:cubicBezTo>
                <a:cubicBezTo>
                  <a:pt x="1332646" y="43351"/>
                  <a:pt x="1282700" y="63500"/>
                  <a:pt x="1282700" y="63500"/>
                </a:cubicBezTo>
                <a:cubicBezTo>
                  <a:pt x="1236133" y="59267"/>
                  <a:pt x="1188851" y="59970"/>
                  <a:pt x="1143000" y="50800"/>
                </a:cubicBezTo>
                <a:cubicBezTo>
                  <a:pt x="1124436" y="47087"/>
                  <a:pt x="1109500" y="33089"/>
                  <a:pt x="1092200" y="25400"/>
                </a:cubicBezTo>
                <a:cubicBezTo>
                  <a:pt x="1071368" y="16141"/>
                  <a:pt x="1049867" y="8467"/>
                  <a:pt x="1028700" y="0"/>
                </a:cubicBezTo>
                <a:cubicBezTo>
                  <a:pt x="969433" y="4233"/>
                  <a:pt x="910023" y="6788"/>
                  <a:pt x="850900" y="12700"/>
                </a:cubicBezTo>
                <a:cubicBezTo>
                  <a:pt x="825277" y="15262"/>
                  <a:pt x="800252" y="22206"/>
                  <a:pt x="774700" y="25400"/>
                </a:cubicBezTo>
                <a:cubicBezTo>
                  <a:pt x="732484" y="30677"/>
                  <a:pt x="689916" y="32823"/>
                  <a:pt x="647700" y="38100"/>
                </a:cubicBezTo>
                <a:cubicBezTo>
                  <a:pt x="622148" y="41294"/>
                  <a:pt x="596482" y="44555"/>
                  <a:pt x="571500" y="50800"/>
                </a:cubicBezTo>
                <a:cubicBezTo>
                  <a:pt x="545525" y="57294"/>
                  <a:pt x="495300" y="76200"/>
                  <a:pt x="495300" y="76200"/>
                </a:cubicBezTo>
                <a:cubicBezTo>
                  <a:pt x="482600" y="93133"/>
                  <a:pt x="473461" y="113449"/>
                  <a:pt x="457200" y="127000"/>
                </a:cubicBezTo>
                <a:cubicBezTo>
                  <a:pt x="446916" y="135570"/>
                  <a:pt x="429553" y="131337"/>
                  <a:pt x="419100" y="139700"/>
                </a:cubicBezTo>
                <a:cubicBezTo>
                  <a:pt x="407181" y="149235"/>
                  <a:pt x="404493" y="167007"/>
                  <a:pt x="393700" y="177800"/>
                </a:cubicBezTo>
                <a:cubicBezTo>
                  <a:pt x="382907" y="188593"/>
                  <a:pt x="366393" y="192407"/>
                  <a:pt x="355600" y="203200"/>
                </a:cubicBezTo>
                <a:cubicBezTo>
                  <a:pt x="261084" y="297716"/>
                  <a:pt x="369190" y="219540"/>
                  <a:pt x="279400" y="279400"/>
                </a:cubicBezTo>
                <a:cubicBezTo>
                  <a:pt x="248013" y="373561"/>
                  <a:pt x="277947" y="343626"/>
                  <a:pt x="203200" y="381000"/>
                </a:cubicBezTo>
                <a:cubicBezTo>
                  <a:pt x="140137" y="475595"/>
                  <a:pt x="221188" y="359414"/>
                  <a:pt x="139700" y="457200"/>
                </a:cubicBezTo>
                <a:cubicBezTo>
                  <a:pt x="86783" y="520700"/>
                  <a:pt x="146050" y="474133"/>
                  <a:pt x="76200" y="520700"/>
                </a:cubicBezTo>
                <a:cubicBezTo>
                  <a:pt x="71240" y="530619"/>
                  <a:pt x="38100" y="590913"/>
                  <a:pt x="38100" y="609600"/>
                </a:cubicBezTo>
                <a:cubicBezTo>
                  <a:pt x="38100" y="622987"/>
                  <a:pt x="48175" y="634573"/>
                  <a:pt x="50800" y="647700"/>
                </a:cubicBezTo>
                <a:cubicBezTo>
                  <a:pt x="52460" y="656002"/>
                  <a:pt x="50800" y="664633"/>
                  <a:pt x="50800" y="673100"/>
                </a:cubicBezTo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527620" y="4134480"/>
            <a:ext cx="1171929" cy="12145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7" y="3970626"/>
            <a:ext cx="564820" cy="5648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97933" y="3754677"/>
            <a:ext cx="757319" cy="757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78840" y="3272192"/>
            <a:ext cx="564820" cy="56482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prstDash val="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>
            <a:off x="1231900" y="3606800"/>
            <a:ext cx="4089400" cy="1955800"/>
          </a:xfrm>
          <a:custGeom>
            <a:avLst/>
            <a:gdLst>
              <a:gd name="connsiteX0" fmla="*/ 0 w 4089400"/>
              <a:gd name="connsiteY0" fmla="*/ 1511300 h 1955800"/>
              <a:gd name="connsiteX1" fmla="*/ 101600 w 4089400"/>
              <a:gd name="connsiteY1" fmla="*/ 1536700 h 1955800"/>
              <a:gd name="connsiteX2" fmla="*/ 177800 w 4089400"/>
              <a:gd name="connsiteY2" fmla="*/ 1574800 h 1955800"/>
              <a:gd name="connsiteX3" fmla="*/ 228600 w 4089400"/>
              <a:gd name="connsiteY3" fmla="*/ 1612900 h 1955800"/>
              <a:gd name="connsiteX4" fmla="*/ 292100 w 4089400"/>
              <a:gd name="connsiteY4" fmla="*/ 1689100 h 1955800"/>
              <a:gd name="connsiteX5" fmla="*/ 330200 w 4089400"/>
              <a:gd name="connsiteY5" fmla="*/ 1701800 h 1955800"/>
              <a:gd name="connsiteX6" fmla="*/ 355600 w 4089400"/>
              <a:gd name="connsiteY6" fmla="*/ 1739900 h 1955800"/>
              <a:gd name="connsiteX7" fmla="*/ 444500 w 4089400"/>
              <a:gd name="connsiteY7" fmla="*/ 1765300 h 1955800"/>
              <a:gd name="connsiteX8" fmla="*/ 609600 w 4089400"/>
              <a:gd name="connsiteY8" fmla="*/ 1752600 h 1955800"/>
              <a:gd name="connsiteX9" fmla="*/ 660400 w 4089400"/>
              <a:gd name="connsiteY9" fmla="*/ 1727200 h 1955800"/>
              <a:gd name="connsiteX10" fmla="*/ 698500 w 4089400"/>
              <a:gd name="connsiteY10" fmla="*/ 1714500 h 1955800"/>
              <a:gd name="connsiteX11" fmla="*/ 774700 w 4089400"/>
              <a:gd name="connsiteY11" fmla="*/ 1739900 h 1955800"/>
              <a:gd name="connsiteX12" fmla="*/ 812800 w 4089400"/>
              <a:gd name="connsiteY12" fmla="*/ 1765300 h 1955800"/>
              <a:gd name="connsiteX13" fmla="*/ 889000 w 4089400"/>
              <a:gd name="connsiteY13" fmla="*/ 1790700 h 1955800"/>
              <a:gd name="connsiteX14" fmla="*/ 927100 w 4089400"/>
              <a:gd name="connsiteY14" fmla="*/ 1803400 h 1955800"/>
              <a:gd name="connsiteX15" fmla="*/ 965200 w 4089400"/>
              <a:gd name="connsiteY15" fmla="*/ 1816100 h 1955800"/>
              <a:gd name="connsiteX16" fmla="*/ 1041400 w 4089400"/>
              <a:gd name="connsiteY16" fmla="*/ 1828800 h 1955800"/>
              <a:gd name="connsiteX17" fmla="*/ 1130300 w 4089400"/>
              <a:gd name="connsiteY17" fmla="*/ 1854200 h 1955800"/>
              <a:gd name="connsiteX18" fmla="*/ 1168400 w 4089400"/>
              <a:gd name="connsiteY18" fmla="*/ 1866900 h 1955800"/>
              <a:gd name="connsiteX19" fmla="*/ 1282700 w 4089400"/>
              <a:gd name="connsiteY19" fmla="*/ 1879600 h 1955800"/>
              <a:gd name="connsiteX20" fmla="*/ 1384300 w 4089400"/>
              <a:gd name="connsiteY20" fmla="*/ 1905000 h 1955800"/>
              <a:gd name="connsiteX21" fmla="*/ 1460500 w 4089400"/>
              <a:gd name="connsiteY21" fmla="*/ 1930400 h 1955800"/>
              <a:gd name="connsiteX22" fmla="*/ 1498600 w 4089400"/>
              <a:gd name="connsiteY22" fmla="*/ 1943100 h 1955800"/>
              <a:gd name="connsiteX23" fmla="*/ 1651000 w 4089400"/>
              <a:gd name="connsiteY23" fmla="*/ 1955800 h 1955800"/>
              <a:gd name="connsiteX24" fmla="*/ 2019300 w 4089400"/>
              <a:gd name="connsiteY24" fmla="*/ 1930400 h 1955800"/>
              <a:gd name="connsiteX25" fmla="*/ 2095500 w 4089400"/>
              <a:gd name="connsiteY25" fmla="*/ 1905000 h 1955800"/>
              <a:gd name="connsiteX26" fmla="*/ 2133600 w 4089400"/>
              <a:gd name="connsiteY26" fmla="*/ 1892300 h 1955800"/>
              <a:gd name="connsiteX27" fmla="*/ 2247900 w 4089400"/>
              <a:gd name="connsiteY27" fmla="*/ 1828800 h 1955800"/>
              <a:gd name="connsiteX28" fmla="*/ 2324100 w 4089400"/>
              <a:gd name="connsiteY28" fmla="*/ 1739900 h 1955800"/>
              <a:gd name="connsiteX29" fmla="*/ 2374900 w 4089400"/>
              <a:gd name="connsiteY29" fmla="*/ 1663700 h 1955800"/>
              <a:gd name="connsiteX30" fmla="*/ 2387600 w 4089400"/>
              <a:gd name="connsiteY30" fmla="*/ 1625600 h 1955800"/>
              <a:gd name="connsiteX31" fmla="*/ 2476500 w 4089400"/>
              <a:gd name="connsiteY31" fmla="*/ 1549400 h 1955800"/>
              <a:gd name="connsiteX32" fmla="*/ 2552700 w 4089400"/>
              <a:gd name="connsiteY32" fmla="*/ 1498600 h 1955800"/>
              <a:gd name="connsiteX33" fmla="*/ 2590800 w 4089400"/>
              <a:gd name="connsiteY33" fmla="*/ 1358900 h 1955800"/>
              <a:gd name="connsiteX34" fmla="*/ 2616200 w 4089400"/>
              <a:gd name="connsiteY34" fmla="*/ 1320800 h 1955800"/>
              <a:gd name="connsiteX35" fmla="*/ 2603500 w 4089400"/>
              <a:gd name="connsiteY35" fmla="*/ 1206500 h 1955800"/>
              <a:gd name="connsiteX36" fmla="*/ 2527300 w 4089400"/>
              <a:gd name="connsiteY36" fmla="*/ 1104900 h 1955800"/>
              <a:gd name="connsiteX37" fmla="*/ 2514600 w 4089400"/>
              <a:gd name="connsiteY37" fmla="*/ 1066800 h 1955800"/>
              <a:gd name="connsiteX38" fmla="*/ 2489200 w 4089400"/>
              <a:gd name="connsiteY38" fmla="*/ 1028700 h 1955800"/>
              <a:gd name="connsiteX39" fmla="*/ 2451100 w 4089400"/>
              <a:gd name="connsiteY39" fmla="*/ 901700 h 1955800"/>
              <a:gd name="connsiteX40" fmla="*/ 2413000 w 4089400"/>
              <a:gd name="connsiteY40" fmla="*/ 863600 h 1955800"/>
              <a:gd name="connsiteX41" fmla="*/ 2387600 w 4089400"/>
              <a:gd name="connsiteY41" fmla="*/ 812800 h 1955800"/>
              <a:gd name="connsiteX42" fmla="*/ 2336800 w 4089400"/>
              <a:gd name="connsiteY42" fmla="*/ 774700 h 1955800"/>
              <a:gd name="connsiteX43" fmla="*/ 2273300 w 4089400"/>
              <a:gd name="connsiteY43" fmla="*/ 723900 h 1955800"/>
              <a:gd name="connsiteX44" fmla="*/ 2260600 w 4089400"/>
              <a:gd name="connsiteY44" fmla="*/ 685800 h 1955800"/>
              <a:gd name="connsiteX45" fmla="*/ 2209800 w 4089400"/>
              <a:gd name="connsiteY45" fmla="*/ 609600 h 1955800"/>
              <a:gd name="connsiteX46" fmla="*/ 2247900 w 4089400"/>
              <a:gd name="connsiteY46" fmla="*/ 469900 h 1955800"/>
              <a:gd name="connsiteX47" fmla="*/ 2260600 w 4089400"/>
              <a:gd name="connsiteY47" fmla="*/ 431800 h 1955800"/>
              <a:gd name="connsiteX48" fmla="*/ 2273300 w 4089400"/>
              <a:gd name="connsiteY48" fmla="*/ 393700 h 1955800"/>
              <a:gd name="connsiteX49" fmla="*/ 2349500 w 4089400"/>
              <a:gd name="connsiteY49" fmla="*/ 317500 h 1955800"/>
              <a:gd name="connsiteX50" fmla="*/ 2374900 w 4089400"/>
              <a:gd name="connsiteY50" fmla="*/ 279400 h 1955800"/>
              <a:gd name="connsiteX51" fmla="*/ 2413000 w 4089400"/>
              <a:gd name="connsiteY51" fmla="*/ 254000 h 1955800"/>
              <a:gd name="connsiteX52" fmla="*/ 2451100 w 4089400"/>
              <a:gd name="connsiteY52" fmla="*/ 215900 h 1955800"/>
              <a:gd name="connsiteX53" fmla="*/ 2527300 w 4089400"/>
              <a:gd name="connsiteY53" fmla="*/ 177800 h 1955800"/>
              <a:gd name="connsiteX54" fmla="*/ 2603500 w 4089400"/>
              <a:gd name="connsiteY54" fmla="*/ 114300 h 1955800"/>
              <a:gd name="connsiteX55" fmla="*/ 2641600 w 4089400"/>
              <a:gd name="connsiteY55" fmla="*/ 101600 h 1955800"/>
              <a:gd name="connsiteX56" fmla="*/ 2730500 w 4089400"/>
              <a:gd name="connsiteY56" fmla="*/ 50800 h 1955800"/>
              <a:gd name="connsiteX57" fmla="*/ 2806700 w 4089400"/>
              <a:gd name="connsiteY57" fmla="*/ 12700 h 1955800"/>
              <a:gd name="connsiteX58" fmla="*/ 2882900 w 4089400"/>
              <a:gd name="connsiteY58" fmla="*/ 0 h 1955800"/>
              <a:gd name="connsiteX59" fmla="*/ 3238500 w 4089400"/>
              <a:gd name="connsiteY59" fmla="*/ 12700 h 1955800"/>
              <a:gd name="connsiteX60" fmla="*/ 3289300 w 4089400"/>
              <a:gd name="connsiteY60" fmla="*/ 38100 h 1955800"/>
              <a:gd name="connsiteX61" fmla="*/ 3340100 w 4089400"/>
              <a:gd name="connsiteY61" fmla="*/ 50800 h 1955800"/>
              <a:gd name="connsiteX62" fmla="*/ 3454400 w 4089400"/>
              <a:gd name="connsiteY62" fmla="*/ 76200 h 1955800"/>
              <a:gd name="connsiteX63" fmla="*/ 3492500 w 4089400"/>
              <a:gd name="connsiteY63" fmla="*/ 101600 h 1955800"/>
              <a:gd name="connsiteX64" fmla="*/ 3568700 w 4089400"/>
              <a:gd name="connsiteY64" fmla="*/ 114300 h 1955800"/>
              <a:gd name="connsiteX65" fmla="*/ 3606800 w 4089400"/>
              <a:gd name="connsiteY65" fmla="*/ 127000 h 1955800"/>
              <a:gd name="connsiteX66" fmla="*/ 3860800 w 4089400"/>
              <a:gd name="connsiteY66" fmla="*/ 114300 h 1955800"/>
              <a:gd name="connsiteX67" fmla="*/ 3898900 w 4089400"/>
              <a:gd name="connsiteY67" fmla="*/ 88900 h 1955800"/>
              <a:gd name="connsiteX68" fmla="*/ 4000500 w 4089400"/>
              <a:gd name="connsiteY68" fmla="*/ 63500 h 1955800"/>
              <a:gd name="connsiteX69" fmla="*/ 4089400 w 4089400"/>
              <a:gd name="connsiteY69" fmla="*/ 381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89400" h="1955800">
                <a:moveTo>
                  <a:pt x="0" y="1511300"/>
                </a:moveTo>
                <a:cubicBezTo>
                  <a:pt x="24152" y="1516130"/>
                  <a:pt x="75565" y="1523683"/>
                  <a:pt x="101600" y="1536700"/>
                </a:cubicBezTo>
                <a:cubicBezTo>
                  <a:pt x="200077" y="1585939"/>
                  <a:pt x="82035" y="1542878"/>
                  <a:pt x="177800" y="1574800"/>
                </a:cubicBezTo>
                <a:cubicBezTo>
                  <a:pt x="194733" y="1587500"/>
                  <a:pt x="213633" y="1597933"/>
                  <a:pt x="228600" y="1612900"/>
                </a:cubicBezTo>
                <a:cubicBezTo>
                  <a:pt x="275456" y="1659756"/>
                  <a:pt x="229683" y="1647489"/>
                  <a:pt x="292100" y="1689100"/>
                </a:cubicBezTo>
                <a:cubicBezTo>
                  <a:pt x="303239" y="1696526"/>
                  <a:pt x="317500" y="1697567"/>
                  <a:pt x="330200" y="1701800"/>
                </a:cubicBezTo>
                <a:cubicBezTo>
                  <a:pt x="338667" y="1714500"/>
                  <a:pt x="343681" y="1730365"/>
                  <a:pt x="355600" y="1739900"/>
                </a:cubicBezTo>
                <a:cubicBezTo>
                  <a:pt x="363882" y="1746525"/>
                  <a:pt x="441181" y="1764470"/>
                  <a:pt x="444500" y="1765300"/>
                </a:cubicBezTo>
                <a:cubicBezTo>
                  <a:pt x="499533" y="1761067"/>
                  <a:pt x="555244" y="1762192"/>
                  <a:pt x="609600" y="1752600"/>
                </a:cubicBezTo>
                <a:cubicBezTo>
                  <a:pt x="628244" y="1749310"/>
                  <a:pt x="642999" y="1734658"/>
                  <a:pt x="660400" y="1727200"/>
                </a:cubicBezTo>
                <a:cubicBezTo>
                  <a:pt x="672705" y="1721927"/>
                  <a:pt x="685800" y="1718733"/>
                  <a:pt x="698500" y="1714500"/>
                </a:cubicBezTo>
                <a:cubicBezTo>
                  <a:pt x="723900" y="1722967"/>
                  <a:pt x="750234" y="1729026"/>
                  <a:pt x="774700" y="1739900"/>
                </a:cubicBezTo>
                <a:cubicBezTo>
                  <a:pt x="788648" y="1746099"/>
                  <a:pt x="798852" y="1759101"/>
                  <a:pt x="812800" y="1765300"/>
                </a:cubicBezTo>
                <a:cubicBezTo>
                  <a:pt x="837266" y="1776174"/>
                  <a:pt x="863600" y="1782233"/>
                  <a:pt x="889000" y="1790700"/>
                </a:cubicBezTo>
                <a:lnTo>
                  <a:pt x="927100" y="1803400"/>
                </a:lnTo>
                <a:cubicBezTo>
                  <a:pt x="939800" y="1807633"/>
                  <a:pt x="951995" y="1813899"/>
                  <a:pt x="965200" y="1816100"/>
                </a:cubicBezTo>
                <a:cubicBezTo>
                  <a:pt x="990600" y="1820333"/>
                  <a:pt x="1016309" y="1823010"/>
                  <a:pt x="1041400" y="1828800"/>
                </a:cubicBezTo>
                <a:cubicBezTo>
                  <a:pt x="1071430" y="1835730"/>
                  <a:pt x="1100781" y="1845344"/>
                  <a:pt x="1130300" y="1854200"/>
                </a:cubicBezTo>
                <a:cubicBezTo>
                  <a:pt x="1143122" y="1858047"/>
                  <a:pt x="1155195" y="1864699"/>
                  <a:pt x="1168400" y="1866900"/>
                </a:cubicBezTo>
                <a:cubicBezTo>
                  <a:pt x="1206213" y="1873202"/>
                  <a:pt x="1244600" y="1875367"/>
                  <a:pt x="1282700" y="1879600"/>
                </a:cubicBezTo>
                <a:cubicBezTo>
                  <a:pt x="1398305" y="1918135"/>
                  <a:pt x="1215721" y="1859024"/>
                  <a:pt x="1384300" y="1905000"/>
                </a:cubicBezTo>
                <a:cubicBezTo>
                  <a:pt x="1410131" y="1912045"/>
                  <a:pt x="1435100" y="1921933"/>
                  <a:pt x="1460500" y="1930400"/>
                </a:cubicBezTo>
                <a:cubicBezTo>
                  <a:pt x="1473200" y="1934633"/>
                  <a:pt x="1485259" y="1941988"/>
                  <a:pt x="1498600" y="1943100"/>
                </a:cubicBezTo>
                <a:lnTo>
                  <a:pt x="1651000" y="1955800"/>
                </a:lnTo>
                <a:cubicBezTo>
                  <a:pt x="1683091" y="1954195"/>
                  <a:pt x="1938408" y="1946578"/>
                  <a:pt x="2019300" y="1930400"/>
                </a:cubicBezTo>
                <a:cubicBezTo>
                  <a:pt x="2045554" y="1925149"/>
                  <a:pt x="2070100" y="1913467"/>
                  <a:pt x="2095500" y="1905000"/>
                </a:cubicBezTo>
                <a:lnTo>
                  <a:pt x="2133600" y="1892300"/>
                </a:lnTo>
                <a:cubicBezTo>
                  <a:pt x="2181510" y="1876330"/>
                  <a:pt x="2204231" y="1872469"/>
                  <a:pt x="2247900" y="1828800"/>
                </a:cubicBezTo>
                <a:cubicBezTo>
                  <a:pt x="2300967" y="1775733"/>
                  <a:pt x="2275224" y="1805068"/>
                  <a:pt x="2324100" y="1739900"/>
                </a:cubicBezTo>
                <a:cubicBezTo>
                  <a:pt x="2354297" y="1649308"/>
                  <a:pt x="2311479" y="1758832"/>
                  <a:pt x="2374900" y="1663700"/>
                </a:cubicBezTo>
                <a:cubicBezTo>
                  <a:pt x="2382326" y="1652561"/>
                  <a:pt x="2380174" y="1636739"/>
                  <a:pt x="2387600" y="1625600"/>
                </a:cubicBezTo>
                <a:cubicBezTo>
                  <a:pt x="2404044" y="1600934"/>
                  <a:pt x="2454492" y="1564805"/>
                  <a:pt x="2476500" y="1549400"/>
                </a:cubicBezTo>
                <a:cubicBezTo>
                  <a:pt x="2501509" y="1531894"/>
                  <a:pt x="2552700" y="1498600"/>
                  <a:pt x="2552700" y="1498600"/>
                </a:cubicBezTo>
                <a:cubicBezTo>
                  <a:pt x="2559516" y="1464521"/>
                  <a:pt x="2572385" y="1386522"/>
                  <a:pt x="2590800" y="1358900"/>
                </a:cubicBezTo>
                <a:lnTo>
                  <a:pt x="2616200" y="1320800"/>
                </a:lnTo>
                <a:cubicBezTo>
                  <a:pt x="2611967" y="1282700"/>
                  <a:pt x="2618096" y="1241947"/>
                  <a:pt x="2603500" y="1206500"/>
                </a:cubicBezTo>
                <a:cubicBezTo>
                  <a:pt x="2587382" y="1167355"/>
                  <a:pt x="2527300" y="1104900"/>
                  <a:pt x="2527300" y="1104900"/>
                </a:cubicBezTo>
                <a:cubicBezTo>
                  <a:pt x="2523067" y="1092200"/>
                  <a:pt x="2520587" y="1078774"/>
                  <a:pt x="2514600" y="1066800"/>
                </a:cubicBezTo>
                <a:cubicBezTo>
                  <a:pt x="2507774" y="1053148"/>
                  <a:pt x="2495213" y="1042729"/>
                  <a:pt x="2489200" y="1028700"/>
                </a:cubicBezTo>
                <a:cubicBezTo>
                  <a:pt x="2476250" y="998483"/>
                  <a:pt x="2472442" y="923042"/>
                  <a:pt x="2451100" y="901700"/>
                </a:cubicBezTo>
                <a:cubicBezTo>
                  <a:pt x="2438400" y="889000"/>
                  <a:pt x="2423439" y="878215"/>
                  <a:pt x="2413000" y="863600"/>
                </a:cubicBezTo>
                <a:cubicBezTo>
                  <a:pt x="2401996" y="848194"/>
                  <a:pt x="2399921" y="827174"/>
                  <a:pt x="2387600" y="812800"/>
                </a:cubicBezTo>
                <a:cubicBezTo>
                  <a:pt x="2373825" y="796729"/>
                  <a:pt x="2351767" y="789667"/>
                  <a:pt x="2336800" y="774700"/>
                </a:cubicBezTo>
                <a:cubicBezTo>
                  <a:pt x="2279355" y="717255"/>
                  <a:pt x="2347473" y="748624"/>
                  <a:pt x="2273300" y="723900"/>
                </a:cubicBezTo>
                <a:cubicBezTo>
                  <a:pt x="2269067" y="711200"/>
                  <a:pt x="2267101" y="697502"/>
                  <a:pt x="2260600" y="685800"/>
                </a:cubicBezTo>
                <a:cubicBezTo>
                  <a:pt x="2245775" y="659115"/>
                  <a:pt x="2209800" y="609600"/>
                  <a:pt x="2209800" y="609600"/>
                </a:cubicBezTo>
                <a:cubicBezTo>
                  <a:pt x="2227751" y="519846"/>
                  <a:pt x="2215674" y="566578"/>
                  <a:pt x="2247900" y="469900"/>
                </a:cubicBezTo>
                <a:lnTo>
                  <a:pt x="2260600" y="431800"/>
                </a:lnTo>
                <a:cubicBezTo>
                  <a:pt x="2264833" y="419100"/>
                  <a:pt x="2263834" y="403166"/>
                  <a:pt x="2273300" y="393700"/>
                </a:cubicBezTo>
                <a:cubicBezTo>
                  <a:pt x="2298700" y="368300"/>
                  <a:pt x="2329575" y="347388"/>
                  <a:pt x="2349500" y="317500"/>
                </a:cubicBezTo>
                <a:cubicBezTo>
                  <a:pt x="2357967" y="304800"/>
                  <a:pt x="2364107" y="290193"/>
                  <a:pt x="2374900" y="279400"/>
                </a:cubicBezTo>
                <a:cubicBezTo>
                  <a:pt x="2385693" y="268607"/>
                  <a:pt x="2401274" y="263771"/>
                  <a:pt x="2413000" y="254000"/>
                </a:cubicBezTo>
                <a:cubicBezTo>
                  <a:pt x="2426798" y="242502"/>
                  <a:pt x="2437302" y="227398"/>
                  <a:pt x="2451100" y="215900"/>
                </a:cubicBezTo>
                <a:cubicBezTo>
                  <a:pt x="2483926" y="188545"/>
                  <a:pt x="2489115" y="190528"/>
                  <a:pt x="2527300" y="177800"/>
                </a:cubicBezTo>
                <a:cubicBezTo>
                  <a:pt x="2555387" y="149713"/>
                  <a:pt x="2568137" y="131981"/>
                  <a:pt x="2603500" y="114300"/>
                </a:cubicBezTo>
                <a:cubicBezTo>
                  <a:pt x="2615474" y="108313"/>
                  <a:pt x="2628900" y="105833"/>
                  <a:pt x="2641600" y="101600"/>
                </a:cubicBezTo>
                <a:cubicBezTo>
                  <a:pt x="2764437" y="9472"/>
                  <a:pt x="2633533" y="99284"/>
                  <a:pt x="2730500" y="50800"/>
                </a:cubicBezTo>
                <a:cubicBezTo>
                  <a:pt x="2785302" y="23399"/>
                  <a:pt x="2749241" y="25469"/>
                  <a:pt x="2806700" y="12700"/>
                </a:cubicBezTo>
                <a:cubicBezTo>
                  <a:pt x="2831837" y="7114"/>
                  <a:pt x="2857500" y="4233"/>
                  <a:pt x="2882900" y="0"/>
                </a:cubicBezTo>
                <a:cubicBezTo>
                  <a:pt x="3001433" y="4233"/>
                  <a:pt x="3120409" y="1629"/>
                  <a:pt x="3238500" y="12700"/>
                </a:cubicBezTo>
                <a:cubicBezTo>
                  <a:pt x="3257349" y="14467"/>
                  <a:pt x="3271573" y="31453"/>
                  <a:pt x="3289300" y="38100"/>
                </a:cubicBezTo>
                <a:cubicBezTo>
                  <a:pt x="3305643" y="44229"/>
                  <a:pt x="3323061" y="47014"/>
                  <a:pt x="3340100" y="50800"/>
                </a:cubicBezTo>
                <a:cubicBezTo>
                  <a:pt x="3485208" y="83046"/>
                  <a:pt x="3330510" y="45227"/>
                  <a:pt x="3454400" y="76200"/>
                </a:cubicBezTo>
                <a:cubicBezTo>
                  <a:pt x="3467100" y="84667"/>
                  <a:pt x="3478020" y="96773"/>
                  <a:pt x="3492500" y="101600"/>
                </a:cubicBezTo>
                <a:cubicBezTo>
                  <a:pt x="3516929" y="109743"/>
                  <a:pt x="3543563" y="108714"/>
                  <a:pt x="3568700" y="114300"/>
                </a:cubicBezTo>
                <a:cubicBezTo>
                  <a:pt x="3581768" y="117204"/>
                  <a:pt x="3594100" y="122767"/>
                  <a:pt x="3606800" y="127000"/>
                </a:cubicBezTo>
                <a:cubicBezTo>
                  <a:pt x="3691467" y="122767"/>
                  <a:pt x="3776740" y="125264"/>
                  <a:pt x="3860800" y="114300"/>
                </a:cubicBezTo>
                <a:cubicBezTo>
                  <a:pt x="3875935" y="112326"/>
                  <a:pt x="3885248" y="95726"/>
                  <a:pt x="3898900" y="88900"/>
                </a:cubicBezTo>
                <a:cubicBezTo>
                  <a:pt x="3929728" y="73486"/>
                  <a:pt x="3968619" y="72195"/>
                  <a:pt x="4000500" y="63500"/>
                </a:cubicBezTo>
                <a:cubicBezTo>
                  <a:pt x="4098542" y="36761"/>
                  <a:pt x="4047108" y="38100"/>
                  <a:pt x="4089400" y="38100"/>
                </a:cubicBez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2"/>
          <p:cNvSpPr/>
          <p:nvPr/>
        </p:nvSpPr>
        <p:spPr>
          <a:xfrm>
            <a:off x="5334000" y="3098800"/>
            <a:ext cx="1600200" cy="1204907"/>
          </a:xfrm>
          <a:custGeom>
            <a:avLst/>
            <a:gdLst>
              <a:gd name="connsiteX0" fmla="*/ 0 w 1600200"/>
              <a:gd name="connsiteY0" fmla="*/ 482600 h 1204907"/>
              <a:gd name="connsiteX1" fmla="*/ 152400 w 1600200"/>
              <a:gd name="connsiteY1" fmla="*/ 457200 h 1204907"/>
              <a:gd name="connsiteX2" fmla="*/ 228600 w 1600200"/>
              <a:gd name="connsiteY2" fmla="*/ 431800 h 1204907"/>
              <a:gd name="connsiteX3" fmla="*/ 304800 w 1600200"/>
              <a:gd name="connsiteY3" fmla="*/ 393700 h 1204907"/>
              <a:gd name="connsiteX4" fmla="*/ 342900 w 1600200"/>
              <a:gd name="connsiteY4" fmla="*/ 355600 h 1204907"/>
              <a:gd name="connsiteX5" fmla="*/ 368300 w 1600200"/>
              <a:gd name="connsiteY5" fmla="*/ 317500 h 1204907"/>
              <a:gd name="connsiteX6" fmla="*/ 406400 w 1600200"/>
              <a:gd name="connsiteY6" fmla="*/ 292100 h 1204907"/>
              <a:gd name="connsiteX7" fmla="*/ 419100 w 1600200"/>
              <a:gd name="connsiteY7" fmla="*/ 254000 h 1204907"/>
              <a:gd name="connsiteX8" fmla="*/ 469900 w 1600200"/>
              <a:gd name="connsiteY8" fmla="*/ 203200 h 1204907"/>
              <a:gd name="connsiteX9" fmla="*/ 584200 w 1600200"/>
              <a:gd name="connsiteY9" fmla="*/ 139700 h 1204907"/>
              <a:gd name="connsiteX10" fmla="*/ 635000 w 1600200"/>
              <a:gd name="connsiteY10" fmla="*/ 88900 h 1204907"/>
              <a:gd name="connsiteX11" fmla="*/ 723900 w 1600200"/>
              <a:gd name="connsiteY11" fmla="*/ 50800 h 1204907"/>
              <a:gd name="connsiteX12" fmla="*/ 762000 w 1600200"/>
              <a:gd name="connsiteY12" fmla="*/ 25400 h 1204907"/>
              <a:gd name="connsiteX13" fmla="*/ 838200 w 1600200"/>
              <a:gd name="connsiteY13" fmla="*/ 0 h 1204907"/>
              <a:gd name="connsiteX14" fmla="*/ 939800 w 1600200"/>
              <a:gd name="connsiteY14" fmla="*/ 38100 h 1204907"/>
              <a:gd name="connsiteX15" fmla="*/ 965200 w 1600200"/>
              <a:gd name="connsiteY15" fmla="*/ 76200 h 1204907"/>
              <a:gd name="connsiteX16" fmla="*/ 1003300 w 1600200"/>
              <a:gd name="connsiteY16" fmla="*/ 101600 h 1204907"/>
              <a:gd name="connsiteX17" fmla="*/ 1028700 w 1600200"/>
              <a:gd name="connsiteY17" fmla="*/ 152400 h 1204907"/>
              <a:gd name="connsiteX18" fmla="*/ 1041400 w 1600200"/>
              <a:gd name="connsiteY18" fmla="*/ 190500 h 1204907"/>
              <a:gd name="connsiteX19" fmla="*/ 1066800 w 1600200"/>
              <a:gd name="connsiteY19" fmla="*/ 228600 h 1204907"/>
              <a:gd name="connsiteX20" fmla="*/ 1104900 w 1600200"/>
              <a:gd name="connsiteY20" fmla="*/ 393700 h 1204907"/>
              <a:gd name="connsiteX21" fmla="*/ 1117600 w 1600200"/>
              <a:gd name="connsiteY21" fmla="*/ 444500 h 1204907"/>
              <a:gd name="connsiteX22" fmla="*/ 1143000 w 1600200"/>
              <a:gd name="connsiteY22" fmla="*/ 482600 h 1204907"/>
              <a:gd name="connsiteX23" fmla="*/ 1155700 w 1600200"/>
              <a:gd name="connsiteY23" fmla="*/ 520700 h 1204907"/>
              <a:gd name="connsiteX24" fmla="*/ 1193800 w 1600200"/>
              <a:gd name="connsiteY24" fmla="*/ 596900 h 1204907"/>
              <a:gd name="connsiteX25" fmla="*/ 1206500 w 1600200"/>
              <a:gd name="connsiteY25" fmla="*/ 685800 h 1204907"/>
              <a:gd name="connsiteX26" fmla="*/ 1231900 w 1600200"/>
              <a:gd name="connsiteY26" fmla="*/ 812800 h 1204907"/>
              <a:gd name="connsiteX27" fmla="*/ 1244600 w 1600200"/>
              <a:gd name="connsiteY27" fmla="*/ 889000 h 1204907"/>
              <a:gd name="connsiteX28" fmla="*/ 1295400 w 1600200"/>
              <a:gd name="connsiteY28" fmla="*/ 990600 h 1204907"/>
              <a:gd name="connsiteX29" fmla="*/ 1320800 w 1600200"/>
              <a:gd name="connsiteY29" fmla="*/ 1079500 h 1204907"/>
              <a:gd name="connsiteX30" fmla="*/ 1346200 w 1600200"/>
              <a:gd name="connsiteY30" fmla="*/ 1117600 h 1204907"/>
              <a:gd name="connsiteX31" fmla="*/ 1384300 w 1600200"/>
              <a:gd name="connsiteY31" fmla="*/ 1130300 h 1204907"/>
              <a:gd name="connsiteX32" fmla="*/ 1422400 w 1600200"/>
              <a:gd name="connsiteY32" fmla="*/ 1155700 h 1204907"/>
              <a:gd name="connsiteX33" fmla="*/ 1600200 w 1600200"/>
              <a:gd name="connsiteY33" fmla="*/ 1193800 h 120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00200" h="1204907">
                <a:moveTo>
                  <a:pt x="0" y="482600"/>
                </a:moveTo>
                <a:cubicBezTo>
                  <a:pt x="38161" y="477148"/>
                  <a:pt x="111545" y="468342"/>
                  <a:pt x="152400" y="457200"/>
                </a:cubicBezTo>
                <a:cubicBezTo>
                  <a:pt x="178231" y="450155"/>
                  <a:pt x="206323" y="446652"/>
                  <a:pt x="228600" y="431800"/>
                </a:cubicBezTo>
                <a:cubicBezTo>
                  <a:pt x="277839" y="398974"/>
                  <a:pt x="252220" y="411227"/>
                  <a:pt x="304800" y="393700"/>
                </a:cubicBezTo>
                <a:cubicBezTo>
                  <a:pt x="317500" y="381000"/>
                  <a:pt x="331402" y="369398"/>
                  <a:pt x="342900" y="355600"/>
                </a:cubicBezTo>
                <a:cubicBezTo>
                  <a:pt x="352671" y="343874"/>
                  <a:pt x="357507" y="328293"/>
                  <a:pt x="368300" y="317500"/>
                </a:cubicBezTo>
                <a:cubicBezTo>
                  <a:pt x="379093" y="306707"/>
                  <a:pt x="393700" y="300567"/>
                  <a:pt x="406400" y="292100"/>
                </a:cubicBezTo>
                <a:cubicBezTo>
                  <a:pt x="410633" y="279400"/>
                  <a:pt x="411319" y="264893"/>
                  <a:pt x="419100" y="254000"/>
                </a:cubicBezTo>
                <a:cubicBezTo>
                  <a:pt x="433019" y="234513"/>
                  <a:pt x="451200" y="218160"/>
                  <a:pt x="469900" y="203200"/>
                </a:cubicBezTo>
                <a:cubicBezTo>
                  <a:pt x="532285" y="153292"/>
                  <a:pt x="528083" y="158406"/>
                  <a:pt x="584200" y="139700"/>
                </a:cubicBezTo>
                <a:cubicBezTo>
                  <a:pt x="601133" y="122767"/>
                  <a:pt x="615842" y="103268"/>
                  <a:pt x="635000" y="88900"/>
                </a:cubicBezTo>
                <a:cubicBezTo>
                  <a:pt x="687854" y="49259"/>
                  <a:pt x="674854" y="75323"/>
                  <a:pt x="723900" y="50800"/>
                </a:cubicBezTo>
                <a:cubicBezTo>
                  <a:pt x="737552" y="43974"/>
                  <a:pt x="748052" y="31599"/>
                  <a:pt x="762000" y="25400"/>
                </a:cubicBezTo>
                <a:cubicBezTo>
                  <a:pt x="786466" y="14526"/>
                  <a:pt x="838200" y="0"/>
                  <a:pt x="838200" y="0"/>
                </a:cubicBezTo>
                <a:cubicBezTo>
                  <a:pt x="872379" y="8545"/>
                  <a:pt x="911338" y="14382"/>
                  <a:pt x="939800" y="38100"/>
                </a:cubicBezTo>
                <a:cubicBezTo>
                  <a:pt x="951526" y="47871"/>
                  <a:pt x="954407" y="65407"/>
                  <a:pt x="965200" y="76200"/>
                </a:cubicBezTo>
                <a:cubicBezTo>
                  <a:pt x="975993" y="86993"/>
                  <a:pt x="990600" y="93133"/>
                  <a:pt x="1003300" y="101600"/>
                </a:cubicBezTo>
                <a:cubicBezTo>
                  <a:pt x="1011767" y="118533"/>
                  <a:pt x="1021242" y="134999"/>
                  <a:pt x="1028700" y="152400"/>
                </a:cubicBezTo>
                <a:cubicBezTo>
                  <a:pt x="1033973" y="164705"/>
                  <a:pt x="1035413" y="178526"/>
                  <a:pt x="1041400" y="190500"/>
                </a:cubicBezTo>
                <a:cubicBezTo>
                  <a:pt x="1048226" y="204152"/>
                  <a:pt x="1058333" y="215900"/>
                  <a:pt x="1066800" y="228600"/>
                </a:cubicBezTo>
                <a:cubicBezTo>
                  <a:pt x="1086830" y="368811"/>
                  <a:pt x="1066864" y="266914"/>
                  <a:pt x="1104900" y="393700"/>
                </a:cubicBezTo>
                <a:cubicBezTo>
                  <a:pt x="1109916" y="410418"/>
                  <a:pt x="1110724" y="428457"/>
                  <a:pt x="1117600" y="444500"/>
                </a:cubicBezTo>
                <a:cubicBezTo>
                  <a:pt x="1123613" y="458529"/>
                  <a:pt x="1136174" y="468948"/>
                  <a:pt x="1143000" y="482600"/>
                </a:cubicBezTo>
                <a:cubicBezTo>
                  <a:pt x="1148987" y="494574"/>
                  <a:pt x="1149713" y="508726"/>
                  <a:pt x="1155700" y="520700"/>
                </a:cubicBezTo>
                <a:cubicBezTo>
                  <a:pt x="1204939" y="619177"/>
                  <a:pt x="1161878" y="501135"/>
                  <a:pt x="1193800" y="596900"/>
                </a:cubicBezTo>
                <a:cubicBezTo>
                  <a:pt x="1198033" y="626533"/>
                  <a:pt x="1201298" y="656321"/>
                  <a:pt x="1206500" y="685800"/>
                </a:cubicBezTo>
                <a:cubicBezTo>
                  <a:pt x="1214003" y="728315"/>
                  <a:pt x="1224803" y="770216"/>
                  <a:pt x="1231900" y="812800"/>
                </a:cubicBezTo>
                <a:cubicBezTo>
                  <a:pt x="1236133" y="838200"/>
                  <a:pt x="1237825" y="864157"/>
                  <a:pt x="1244600" y="889000"/>
                </a:cubicBezTo>
                <a:cubicBezTo>
                  <a:pt x="1270968" y="985682"/>
                  <a:pt x="1260502" y="920804"/>
                  <a:pt x="1295400" y="990600"/>
                </a:cubicBezTo>
                <a:cubicBezTo>
                  <a:pt x="1320114" y="1040028"/>
                  <a:pt x="1296385" y="1022533"/>
                  <a:pt x="1320800" y="1079500"/>
                </a:cubicBezTo>
                <a:cubicBezTo>
                  <a:pt x="1326813" y="1093529"/>
                  <a:pt x="1334281" y="1108065"/>
                  <a:pt x="1346200" y="1117600"/>
                </a:cubicBezTo>
                <a:cubicBezTo>
                  <a:pt x="1356653" y="1125963"/>
                  <a:pt x="1372326" y="1124313"/>
                  <a:pt x="1384300" y="1130300"/>
                </a:cubicBezTo>
                <a:cubicBezTo>
                  <a:pt x="1397952" y="1137126"/>
                  <a:pt x="1409700" y="1147233"/>
                  <a:pt x="1422400" y="1155700"/>
                </a:cubicBezTo>
                <a:cubicBezTo>
                  <a:pt x="1475979" y="1236068"/>
                  <a:pt x="1432536" y="1193800"/>
                  <a:pt x="1600200" y="1193800"/>
                </a:cubicBez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latin typeface="Berlin Sans FB" panose="020E0602020502020306" pitchFamily="34" charset="0"/>
              </a:rPr>
              <a:t>ESPACE-TEMPS-ACTION</a:t>
            </a:r>
            <a:endParaRPr lang="fr-FR" sz="4000" dirty="0">
              <a:latin typeface="Berlin Sans FB" panose="020E0602020502020306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66139" y="3307972"/>
            <a:ext cx="564820" cy="56482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87671" y="3808987"/>
            <a:ext cx="757319" cy="75731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 flipH="1">
            <a:off x="7522303" y="3707358"/>
            <a:ext cx="2784546" cy="1448226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51306" flipH="1">
            <a:off x="7283117" y="4673910"/>
            <a:ext cx="528324" cy="56541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6323" y="3148679"/>
            <a:ext cx="1199243" cy="98253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3422">
            <a:off x="8790312" y="2955542"/>
            <a:ext cx="1199243" cy="98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8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7060" y="1480080"/>
            <a:ext cx="945895" cy="134840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4232" y="4786585"/>
            <a:ext cx="2587391" cy="14383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181602" y="2725409"/>
            <a:ext cx="1171929" cy="12145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7" y="3970626"/>
            <a:ext cx="564820" cy="5648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97933" y="3754677"/>
            <a:ext cx="757319" cy="757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78840" y="3272192"/>
            <a:ext cx="564820" cy="56482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prstDash val="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>
            <a:off x="1231900" y="3606800"/>
            <a:ext cx="4089400" cy="1955800"/>
          </a:xfrm>
          <a:custGeom>
            <a:avLst/>
            <a:gdLst>
              <a:gd name="connsiteX0" fmla="*/ 0 w 4089400"/>
              <a:gd name="connsiteY0" fmla="*/ 1511300 h 1955800"/>
              <a:gd name="connsiteX1" fmla="*/ 101600 w 4089400"/>
              <a:gd name="connsiteY1" fmla="*/ 1536700 h 1955800"/>
              <a:gd name="connsiteX2" fmla="*/ 177800 w 4089400"/>
              <a:gd name="connsiteY2" fmla="*/ 1574800 h 1955800"/>
              <a:gd name="connsiteX3" fmla="*/ 228600 w 4089400"/>
              <a:gd name="connsiteY3" fmla="*/ 1612900 h 1955800"/>
              <a:gd name="connsiteX4" fmla="*/ 292100 w 4089400"/>
              <a:gd name="connsiteY4" fmla="*/ 1689100 h 1955800"/>
              <a:gd name="connsiteX5" fmla="*/ 330200 w 4089400"/>
              <a:gd name="connsiteY5" fmla="*/ 1701800 h 1955800"/>
              <a:gd name="connsiteX6" fmla="*/ 355600 w 4089400"/>
              <a:gd name="connsiteY6" fmla="*/ 1739900 h 1955800"/>
              <a:gd name="connsiteX7" fmla="*/ 444500 w 4089400"/>
              <a:gd name="connsiteY7" fmla="*/ 1765300 h 1955800"/>
              <a:gd name="connsiteX8" fmla="*/ 609600 w 4089400"/>
              <a:gd name="connsiteY8" fmla="*/ 1752600 h 1955800"/>
              <a:gd name="connsiteX9" fmla="*/ 660400 w 4089400"/>
              <a:gd name="connsiteY9" fmla="*/ 1727200 h 1955800"/>
              <a:gd name="connsiteX10" fmla="*/ 698500 w 4089400"/>
              <a:gd name="connsiteY10" fmla="*/ 1714500 h 1955800"/>
              <a:gd name="connsiteX11" fmla="*/ 774700 w 4089400"/>
              <a:gd name="connsiteY11" fmla="*/ 1739900 h 1955800"/>
              <a:gd name="connsiteX12" fmla="*/ 812800 w 4089400"/>
              <a:gd name="connsiteY12" fmla="*/ 1765300 h 1955800"/>
              <a:gd name="connsiteX13" fmla="*/ 889000 w 4089400"/>
              <a:gd name="connsiteY13" fmla="*/ 1790700 h 1955800"/>
              <a:gd name="connsiteX14" fmla="*/ 927100 w 4089400"/>
              <a:gd name="connsiteY14" fmla="*/ 1803400 h 1955800"/>
              <a:gd name="connsiteX15" fmla="*/ 965200 w 4089400"/>
              <a:gd name="connsiteY15" fmla="*/ 1816100 h 1955800"/>
              <a:gd name="connsiteX16" fmla="*/ 1041400 w 4089400"/>
              <a:gd name="connsiteY16" fmla="*/ 1828800 h 1955800"/>
              <a:gd name="connsiteX17" fmla="*/ 1130300 w 4089400"/>
              <a:gd name="connsiteY17" fmla="*/ 1854200 h 1955800"/>
              <a:gd name="connsiteX18" fmla="*/ 1168400 w 4089400"/>
              <a:gd name="connsiteY18" fmla="*/ 1866900 h 1955800"/>
              <a:gd name="connsiteX19" fmla="*/ 1282700 w 4089400"/>
              <a:gd name="connsiteY19" fmla="*/ 1879600 h 1955800"/>
              <a:gd name="connsiteX20" fmla="*/ 1384300 w 4089400"/>
              <a:gd name="connsiteY20" fmla="*/ 1905000 h 1955800"/>
              <a:gd name="connsiteX21" fmla="*/ 1460500 w 4089400"/>
              <a:gd name="connsiteY21" fmla="*/ 1930400 h 1955800"/>
              <a:gd name="connsiteX22" fmla="*/ 1498600 w 4089400"/>
              <a:gd name="connsiteY22" fmla="*/ 1943100 h 1955800"/>
              <a:gd name="connsiteX23" fmla="*/ 1651000 w 4089400"/>
              <a:gd name="connsiteY23" fmla="*/ 1955800 h 1955800"/>
              <a:gd name="connsiteX24" fmla="*/ 2019300 w 4089400"/>
              <a:gd name="connsiteY24" fmla="*/ 1930400 h 1955800"/>
              <a:gd name="connsiteX25" fmla="*/ 2095500 w 4089400"/>
              <a:gd name="connsiteY25" fmla="*/ 1905000 h 1955800"/>
              <a:gd name="connsiteX26" fmla="*/ 2133600 w 4089400"/>
              <a:gd name="connsiteY26" fmla="*/ 1892300 h 1955800"/>
              <a:gd name="connsiteX27" fmla="*/ 2247900 w 4089400"/>
              <a:gd name="connsiteY27" fmla="*/ 1828800 h 1955800"/>
              <a:gd name="connsiteX28" fmla="*/ 2324100 w 4089400"/>
              <a:gd name="connsiteY28" fmla="*/ 1739900 h 1955800"/>
              <a:gd name="connsiteX29" fmla="*/ 2374900 w 4089400"/>
              <a:gd name="connsiteY29" fmla="*/ 1663700 h 1955800"/>
              <a:gd name="connsiteX30" fmla="*/ 2387600 w 4089400"/>
              <a:gd name="connsiteY30" fmla="*/ 1625600 h 1955800"/>
              <a:gd name="connsiteX31" fmla="*/ 2476500 w 4089400"/>
              <a:gd name="connsiteY31" fmla="*/ 1549400 h 1955800"/>
              <a:gd name="connsiteX32" fmla="*/ 2552700 w 4089400"/>
              <a:gd name="connsiteY32" fmla="*/ 1498600 h 1955800"/>
              <a:gd name="connsiteX33" fmla="*/ 2590800 w 4089400"/>
              <a:gd name="connsiteY33" fmla="*/ 1358900 h 1955800"/>
              <a:gd name="connsiteX34" fmla="*/ 2616200 w 4089400"/>
              <a:gd name="connsiteY34" fmla="*/ 1320800 h 1955800"/>
              <a:gd name="connsiteX35" fmla="*/ 2603500 w 4089400"/>
              <a:gd name="connsiteY35" fmla="*/ 1206500 h 1955800"/>
              <a:gd name="connsiteX36" fmla="*/ 2527300 w 4089400"/>
              <a:gd name="connsiteY36" fmla="*/ 1104900 h 1955800"/>
              <a:gd name="connsiteX37" fmla="*/ 2514600 w 4089400"/>
              <a:gd name="connsiteY37" fmla="*/ 1066800 h 1955800"/>
              <a:gd name="connsiteX38" fmla="*/ 2489200 w 4089400"/>
              <a:gd name="connsiteY38" fmla="*/ 1028700 h 1955800"/>
              <a:gd name="connsiteX39" fmla="*/ 2451100 w 4089400"/>
              <a:gd name="connsiteY39" fmla="*/ 901700 h 1955800"/>
              <a:gd name="connsiteX40" fmla="*/ 2413000 w 4089400"/>
              <a:gd name="connsiteY40" fmla="*/ 863600 h 1955800"/>
              <a:gd name="connsiteX41" fmla="*/ 2387600 w 4089400"/>
              <a:gd name="connsiteY41" fmla="*/ 812800 h 1955800"/>
              <a:gd name="connsiteX42" fmla="*/ 2336800 w 4089400"/>
              <a:gd name="connsiteY42" fmla="*/ 774700 h 1955800"/>
              <a:gd name="connsiteX43" fmla="*/ 2273300 w 4089400"/>
              <a:gd name="connsiteY43" fmla="*/ 723900 h 1955800"/>
              <a:gd name="connsiteX44" fmla="*/ 2260600 w 4089400"/>
              <a:gd name="connsiteY44" fmla="*/ 685800 h 1955800"/>
              <a:gd name="connsiteX45" fmla="*/ 2209800 w 4089400"/>
              <a:gd name="connsiteY45" fmla="*/ 609600 h 1955800"/>
              <a:gd name="connsiteX46" fmla="*/ 2247900 w 4089400"/>
              <a:gd name="connsiteY46" fmla="*/ 469900 h 1955800"/>
              <a:gd name="connsiteX47" fmla="*/ 2260600 w 4089400"/>
              <a:gd name="connsiteY47" fmla="*/ 431800 h 1955800"/>
              <a:gd name="connsiteX48" fmla="*/ 2273300 w 4089400"/>
              <a:gd name="connsiteY48" fmla="*/ 393700 h 1955800"/>
              <a:gd name="connsiteX49" fmla="*/ 2349500 w 4089400"/>
              <a:gd name="connsiteY49" fmla="*/ 317500 h 1955800"/>
              <a:gd name="connsiteX50" fmla="*/ 2374900 w 4089400"/>
              <a:gd name="connsiteY50" fmla="*/ 279400 h 1955800"/>
              <a:gd name="connsiteX51" fmla="*/ 2413000 w 4089400"/>
              <a:gd name="connsiteY51" fmla="*/ 254000 h 1955800"/>
              <a:gd name="connsiteX52" fmla="*/ 2451100 w 4089400"/>
              <a:gd name="connsiteY52" fmla="*/ 215900 h 1955800"/>
              <a:gd name="connsiteX53" fmla="*/ 2527300 w 4089400"/>
              <a:gd name="connsiteY53" fmla="*/ 177800 h 1955800"/>
              <a:gd name="connsiteX54" fmla="*/ 2603500 w 4089400"/>
              <a:gd name="connsiteY54" fmla="*/ 114300 h 1955800"/>
              <a:gd name="connsiteX55" fmla="*/ 2641600 w 4089400"/>
              <a:gd name="connsiteY55" fmla="*/ 101600 h 1955800"/>
              <a:gd name="connsiteX56" fmla="*/ 2730500 w 4089400"/>
              <a:gd name="connsiteY56" fmla="*/ 50800 h 1955800"/>
              <a:gd name="connsiteX57" fmla="*/ 2806700 w 4089400"/>
              <a:gd name="connsiteY57" fmla="*/ 12700 h 1955800"/>
              <a:gd name="connsiteX58" fmla="*/ 2882900 w 4089400"/>
              <a:gd name="connsiteY58" fmla="*/ 0 h 1955800"/>
              <a:gd name="connsiteX59" fmla="*/ 3238500 w 4089400"/>
              <a:gd name="connsiteY59" fmla="*/ 12700 h 1955800"/>
              <a:gd name="connsiteX60" fmla="*/ 3289300 w 4089400"/>
              <a:gd name="connsiteY60" fmla="*/ 38100 h 1955800"/>
              <a:gd name="connsiteX61" fmla="*/ 3340100 w 4089400"/>
              <a:gd name="connsiteY61" fmla="*/ 50800 h 1955800"/>
              <a:gd name="connsiteX62" fmla="*/ 3454400 w 4089400"/>
              <a:gd name="connsiteY62" fmla="*/ 76200 h 1955800"/>
              <a:gd name="connsiteX63" fmla="*/ 3492500 w 4089400"/>
              <a:gd name="connsiteY63" fmla="*/ 101600 h 1955800"/>
              <a:gd name="connsiteX64" fmla="*/ 3568700 w 4089400"/>
              <a:gd name="connsiteY64" fmla="*/ 114300 h 1955800"/>
              <a:gd name="connsiteX65" fmla="*/ 3606800 w 4089400"/>
              <a:gd name="connsiteY65" fmla="*/ 127000 h 1955800"/>
              <a:gd name="connsiteX66" fmla="*/ 3860800 w 4089400"/>
              <a:gd name="connsiteY66" fmla="*/ 114300 h 1955800"/>
              <a:gd name="connsiteX67" fmla="*/ 3898900 w 4089400"/>
              <a:gd name="connsiteY67" fmla="*/ 88900 h 1955800"/>
              <a:gd name="connsiteX68" fmla="*/ 4000500 w 4089400"/>
              <a:gd name="connsiteY68" fmla="*/ 63500 h 1955800"/>
              <a:gd name="connsiteX69" fmla="*/ 4089400 w 4089400"/>
              <a:gd name="connsiteY69" fmla="*/ 381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89400" h="1955800">
                <a:moveTo>
                  <a:pt x="0" y="1511300"/>
                </a:moveTo>
                <a:cubicBezTo>
                  <a:pt x="24152" y="1516130"/>
                  <a:pt x="75565" y="1523683"/>
                  <a:pt x="101600" y="1536700"/>
                </a:cubicBezTo>
                <a:cubicBezTo>
                  <a:pt x="200077" y="1585939"/>
                  <a:pt x="82035" y="1542878"/>
                  <a:pt x="177800" y="1574800"/>
                </a:cubicBezTo>
                <a:cubicBezTo>
                  <a:pt x="194733" y="1587500"/>
                  <a:pt x="213633" y="1597933"/>
                  <a:pt x="228600" y="1612900"/>
                </a:cubicBezTo>
                <a:cubicBezTo>
                  <a:pt x="275456" y="1659756"/>
                  <a:pt x="229683" y="1647489"/>
                  <a:pt x="292100" y="1689100"/>
                </a:cubicBezTo>
                <a:cubicBezTo>
                  <a:pt x="303239" y="1696526"/>
                  <a:pt x="317500" y="1697567"/>
                  <a:pt x="330200" y="1701800"/>
                </a:cubicBezTo>
                <a:cubicBezTo>
                  <a:pt x="338667" y="1714500"/>
                  <a:pt x="343681" y="1730365"/>
                  <a:pt x="355600" y="1739900"/>
                </a:cubicBezTo>
                <a:cubicBezTo>
                  <a:pt x="363882" y="1746525"/>
                  <a:pt x="441181" y="1764470"/>
                  <a:pt x="444500" y="1765300"/>
                </a:cubicBezTo>
                <a:cubicBezTo>
                  <a:pt x="499533" y="1761067"/>
                  <a:pt x="555244" y="1762192"/>
                  <a:pt x="609600" y="1752600"/>
                </a:cubicBezTo>
                <a:cubicBezTo>
                  <a:pt x="628244" y="1749310"/>
                  <a:pt x="642999" y="1734658"/>
                  <a:pt x="660400" y="1727200"/>
                </a:cubicBezTo>
                <a:cubicBezTo>
                  <a:pt x="672705" y="1721927"/>
                  <a:pt x="685800" y="1718733"/>
                  <a:pt x="698500" y="1714500"/>
                </a:cubicBezTo>
                <a:cubicBezTo>
                  <a:pt x="723900" y="1722967"/>
                  <a:pt x="750234" y="1729026"/>
                  <a:pt x="774700" y="1739900"/>
                </a:cubicBezTo>
                <a:cubicBezTo>
                  <a:pt x="788648" y="1746099"/>
                  <a:pt x="798852" y="1759101"/>
                  <a:pt x="812800" y="1765300"/>
                </a:cubicBezTo>
                <a:cubicBezTo>
                  <a:pt x="837266" y="1776174"/>
                  <a:pt x="863600" y="1782233"/>
                  <a:pt x="889000" y="1790700"/>
                </a:cubicBezTo>
                <a:lnTo>
                  <a:pt x="927100" y="1803400"/>
                </a:lnTo>
                <a:cubicBezTo>
                  <a:pt x="939800" y="1807633"/>
                  <a:pt x="951995" y="1813899"/>
                  <a:pt x="965200" y="1816100"/>
                </a:cubicBezTo>
                <a:cubicBezTo>
                  <a:pt x="990600" y="1820333"/>
                  <a:pt x="1016309" y="1823010"/>
                  <a:pt x="1041400" y="1828800"/>
                </a:cubicBezTo>
                <a:cubicBezTo>
                  <a:pt x="1071430" y="1835730"/>
                  <a:pt x="1100781" y="1845344"/>
                  <a:pt x="1130300" y="1854200"/>
                </a:cubicBezTo>
                <a:cubicBezTo>
                  <a:pt x="1143122" y="1858047"/>
                  <a:pt x="1155195" y="1864699"/>
                  <a:pt x="1168400" y="1866900"/>
                </a:cubicBezTo>
                <a:cubicBezTo>
                  <a:pt x="1206213" y="1873202"/>
                  <a:pt x="1244600" y="1875367"/>
                  <a:pt x="1282700" y="1879600"/>
                </a:cubicBezTo>
                <a:cubicBezTo>
                  <a:pt x="1398305" y="1918135"/>
                  <a:pt x="1215721" y="1859024"/>
                  <a:pt x="1384300" y="1905000"/>
                </a:cubicBezTo>
                <a:cubicBezTo>
                  <a:pt x="1410131" y="1912045"/>
                  <a:pt x="1435100" y="1921933"/>
                  <a:pt x="1460500" y="1930400"/>
                </a:cubicBezTo>
                <a:cubicBezTo>
                  <a:pt x="1473200" y="1934633"/>
                  <a:pt x="1485259" y="1941988"/>
                  <a:pt x="1498600" y="1943100"/>
                </a:cubicBezTo>
                <a:lnTo>
                  <a:pt x="1651000" y="1955800"/>
                </a:lnTo>
                <a:cubicBezTo>
                  <a:pt x="1683091" y="1954195"/>
                  <a:pt x="1938408" y="1946578"/>
                  <a:pt x="2019300" y="1930400"/>
                </a:cubicBezTo>
                <a:cubicBezTo>
                  <a:pt x="2045554" y="1925149"/>
                  <a:pt x="2070100" y="1913467"/>
                  <a:pt x="2095500" y="1905000"/>
                </a:cubicBezTo>
                <a:lnTo>
                  <a:pt x="2133600" y="1892300"/>
                </a:lnTo>
                <a:cubicBezTo>
                  <a:pt x="2181510" y="1876330"/>
                  <a:pt x="2204231" y="1872469"/>
                  <a:pt x="2247900" y="1828800"/>
                </a:cubicBezTo>
                <a:cubicBezTo>
                  <a:pt x="2300967" y="1775733"/>
                  <a:pt x="2275224" y="1805068"/>
                  <a:pt x="2324100" y="1739900"/>
                </a:cubicBezTo>
                <a:cubicBezTo>
                  <a:pt x="2354297" y="1649308"/>
                  <a:pt x="2311479" y="1758832"/>
                  <a:pt x="2374900" y="1663700"/>
                </a:cubicBezTo>
                <a:cubicBezTo>
                  <a:pt x="2382326" y="1652561"/>
                  <a:pt x="2380174" y="1636739"/>
                  <a:pt x="2387600" y="1625600"/>
                </a:cubicBezTo>
                <a:cubicBezTo>
                  <a:pt x="2404044" y="1600934"/>
                  <a:pt x="2454492" y="1564805"/>
                  <a:pt x="2476500" y="1549400"/>
                </a:cubicBezTo>
                <a:cubicBezTo>
                  <a:pt x="2501509" y="1531894"/>
                  <a:pt x="2552700" y="1498600"/>
                  <a:pt x="2552700" y="1498600"/>
                </a:cubicBezTo>
                <a:cubicBezTo>
                  <a:pt x="2559516" y="1464521"/>
                  <a:pt x="2572385" y="1386522"/>
                  <a:pt x="2590800" y="1358900"/>
                </a:cubicBezTo>
                <a:lnTo>
                  <a:pt x="2616200" y="1320800"/>
                </a:lnTo>
                <a:cubicBezTo>
                  <a:pt x="2611967" y="1282700"/>
                  <a:pt x="2618096" y="1241947"/>
                  <a:pt x="2603500" y="1206500"/>
                </a:cubicBezTo>
                <a:cubicBezTo>
                  <a:pt x="2587382" y="1167355"/>
                  <a:pt x="2527300" y="1104900"/>
                  <a:pt x="2527300" y="1104900"/>
                </a:cubicBezTo>
                <a:cubicBezTo>
                  <a:pt x="2523067" y="1092200"/>
                  <a:pt x="2520587" y="1078774"/>
                  <a:pt x="2514600" y="1066800"/>
                </a:cubicBezTo>
                <a:cubicBezTo>
                  <a:pt x="2507774" y="1053148"/>
                  <a:pt x="2495213" y="1042729"/>
                  <a:pt x="2489200" y="1028700"/>
                </a:cubicBezTo>
                <a:cubicBezTo>
                  <a:pt x="2476250" y="998483"/>
                  <a:pt x="2472442" y="923042"/>
                  <a:pt x="2451100" y="901700"/>
                </a:cubicBezTo>
                <a:cubicBezTo>
                  <a:pt x="2438400" y="889000"/>
                  <a:pt x="2423439" y="878215"/>
                  <a:pt x="2413000" y="863600"/>
                </a:cubicBezTo>
                <a:cubicBezTo>
                  <a:pt x="2401996" y="848194"/>
                  <a:pt x="2399921" y="827174"/>
                  <a:pt x="2387600" y="812800"/>
                </a:cubicBezTo>
                <a:cubicBezTo>
                  <a:pt x="2373825" y="796729"/>
                  <a:pt x="2351767" y="789667"/>
                  <a:pt x="2336800" y="774700"/>
                </a:cubicBezTo>
                <a:cubicBezTo>
                  <a:pt x="2279355" y="717255"/>
                  <a:pt x="2347473" y="748624"/>
                  <a:pt x="2273300" y="723900"/>
                </a:cubicBezTo>
                <a:cubicBezTo>
                  <a:pt x="2269067" y="711200"/>
                  <a:pt x="2267101" y="697502"/>
                  <a:pt x="2260600" y="685800"/>
                </a:cubicBezTo>
                <a:cubicBezTo>
                  <a:pt x="2245775" y="659115"/>
                  <a:pt x="2209800" y="609600"/>
                  <a:pt x="2209800" y="609600"/>
                </a:cubicBezTo>
                <a:cubicBezTo>
                  <a:pt x="2227751" y="519846"/>
                  <a:pt x="2215674" y="566578"/>
                  <a:pt x="2247900" y="469900"/>
                </a:cubicBezTo>
                <a:lnTo>
                  <a:pt x="2260600" y="431800"/>
                </a:lnTo>
                <a:cubicBezTo>
                  <a:pt x="2264833" y="419100"/>
                  <a:pt x="2263834" y="403166"/>
                  <a:pt x="2273300" y="393700"/>
                </a:cubicBezTo>
                <a:cubicBezTo>
                  <a:pt x="2298700" y="368300"/>
                  <a:pt x="2329575" y="347388"/>
                  <a:pt x="2349500" y="317500"/>
                </a:cubicBezTo>
                <a:cubicBezTo>
                  <a:pt x="2357967" y="304800"/>
                  <a:pt x="2364107" y="290193"/>
                  <a:pt x="2374900" y="279400"/>
                </a:cubicBezTo>
                <a:cubicBezTo>
                  <a:pt x="2385693" y="268607"/>
                  <a:pt x="2401274" y="263771"/>
                  <a:pt x="2413000" y="254000"/>
                </a:cubicBezTo>
                <a:cubicBezTo>
                  <a:pt x="2426798" y="242502"/>
                  <a:pt x="2437302" y="227398"/>
                  <a:pt x="2451100" y="215900"/>
                </a:cubicBezTo>
                <a:cubicBezTo>
                  <a:pt x="2483926" y="188545"/>
                  <a:pt x="2489115" y="190528"/>
                  <a:pt x="2527300" y="177800"/>
                </a:cubicBezTo>
                <a:cubicBezTo>
                  <a:pt x="2555387" y="149713"/>
                  <a:pt x="2568137" y="131981"/>
                  <a:pt x="2603500" y="114300"/>
                </a:cubicBezTo>
                <a:cubicBezTo>
                  <a:pt x="2615474" y="108313"/>
                  <a:pt x="2628900" y="105833"/>
                  <a:pt x="2641600" y="101600"/>
                </a:cubicBezTo>
                <a:cubicBezTo>
                  <a:pt x="2764437" y="9472"/>
                  <a:pt x="2633533" y="99284"/>
                  <a:pt x="2730500" y="50800"/>
                </a:cubicBezTo>
                <a:cubicBezTo>
                  <a:pt x="2785302" y="23399"/>
                  <a:pt x="2749241" y="25469"/>
                  <a:pt x="2806700" y="12700"/>
                </a:cubicBezTo>
                <a:cubicBezTo>
                  <a:pt x="2831837" y="7114"/>
                  <a:pt x="2857500" y="4233"/>
                  <a:pt x="2882900" y="0"/>
                </a:cubicBezTo>
                <a:cubicBezTo>
                  <a:pt x="3001433" y="4233"/>
                  <a:pt x="3120409" y="1629"/>
                  <a:pt x="3238500" y="12700"/>
                </a:cubicBezTo>
                <a:cubicBezTo>
                  <a:pt x="3257349" y="14467"/>
                  <a:pt x="3271573" y="31453"/>
                  <a:pt x="3289300" y="38100"/>
                </a:cubicBezTo>
                <a:cubicBezTo>
                  <a:pt x="3305643" y="44229"/>
                  <a:pt x="3323061" y="47014"/>
                  <a:pt x="3340100" y="50800"/>
                </a:cubicBezTo>
                <a:cubicBezTo>
                  <a:pt x="3485208" y="83046"/>
                  <a:pt x="3330510" y="45227"/>
                  <a:pt x="3454400" y="76200"/>
                </a:cubicBezTo>
                <a:cubicBezTo>
                  <a:pt x="3467100" y="84667"/>
                  <a:pt x="3478020" y="96773"/>
                  <a:pt x="3492500" y="101600"/>
                </a:cubicBezTo>
                <a:cubicBezTo>
                  <a:pt x="3516929" y="109743"/>
                  <a:pt x="3543563" y="108714"/>
                  <a:pt x="3568700" y="114300"/>
                </a:cubicBezTo>
                <a:cubicBezTo>
                  <a:pt x="3581768" y="117204"/>
                  <a:pt x="3594100" y="122767"/>
                  <a:pt x="3606800" y="127000"/>
                </a:cubicBezTo>
                <a:cubicBezTo>
                  <a:pt x="3691467" y="122767"/>
                  <a:pt x="3776740" y="125264"/>
                  <a:pt x="3860800" y="114300"/>
                </a:cubicBezTo>
                <a:cubicBezTo>
                  <a:pt x="3875935" y="112326"/>
                  <a:pt x="3885248" y="95726"/>
                  <a:pt x="3898900" y="88900"/>
                </a:cubicBezTo>
                <a:cubicBezTo>
                  <a:pt x="3929728" y="73486"/>
                  <a:pt x="3968619" y="72195"/>
                  <a:pt x="4000500" y="63500"/>
                </a:cubicBezTo>
                <a:cubicBezTo>
                  <a:pt x="4098542" y="36761"/>
                  <a:pt x="4047108" y="38100"/>
                  <a:pt x="4089400" y="38100"/>
                </a:cubicBez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2"/>
          <p:cNvSpPr/>
          <p:nvPr/>
        </p:nvSpPr>
        <p:spPr>
          <a:xfrm>
            <a:off x="5334000" y="3098800"/>
            <a:ext cx="1600200" cy="1204907"/>
          </a:xfrm>
          <a:custGeom>
            <a:avLst/>
            <a:gdLst>
              <a:gd name="connsiteX0" fmla="*/ 0 w 1600200"/>
              <a:gd name="connsiteY0" fmla="*/ 482600 h 1204907"/>
              <a:gd name="connsiteX1" fmla="*/ 152400 w 1600200"/>
              <a:gd name="connsiteY1" fmla="*/ 457200 h 1204907"/>
              <a:gd name="connsiteX2" fmla="*/ 228600 w 1600200"/>
              <a:gd name="connsiteY2" fmla="*/ 431800 h 1204907"/>
              <a:gd name="connsiteX3" fmla="*/ 304800 w 1600200"/>
              <a:gd name="connsiteY3" fmla="*/ 393700 h 1204907"/>
              <a:gd name="connsiteX4" fmla="*/ 342900 w 1600200"/>
              <a:gd name="connsiteY4" fmla="*/ 355600 h 1204907"/>
              <a:gd name="connsiteX5" fmla="*/ 368300 w 1600200"/>
              <a:gd name="connsiteY5" fmla="*/ 317500 h 1204907"/>
              <a:gd name="connsiteX6" fmla="*/ 406400 w 1600200"/>
              <a:gd name="connsiteY6" fmla="*/ 292100 h 1204907"/>
              <a:gd name="connsiteX7" fmla="*/ 419100 w 1600200"/>
              <a:gd name="connsiteY7" fmla="*/ 254000 h 1204907"/>
              <a:gd name="connsiteX8" fmla="*/ 469900 w 1600200"/>
              <a:gd name="connsiteY8" fmla="*/ 203200 h 1204907"/>
              <a:gd name="connsiteX9" fmla="*/ 584200 w 1600200"/>
              <a:gd name="connsiteY9" fmla="*/ 139700 h 1204907"/>
              <a:gd name="connsiteX10" fmla="*/ 635000 w 1600200"/>
              <a:gd name="connsiteY10" fmla="*/ 88900 h 1204907"/>
              <a:gd name="connsiteX11" fmla="*/ 723900 w 1600200"/>
              <a:gd name="connsiteY11" fmla="*/ 50800 h 1204907"/>
              <a:gd name="connsiteX12" fmla="*/ 762000 w 1600200"/>
              <a:gd name="connsiteY12" fmla="*/ 25400 h 1204907"/>
              <a:gd name="connsiteX13" fmla="*/ 838200 w 1600200"/>
              <a:gd name="connsiteY13" fmla="*/ 0 h 1204907"/>
              <a:gd name="connsiteX14" fmla="*/ 939800 w 1600200"/>
              <a:gd name="connsiteY14" fmla="*/ 38100 h 1204907"/>
              <a:gd name="connsiteX15" fmla="*/ 965200 w 1600200"/>
              <a:gd name="connsiteY15" fmla="*/ 76200 h 1204907"/>
              <a:gd name="connsiteX16" fmla="*/ 1003300 w 1600200"/>
              <a:gd name="connsiteY16" fmla="*/ 101600 h 1204907"/>
              <a:gd name="connsiteX17" fmla="*/ 1028700 w 1600200"/>
              <a:gd name="connsiteY17" fmla="*/ 152400 h 1204907"/>
              <a:gd name="connsiteX18" fmla="*/ 1041400 w 1600200"/>
              <a:gd name="connsiteY18" fmla="*/ 190500 h 1204907"/>
              <a:gd name="connsiteX19" fmla="*/ 1066800 w 1600200"/>
              <a:gd name="connsiteY19" fmla="*/ 228600 h 1204907"/>
              <a:gd name="connsiteX20" fmla="*/ 1104900 w 1600200"/>
              <a:gd name="connsiteY20" fmla="*/ 393700 h 1204907"/>
              <a:gd name="connsiteX21" fmla="*/ 1117600 w 1600200"/>
              <a:gd name="connsiteY21" fmla="*/ 444500 h 1204907"/>
              <a:gd name="connsiteX22" fmla="*/ 1143000 w 1600200"/>
              <a:gd name="connsiteY22" fmla="*/ 482600 h 1204907"/>
              <a:gd name="connsiteX23" fmla="*/ 1155700 w 1600200"/>
              <a:gd name="connsiteY23" fmla="*/ 520700 h 1204907"/>
              <a:gd name="connsiteX24" fmla="*/ 1193800 w 1600200"/>
              <a:gd name="connsiteY24" fmla="*/ 596900 h 1204907"/>
              <a:gd name="connsiteX25" fmla="*/ 1206500 w 1600200"/>
              <a:gd name="connsiteY25" fmla="*/ 685800 h 1204907"/>
              <a:gd name="connsiteX26" fmla="*/ 1231900 w 1600200"/>
              <a:gd name="connsiteY26" fmla="*/ 812800 h 1204907"/>
              <a:gd name="connsiteX27" fmla="*/ 1244600 w 1600200"/>
              <a:gd name="connsiteY27" fmla="*/ 889000 h 1204907"/>
              <a:gd name="connsiteX28" fmla="*/ 1295400 w 1600200"/>
              <a:gd name="connsiteY28" fmla="*/ 990600 h 1204907"/>
              <a:gd name="connsiteX29" fmla="*/ 1320800 w 1600200"/>
              <a:gd name="connsiteY29" fmla="*/ 1079500 h 1204907"/>
              <a:gd name="connsiteX30" fmla="*/ 1346200 w 1600200"/>
              <a:gd name="connsiteY30" fmla="*/ 1117600 h 1204907"/>
              <a:gd name="connsiteX31" fmla="*/ 1384300 w 1600200"/>
              <a:gd name="connsiteY31" fmla="*/ 1130300 h 1204907"/>
              <a:gd name="connsiteX32" fmla="*/ 1422400 w 1600200"/>
              <a:gd name="connsiteY32" fmla="*/ 1155700 h 1204907"/>
              <a:gd name="connsiteX33" fmla="*/ 1600200 w 1600200"/>
              <a:gd name="connsiteY33" fmla="*/ 1193800 h 120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00200" h="1204907">
                <a:moveTo>
                  <a:pt x="0" y="482600"/>
                </a:moveTo>
                <a:cubicBezTo>
                  <a:pt x="38161" y="477148"/>
                  <a:pt x="111545" y="468342"/>
                  <a:pt x="152400" y="457200"/>
                </a:cubicBezTo>
                <a:cubicBezTo>
                  <a:pt x="178231" y="450155"/>
                  <a:pt x="206323" y="446652"/>
                  <a:pt x="228600" y="431800"/>
                </a:cubicBezTo>
                <a:cubicBezTo>
                  <a:pt x="277839" y="398974"/>
                  <a:pt x="252220" y="411227"/>
                  <a:pt x="304800" y="393700"/>
                </a:cubicBezTo>
                <a:cubicBezTo>
                  <a:pt x="317500" y="381000"/>
                  <a:pt x="331402" y="369398"/>
                  <a:pt x="342900" y="355600"/>
                </a:cubicBezTo>
                <a:cubicBezTo>
                  <a:pt x="352671" y="343874"/>
                  <a:pt x="357507" y="328293"/>
                  <a:pt x="368300" y="317500"/>
                </a:cubicBezTo>
                <a:cubicBezTo>
                  <a:pt x="379093" y="306707"/>
                  <a:pt x="393700" y="300567"/>
                  <a:pt x="406400" y="292100"/>
                </a:cubicBezTo>
                <a:cubicBezTo>
                  <a:pt x="410633" y="279400"/>
                  <a:pt x="411319" y="264893"/>
                  <a:pt x="419100" y="254000"/>
                </a:cubicBezTo>
                <a:cubicBezTo>
                  <a:pt x="433019" y="234513"/>
                  <a:pt x="451200" y="218160"/>
                  <a:pt x="469900" y="203200"/>
                </a:cubicBezTo>
                <a:cubicBezTo>
                  <a:pt x="532285" y="153292"/>
                  <a:pt x="528083" y="158406"/>
                  <a:pt x="584200" y="139700"/>
                </a:cubicBezTo>
                <a:cubicBezTo>
                  <a:pt x="601133" y="122767"/>
                  <a:pt x="615842" y="103268"/>
                  <a:pt x="635000" y="88900"/>
                </a:cubicBezTo>
                <a:cubicBezTo>
                  <a:pt x="687854" y="49259"/>
                  <a:pt x="674854" y="75323"/>
                  <a:pt x="723900" y="50800"/>
                </a:cubicBezTo>
                <a:cubicBezTo>
                  <a:pt x="737552" y="43974"/>
                  <a:pt x="748052" y="31599"/>
                  <a:pt x="762000" y="25400"/>
                </a:cubicBezTo>
                <a:cubicBezTo>
                  <a:pt x="786466" y="14526"/>
                  <a:pt x="838200" y="0"/>
                  <a:pt x="838200" y="0"/>
                </a:cubicBezTo>
                <a:cubicBezTo>
                  <a:pt x="872379" y="8545"/>
                  <a:pt x="911338" y="14382"/>
                  <a:pt x="939800" y="38100"/>
                </a:cubicBezTo>
                <a:cubicBezTo>
                  <a:pt x="951526" y="47871"/>
                  <a:pt x="954407" y="65407"/>
                  <a:pt x="965200" y="76200"/>
                </a:cubicBezTo>
                <a:cubicBezTo>
                  <a:pt x="975993" y="86993"/>
                  <a:pt x="990600" y="93133"/>
                  <a:pt x="1003300" y="101600"/>
                </a:cubicBezTo>
                <a:cubicBezTo>
                  <a:pt x="1011767" y="118533"/>
                  <a:pt x="1021242" y="134999"/>
                  <a:pt x="1028700" y="152400"/>
                </a:cubicBezTo>
                <a:cubicBezTo>
                  <a:pt x="1033973" y="164705"/>
                  <a:pt x="1035413" y="178526"/>
                  <a:pt x="1041400" y="190500"/>
                </a:cubicBezTo>
                <a:cubicBezTo>
                  <a:pt x="1048226" y="204152"/>
                  <a:pt x="1058333" y="215900"/>
                  <a:pt x="1066800" y="228600"/>
                </a:cubicBezTo>
                <a:cubicBezTo>
                  <a:pt x="1086830" y="368811"/>
                  <a:pt x="1066864" y="266914"/>
                  <a:pt x="1104900" y="393700"/>
                </a:cubicBezTo>
                <a:cubicBezTo>
                  <a:pt x="1109916" y="410418"/>
                  <a:pt x="1110724" y="428457"/>
                  <a:pt x="1117600" y="444500"/>
                </a:cubicBezTo>
                <a:cubicBezTo>
                  <a:pt x="1123613" y="458529"/>
                  <a:pt x="1136174" y="468948"/>
                  <a:pt x="1143000" y="482600"/>
                </a:cubicBezTo>
                <a:cubicBezTo>
                  <a:pt x="1148987" y="494574"/>
                  <a:pt x="1149713" y="508726"/>
                  <a:pt x="1155700" y="520700"/>
                </a:cubicBezTo>
                <a:cubicBezTo>
                  <a:pt x="1204939" y="619177"/>
                  <a:pt x="1161878" y="501135"/>
                  <a:pt x="1193800" y="596900"/>
                </a:cubicBezTo>
                <a:cubicBezTo>
                  <a:pt x="1198033" y="626533"/>
                  <a:pt x="1201298" y="656321"/>
                  <a:pt x="1206500" y="685800"/>
                </a:cubicBezTo>
                <a:cubicBezTo>
                  <a:pt x="1214003" y="728315"/>
                  <a:pt x="1224803" y="770216"/>
                  <a:pt x="1231900" y="812800"/>
                </a:cubicBezTo>
                <a:cubicBezTo>
                  <a:pt x="1236133" y="838200"/>
                  <a:pt x="1237825" y="864157"/>
                  <a:pt x="1244600" y="889000"/>
                </a:cubicBezTo>
                <a:cubicBezTo>
                  <a:pt x="1270968" y="985682"/>
                  <a:pt x="1260502" y="920804"/>
                  <a:pt x="1295400" y="990600"/>
                </a:cubicBezTo>
                <a:cubicBezTo>
                  <a:pt x="1320114" y="1040028"/>
                  <a:pt x="1296385" y="1022533"/>
                  <a:pt x="1320800" y="1079500"/>
                </a:cubicBezTo>
                <a:cubicBezTo>
                  <a:pt x="1326813" y="1093529"/>
                  <a:pt x="1334281" y="1108065"/>
                  <a:pt x="1346200" y="1117600"/>
                </a:cubicBezTo>
                <a:cubicBezTo>
                  <a:pt x="1356653" y="1125963"/>
                  <a:pt x="1372326" y="1124313"/>
                  <a:pt x="1384300" y="1130300"/>
                </a:cubicBezTo>
                <a:cubicBezTo>
                  <a:pt x="1397952" y="1137126"/>
                  <a:pt x="1409700" y="1147233"/>
                  <a:pt x="1422400" y="1155700"/>
                </a:cubicBezTo>
                <a:cubicBezTo>
                  <a:pt x="1475979" y="1236068"/>
                  <a:pt x="1432536" y="1193800"/>
                  <a:pt x="1600200" y="1193800"/>
                </a:cubicBez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latin typeface="Berlin Sans FB" panose="020E0602020502020306" pitchFamily="34" charset="0"/>
              </a:rPr>
              <a:t>ESPACE-TEMPS-ACTION</a:t>
            </a:r>
            <a:endParaRPr lang="fr-FR" sz="4000" dirty="0">
              <a:latin typeface="Berlin Sans FB" panose="020E0602020502020306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66139" y="3307972"/>
            <a:ext cx="564820" cy="56482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87671" y="3808987"/>
            <a:ext cx="757319" cy="75731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 flipH="1">
            <a:off x="4176285" y="2298287"/>
            <a:ext cx="2784546" cy="1448226"/>
          </a:xfrm>
          <a:prstGeom prst="rect">
            <a:avLst/>
          </a:prstGeom>
        </p:spPr>
      </p:pic>
      <p:sp>
        <p:nvSpPr>
          <p:cNvPr id="21" name="Ellipse 20"/>
          <p:cNvSpPr/>
          <p:nvPr/>
        </p:nvSpPr>
        <p:spPr>
          <a:xfrm>
            <a:off x="9627399" y="4902615"/>
            <a:ext cx="679450" cy="10089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51306" flipH="1">
            <a:off x="3937099" y="3264839"/>
            <a:ext cx="528324" cy="56541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0305" y="1739608"/>
            <a:ext cx="1199243" cy="98253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3422">
            <a:off x="5444294" y="1546471"/>
            <a:ext cx="1199243" cy="982530"/>
          </a:xfrm>
          <a:prstGeom prst="rect">
            <a:avLst/>
          </a:prstGeom>
        </p:spPr>
      </p:pic>
      <p:sp>
        <p:nvSpPr>
          <p:cNvPr id="25" name="Forme libre 24"/>
          <p:cNvSpPr/>
          <p:nvPr/>
        </p:nvSpPr>
        <p:spPr>
          <a:xfrm>
            <a:off x="9245600" y="3898900"/>
            <a:ext cx="2006600" cy="1193800"/>
          </a:xfrm>
          <a:custGeom>
            <a:avLst/>
            <a:gdLst>
              <a:gd name="connsiteX0" fmla="*/ 0 w 2006600"/>
              <a:gd name="connsiteY0" fmla="*/ 660400 h 1193800"/>
              <a:gd name="connsiteX1" fmla="*/ 76200 w 2006600"/>
              <a:gd name="connsiteY1" fmla="*/ 723900 h 1193800"/>
              <a:gd name="connsiteX2" fmla="*/ 127000 w 2006600"/>
              <a:gd name="connsiteY2" fmla="*/ 736600 h 1193800"/>
              <a:gd name="connsiteX3" fmla="*/ 165100 w 2006600"/>
              <a:gd name="connsiteY3" fmla="*/ 749300 h 1193800"/>
              <a:gd name="connsiteX4" fmla="*/ 266700 w 2006600"/>
              <a:gd name="connsiteY4" fmla="*/ 774700 h 1193800"/>
              <a:gd name="connsiteX5" fmla="*/ 368300 w 2006600"/>
              <a:gd name="connsiteY5" fmla="*/ 825500 h 1193800"/>
              <a:gd name="connsiteX6" fmla="*/ 546100 w 2006600"/>
              <a:gd name="connsiteY6" fmla="*/ 850900 h 1193800"/>
              <a:gd name="connsiteX7" fmla="*/ 596900 w 2006600"/>
              <a:gd name="connsiteY7" fmla="*/ 863600 h 1193800"/>
              <a:gd name="connsiteX8" fmla="*/ 685800 w 2006600"/>
              <a:gd name="connsiteY8" fmla="*/ 901700 h 1193800"/>
              <a:gd name="connsiteX9" fmla="*/ 723900 w 2006600"/>
              <a:gd name="connsiteY9" fmla="*/ 952500 h 1193800"/>
              <a:gd name="connsiteX10" fmla="*/ 749300 w 2006600"/>
              <a:gd name="connsiteY10" fmla="*/ 990600 h 1193800"/>
              <a:gd name="connsiteX11" fmla="*/ 787400 w 2006600"/>
              <a:gd name="connsiteY11" fmla="*/ 1016000 h 1193800"/>
              <a:gd name="connsiteX12" fmla="*/ 812800 w 2006600"/>
              <a:gd name="connsiteY12" fmla="*/ 1054100 h 1193800"/>
              <a:gd name="connsiteX13" fmla="*/ 952500 w 2006600"/>
              <a:gd name="connsiteY13" fmla="*/ 1130300 h 1193800"/>
              <a:gd name="connsiteX14" fmla="*/ 1079500 w 2006600"/>
              <a:gd name="connsiteY14" fmla="*/ 1193800 h 1193800"/>
              <a:gd name="connsiteX15" fmla="*/ 1219200 w 2006600"/>
              <a:gd name="connsiteY15" fmla="*/ 1168400 h 1193800"/>
              <a:gd name="connsiteX16" fmla="*/ 1358900 w 2006600"/>
              <a:gd name="connsiteY16" fmla="*/ 1155700 h 1193800"/>
              <a:gd name="connsiteX17" fmla="*/ 1409700 w 2006600"/>
              <a:gd name="connsiteY17" fmla="*/ 1130300 h 1193800"/>
              <a:gd name="connsiteX18" fmla="*/ 1498600 w 2006600"/>
              <a:gd name="connsiteY18" fmla="*/ 1117600 h 1193800"/>
              <a:gd name="connsiteX19" fmla="*/ 1600200 w 2006600"/>
              <a:gd name="connsiteY19" fmla="*/ 1092200 h 1193800"/>
              <a:gd name="connsiteX20" fmla="*/ 1638300 w 2006600"/>
              <a:gd name="connsiteY20" fmla="*/ 1066800 h 1193800"/>
              <a:gd name="connsiteX21" fmla="*/ 1689100 w 2006600"/>
              <a:gd name="connsiteY21" fmla="*/ 1003300 h 1193800"/>
              <a:gd name="connsiteX22" fmla="*/ 1765300 w 2006600"/>
              <a:gd name="connsiteY22" fmla="*/ 977900 h 1193800"/>
              <a:gd name="connsiteX23" fmla="*/ 1803400 w 2006600"/>
              <a:gd name="connsiteY23" fmla="*/ 927100 h 1193800"/>
              <a:gd name="connsiteX24" fmla="*/ 1879600 w 2006600"/>
              <a:gd name="connsiteY24" fmla="*/ 876300 h 1193800"/>
              <a:gd name="connsiteX25" fmla="*/ 1917700 w 2006600"/>
              <a:gd name="connsiteY25" fmla="*/ 774700 h 1193800"/>
              <a:gd name="connsiteX26" fmla="*/ 1968500 w 2006600"/>
              <a:gd name="connsiteY26" fmla="*/ 698500 h 1193800"/>
              <a:gd name="connsiteX27" fmla="*/ 1981200 w 2006600"/>
              <a:gd name="connsiteY27" fmla="*/ 622300 h 1193800"/>
              <a:gd name="connsiteX28" fmla="*/ 2006600 w 2006600"/>
              <a:gd name="connsiteY28" fmla="*/ 406400 h 1193800"/>
              <a:gd name="connsiteX29" fmla="*/ 1993900 w 2006600"/>
              <a:gd name="connsiteY29" fmla="*/ 292100 h 1193800"/>
              <a:gd name="connsiteX30" fmla="*/ 1930400 w 2006600"/>
              <a:gd name="connsiteY30" fmla="*/ 215900 h 1193800"/>
              <a:gd name="connsiteX31" fmla="*/ 1917700 w 2006600"/>
              <a:gd name="connsiteY31" fmla="*/ 177800 h 1193800"/>
              <a:gd name="connsiteX32" fmla="*/ 1866900 w 2006600"/>
              <a:gd name="connsiteY32" fmla="*/ 165100 h 1193800"/>
              <a:gd name="connsiteX33" fmla="*/ 1828800 w 2006600"/>
              <a:gd name="connsiteY33" fmla="*/ 139700 h 1193800"/>
              <a:gd name="connsiteX34" fmla="*/ 1790700 w 2006600"/>
              <a:gd name="connsiteY34" fmla="*/ 127000 h 1193800"/>
              <a:gd name="connsiteX35" fmla="*/ 1676400 w 2006600"/>
              <a:gd name="connsiteY35" fmla="*/ 63500 h 1193800"/>
              <a:gd name="connsiteX36" fmla="*/ 1638300 w 2006600"/>
              <a:gd name="connsiteY36" fmla="*/ 38100 h 1193800"/>
              <a:gd name="connsiteX37" fmla="*/ 1562100 w 2006600"/>
              <a:gd name="connsiteY37" fmla="*/ 12700 h 1193800"/>
              <a:gd name="connsiteX38" fmla="*/ 1473200 w 2006600"/>
              <a:gd name="connsiteY38" fmla="*/ 25400 h 1193800"/>
              <a:gd name="connsiteX39" fmla="*/ 1358900 w 2006600"/>
              <a:gd name="connsiteY39" fmla="*/ 38100 h 1193800"/>
              <a:gd name="connsiteX40" fmla="*/ 1282700 w 2006600"/>
              <a:gd name="connsiteY40" fmla="*/ 63500 h 1193800"/>
              <a:gd name="connsiteX41" fmla="*/ 1143000 w 2006600"/>
              <a:gd name="connsiteY41" fmla="*/ 50800 h 1193800"/>
              <a:gd name="connsiteX42" fmla="*/ 1092200 w 2006600"/>
              <a:gd name="connsiteY42" fmla="*/ 25400 h 1193800"/>
              <a:gd name="connsiteX43" fmla="*/ 1028700 w 2006600"/>
              <a:gd name="connsiteY43" fmla="*/ 0 h 1193800"/>
              <a:gd name="connsiteX44" fmla="*/ 850900 w 2006600"/>
              <a:gd name="connsiteY44" fmla="*/ 12700 h 1193800"/>
              <a:gd name="connsiteX45" fmla="*/ 774700 w 2006600"/>
              <a:gd name="connsiteY45" fmla="*/ 25400 h 1193800"/>
              <a:gd name="connsiteX46" fmla="*/ 647700 w 2006600"/>
              <a:gd name="connsiteY46" fmla="*/ 38100 h 1193800"/>
              <a:gd name="connsiteX47" fmla="*/ 571500 w 2006600"/>
              <a:gd name="connsiteY47" fmla="*/ 50800 h 1193800"/>
              <a:gd name="connsiteX48" fmla="*/ 495300 w 2006600"/>
              <a:gd name="connsiteY48" fmla="*/ 76200 h 1193800"/>
              <a:gd name="connsiteX49" fmla="*/ 457200 w 2006600"/>
              <a:gd name="connsiteY49" fmla="*/ 127000 h 1193800"/>
              <a:gd name="connsiteX50" fmla="*/ 419100 w 2006600"/>
              <a:gd name="connsiteY50" fmla="*/ 139700 h 1193800"/>
              <a:gd name="connsiteX51" fmla="*/ 393700 w 2006600"/>
              <a:gd name="connsiteY51" fmla="*/ 177800 h 1193800"/>
              <a:gd name="connsiteX52" fmla="*/ 355600 w 2006600"/>
              <a:gd name="connsiteY52" fmla="*/ 203200 h 1193800"/>
              <a:gd name="connsiteX53" fmla="*/ 279400 w 2006600"/>
              <a:gd name="connsiteY53" fmla="*/ 279400 h 1193800"/>
              <a:gd name="connsiteX54" fmla="*/ 203200 w 2006600"/>
              <a:gd name="connsiteY54" fmla="*/ 381000 h 1193800"/>
              <a:gd name="connsiteX55" fmla="*/ 139700 w 2006600"/>
              <a:gd name="connsiteY55" fmla="*/ 457200 h 1193800"/>
              <a:gd name="connsiteX56" fmla="*/ 76200 w 2006600"/>
              <a:gd name="connsiteY56" fmla="*/ 520700 h 1193800"/>
              <a:gd name="connsiteX57" fmla="*/ 38100 w 2006600"/>
              <a:gd name="connsiteY57" fmla="*/ 609600 h 1193800"/>
              <a:gd name="connsiteX58" fmla="*/ 50800 w 2006600"/>
              <a:gd name="connsiteY58" fmla="*/ 647700 h 1193800"/>
              <a:gd name="connsiteX59" fmla="*/ 50800 w 2006600"/>
              <a:gd name="connsiteY59" fmla="*/ 67310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006600" h="1193800">
                <a:moveTo>
                  <a:pt x="0" y="660400"/>
                </a:moveTo>
                <a:cubicBezTo>
                  <a:pt x="25400" y="681567"/>
                  <a:pt x="47848" y="706889"/>
                  <a:pt x="76200" y="723900"/>
                </a:cubicBezTo>
                <a:cubicBezTo>
                  <a:pt x="91167" y="732880"/>
                  <a:pt x="110217" y="731805"/>
                  <a:pt x="127000" y="736600"/>
                </a:cubicBezTo>
                <a:cubicBezTo>
                  <a:pt x="139872" y="740278"/>
                  <a:pt x="152185" y="745778"/>
                  <a:pt x="165100" y="749300"/>
                </a:cubicBezTo>
                <a:cubicBezTo>
                  <a:pt x="198779" y="758485"/>
                  <a:pt x="235476" y="759088"/>
                  <a:pt x="266700" y="774700"/>
                </a:cubicBezTo>
                <a:cubicBezTo>
                  <a:pt x="300567" y="791633"/>
                  <a:pt x="331171" y="818074"/>
                  <a:pt x="368300" y="825500"/>
                </a:cubicBezTo>
                <a:cubicBezTo>
                  <a:pt x="469390" y="845718"/>
                  <a:pt x="410346" y="835816"/>
                  <a:pt x="546100" y="850900"/>
                </a:cubicBezTo>
                <a:cubicBezTo>
                  <a:pt x="563033" y="855133"/>
                  <a:pt x="580857" y="856724"/>
                  <a:pt x="596900" y="863600"/>
                </a:cubicBezTo>
                <a:cubicBezTo>
                  <a:pt x="719687" y="916223"/>
                  <a:pt x="539957" y="865239"/>
                  <a:pt x="685800" y="901700"/>
                </a:cubicBezTo>
                <a:cubicBezTo>
                  <a:pt x="698500" y="918633"/>
                  <a:pt x="711597" y="935276"/>
                  <a:pt x="723900" y="952500"/>
                </a:cubicBezTo>
                <a:cubicBezTo>
                  <a:pt x="732772" y="964920"/>
                  <a:pt x="738507" y="979807"/>
                  <a:pt x="749300" y="990600"/>
                </a:cubicBezTo>
                <a:cubicBezTo>
                  <a:pt x="760093" y="1001393"/>
                  <a:pt x="774700" y="1007533"/>
                  <a:pt x="787400" y="1016000"/>
                </a:cubicBezTo>
                <a:cubicBezTo>
                  <a:pt x="795867" y="1028700"/>
                  <a:pt x="802007" y="1043307"/>
                  <a:pt x="812800" y="1054100"/>
                </a:cubicBezTo>
                <a:cubicBezTo>
                  <a:pt x="836030" y="1077330"/>
                  <a:pt x="952290" y="1130160"/>
                  <a:pt x="952500" y="1130300"/>
                </a:cubicBezTo>
                <a:cubicBezTo>
                  <a:pt x="1043223" y="1190782"/>
                  <a:pt x="999084" y="1173696"/>
                  <a:pt x="1079500" y="1193800"/>
                </a:cubicBezTo>
                <a:cubicBezTo>
                  <a:pt x="1126067" y="1185333"/>
                  <a:pt x="1172304" y="1174795"/>
                  <a:pt x="1219200" y="1168400"/>
                </a:cubicBezTo>
                <a:cubicBezTo>
                  <a:pt x="1265530" y="1162082"/>
                  <a:pt x="1313049" y="1164870"/>
                  <a:pt x="1358900" y="1155700"/>
                </a:cubicBezTo>
                <a:cubicBezTo>
                  <a:pt x="1377464" y="1151987"/>
                  <a:pt x="1391435" y="1135281"/>
                  <a:pt x="1409700" y="1130300"/>
                </a:cubicBezTo>
                <a:cubicBezTo>
                  <a:pt x="1438579" y="1122424"/>
                  <a:pt x="1469247" y="1123471"/>
                  <a:pt x="1498600" y="1117600"/>
                </a:cubicBezTo>
                <a:cubicBezTo>
                  <a:pt x="1532831" y="1110754"/>
                  <a:pt x="1600200" y="1092200"/>
                  <a:pt x="1600200" y="1092200"/>
                </a:cubicBezTo>
                <a:cubicBezTo>
                  <a:pt x="1612900" y="1083733"/>
                  <a:pt x="1628765" y="1078719"/>
                  <a:pt x="1638300" y="1066800"/>
                </a:cubicBezTo>
                <a:cubicBezTo>
                  <a:pt x="1681989" y="1012189"/>
                  <a:pt x="1610032" y="1038441"/>
                  <a:pt x="1689100" y="1003300"/>
                </a:cubicBezTo>
                <a:cubicBezTo>
                  <a:pt x="1713566" y="992426"/>
                  <a:pt x="1765300" y="977900"/>
                  <a:pt x="1765300" y="977900"/>
                </a:cubicBezTo>
                <a:cubicBezTo>
                  <a:pt x="1778000" y="960967"/>
                  <a:pt x="1787580" y="941162"/>
                  <a:pt x="1803400" y="927100"/>
                </a:cubicBezTo>
                <a:cubicBezTo>
                  <a:pt x="1826216" y="906819"/>
                  <a:pt x="1879600" y="876300"/>
                  <a:pt x="1879600" y="876300"/>
                </a:cubicBezTo>
                <a:cubicBezTo>
                  <a:pt x="1961361" y="753658"/>
                  <a:pt x="1839233" y="947328"/>
                  <a:pt x="1917700" y="774700"/>
                </a:cubicBezTo>
                <a:cubicBezTo>
                  <a:pt x="1930332" y="746909"/>
                  <a:pt x="1968500" y="698500"/>
                  <a:pt x="1968500" y="698500"/>
                </a:cubicBezTo>
                <a:cubicBezTo>
                  <a:pt x="1972733" y="673100"/>
                  <a:pt x="1978638" y="647923"/>
                  <a:pt x="1981200" y="622300"/>
                </a:cubicBezTo>
                <a:cubicBezTo>
                  <a:pt x="2002656" y="407741"/>
                  <a:pt x="1973353" y="506142"/>
                  <a:pt x="2006600" y="406400"/>
                </a:cubicBezTo>
                <a:cubicBezTo>
                  <a:pt x="2002367" y="368300"/>
                  <a:pt x="2003197" y="329290"/>
                  <a:pt x="1993900" y="292100"/>
                </a:cubicBezTo>
                <a:cubicBezTo>
                  <a:pt x="1988006" y="268525"/>
                  <a:pt x="1944617" y="230117"/>
                  <a:pt x="1930400" y="215900"/>
                </a:cubicBezTo>
                <a:cubicBezTo>
                  <a:pt x="1926167" y="203200"/>
                  <a:pt x="1928153" y="186163"/>
                  <a:pt x="1917700" y="177800"/>
                </a:cubicBezTo>
                <a:cubicBezTo>
                  <a:pt x="1904070" y="166896"/>
                  <a:pt x="1882943" y="171976"/>
                  <a:pt x="1866900" y="165100"/>
                </a:cubicBezTo>
                <a:cubicBezTo>
                  <a:pt x="1852871" y="159087"/>
                  <a:pt x="1842452" y="146526"/>
                  <a:pt x="1828800" y="139700"/>
                </a:cubicBezTo>
                <a:cubicBezTo>
                  <a:pt x="1816826" y="133713"/>
                  <a:pt x="1803400" y="131233"/>
                  <a:pt x="1790700" y="127000"/>
                </a:cubicBezTo>
                <a:cubicBezTo>
                  <a:pt x="1671121" y="7421"/>
                  <a:pt x="1862878" y="187818"/>
                  <a:pt x="1676400" y="63500"/>
                </a:cubicBezTo>
                <a:cubicBezTo>
                  <a:pt x="1663700" y="55033"/>
                  <a:pt x="1652248" y="44299"/>
                  <a:pt x="1638300" y="38100"/>
                </a:cubicBezTo>
                <a:cubicBezTo>
                  <a:pt x="1613834" y="27226"/>
                  <a:pt x="1562100" y="12700"/>
                  <a:pt x="1562100" y="12700"/>
                </a:cubicBezTo>
                <a:lnTo>
                  <a:pt x="1473200" y="25400"/>
                </a:lnTo>
                <a:cubicBezTo>
                  <a:pt x="1435162" y="30155"/>
                  <a:pt x="1396490" y="30582"/>
                  <a:pt x="1358900" y="38100"/>
                </a:cubicBezTo>
                <a:cubicBezTo>
                  <a:pt x="1332646" y="43351"/>
                  <a:pt x="1282700" y="63500"/>
                  <a:pt x="1282700" y="63500"/>
                </a:cubicBezTo>
                <a:cubicBezTo>
                  <a:pt x="1236133" y="59267"/>
                  <a:pt x="1188851" y="59970"/>
                  <a:pt x="1143000" y="50800"/>
                </a:cubicBezTo>
                <a:cubicBezTo>
                  <a:pt x="1124436" y="47087"/>
                  <a:pt x="1109500" y="33089"/>
                  <a:pt x="1092200" y="25400"/>
                </a:cubicBezTo>
                <a:cubicBezTo>
                  <a:pt x="1071368" y="16141"/>
                  <a:pt x="1049867" y="8467"/>
                  <a:pt x="1028700" y="0"/>
                </a:cubicBezTo>
                <a:cubicBezTo>
                  <a:pt x="969433" y="4233"/>
                  <a:pt x="910023" y="6788"/>
                  <a:pt x="850900" y="12700"/>
                </a:cubicBezTo>
                <a:cubicBezTo>
                  <a:pt x="825277" y="15262"/>
                  <a:pt x="800252" y="22206"/>
                  <a:pt x="774700" y="25400"/>
                </a:cubicBezTo>
                <a:cubicBezTo>
                  <a:pt x="732484" y="30677"/>
                  <a:pt x="689916" y="32823"/>
                  <a:pt x="647700" y="38100"/>
                </a:cubicBezTo>
                <a:cubicBezTo>
                  <a:pt x="622148" y="41294"/>
                  <a:pt x="596482" y="44555"/>
                  <a:pt x="571500" y="50800"/>
                </a:cubicBezTo>
                <a:cubicBezTo>
                  <a:pt x="545525" y="57294"/>
                  <a:pt x="495300" y="76200"/>
                  <a:pt x="495300" y="76200"/>
                </a:cubicBezTo>
                <a:cubicBezTo>
                  <a:pt x="482600" y="93133"/>
                  <a:pt x="473461" y="113449"/>
                  <a:pt x="457200" y="127000"/>
                </a:cubicBezTo>
                <a:cubicBezTo>
                  <a:pt x="446916" y="135570"/>
                  <a:pt x="429553" y="131337"/>
                  <a:pt x="419100" y="139700"/>
                </a:cubicBezTo>
                <a:cubicBezTo>
                  <a:pt x="407181" y="149235"/>
                  <a:pt x="404493" y="167007"/>
                  <a:pt x="393700" y="177800"/>
                </a:cubicBezTo>
                <a:cubicBezTo>
                  <a:pt x="382907" y="188593"/>
                  <a:pt x="366393" y="192407"/>
                  <a:pt x="355600" y="203200"/>
                </a:cubicBezTo>
                <a:cubicBezTo>
                  <a:pt x="261084" y="297716"/>
                  <a:pt x="369190" y="219540"/>
                  <a:pt x="279400" y="279400"/>
                </a:cubicBezTo>
                <a:cubicBezTo>
                  <a:pt x="248013" y="373561"/>
                  <a:pt x="277947" y="343626"/>
                  <a:pt x="203200" y="381000"/>
                </a:cubicBezTo>
                <a:cubicBezTo>
                  <a:pt x="140137" y="475595"/>
                  <a:pt x="221188" y="359414"/>
                  <a:pt x="139700" y="457200"/>
                </a:cubicBezTo>
                <a:cubicBezTo>
                  <a:pt x="86783" y="520700"/>
                  <a:pt x="146050" y="474133"/>
                  <a:pt x="76200" y="520700"/>
                </a:cubicBezTo>
                <a:cubicBezTo>
                  <a:pt x="71240" y="530619"/>
                  <a:pt x="38100" y="590913"/>
                  <a:pt x="38100" y="609600"/>
                </a:cubicBezTo>
                <a:cubicBezTo>
                  <a:pt x="38100" y="622987"/>
                  <a:pt x="48175" y="634573"/>
                  <a:pt x="50800" y="647700"/>
                </a:cubicBezTo>
                <a:cubicBezTo>
                  <a:pt x="52460" y="656002"/>
                  <a:pt x="50800" y="664633"/>
                  <a:pt x="50800" y="673100"/>
                </a:cubicBezTo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812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e 30"/>
          <p:cNvGrpSpPr/>
          <p:nvPr/>
        </p:nvGrpSpPr>
        <p:grpSpPr>
          <a:xfrm>
            <a:off x="0" y="21207"/>
            <a:ext cx="4972050" cy="6806727"/>
            <a:chOff x="0" y="21207"/>
            <a:chExt cx="4972050" cy="6806727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1892638" y="4416358"/>
              <a:ext cx="1186774" cy="241157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1207"/>
              <a:ext cx="4972050" cy="5153025"/>
            </a:xfrm>
            <a:prstGeom prst="rect">
              <a:avLst/>
            </a:prstGeom>
          </p:spPr>
        </p:pic>
        <p:cxnSp>
          <p:nvCxnSpPr>
            <p:cNvPr id="13" name="Connecteur droit 12"/>
            <p:cNvCxnSpPr/>
            <p:nvPr/>
          </p:nvCxnSpPr>
          <p:spPr>
            <a:xfrm flipV="1">
              <a:off x="1892638" y="4708187"/>
              <a:ext cx="0" cy="1361873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flipV="1">
              <a:off x="3076166" y="4918952"/>
              <a:ext cx="0" cy="1361873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 rot="16200000">
              <a:off x="1729630" y="5681752"/>
              <a:ext cx="1468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 smtClean="0">
                  <a:latin typeface="CrayonL" panose="00000500000000000000" pitchFamily="2" charset="0"/>
                </a:rPr>
                <a:t>Cromignon</a:t>
              </a:r>
              <a:endParaRPr lang="fr-FR" sz="2000" i="1" dirty="0">
                <a:latin typeface="CrayonL" panose="00000500000000000000" pitchFamily="2" charset="0"/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4492794" y="21207"/>
            <a:ext cx="7530593" cy="6459510"/>
            <a:chOff x="4492794" y="21207"/>
            <a:chExt cx="7530593" cy="6459510"/>
          </a:xfrm>
        </p:grpSpPr>
        <p:sp>
          <p:nvSpPr>
            <p:cNvPr id="11" name="Rectangle à coins arrondis 10"/>
            <p:cNvSpPr/>
            <p:nvPr/>
          </p:nvSpPr>
          <p:spPr>
            <a:xfrm rot="3438668">
              <a:off x="5105195" y="4283373"/>
              <a:ext cx="1186774" cy="241157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9049" y="21207"/>
              <a:ext cx="6804338" cy="6360138"/>
            </a:xfrm>
            <a:prstGeom prst="rect">
              <a:avLst/>
            </a:prstGeom>
          </p:spPr>
        </p:pic>
        <p:cxnSp>
          <p:nvCxnSpPr>
            <p:cNvPr id="15" name="Connecteur droit 14"/>
            <p:cNvCxnSpPr/>
            <p:nvPr/>
          </p:nvCxnSpPr>
          <p:spPr>
            <a:xfrm flipV="1">
              <a:off x="4837567" y="4612842"/>
              <a:ext cx="1118512" cy="723066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5247861" y="5673489"/>
              <a:ext cx="1286240" cy="807228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 rot="19731885">
              <a:off x="4867968" y="5410156"/>
              <a:ext cx="12522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 smtClean="0">
                  <a:latin typeface="CrayonL" panose="00000500000000000000" pitchFamily="2" charset="0"/>
                </a:rPr>
                <a:t>Maman</a:t>
              </a:r>
              <a:endParaRPr lang="fr-FR" sz="2000" i="1" dirty="0">
                <a:latin typeface="CrayonL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201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604" y="2382544"/>
            <a:ext cx="945895" cy="134840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7933" y="3134580"/>
            <a:ext cx="2831088" cy="158766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904" y="3928413"/>
            <a:ext cx="2600661" cy="14787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4232" y="4786585"/>
            <a:ext cx="2587391" cy="14383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2" y="0"/>
            <a:ext cx="2807308" cy="1562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87648" y="940974"/>
            <a:ext cx="1171929" cy="12145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7" y="3970626"/>
            <a:ext cx="564820" cy="5648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4" y="4436413"/>
            <a:ext cx="757319" cy="7573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97933" y="3754677"/>
            <a:ext cx="757319" cy="75731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78840" y="3272192"/>
            <a:ext cx="564820" cy="56482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901700" y="1511300"/>
            <a:ext cx="939800" cy="3606800"/>
          </a:xfrm>
          <a:custGeom>
            <a:avLst/>
            <a:gdLst>
              <a:gd name="connsiteX0" fmla="*/ 812800 w 939800"/>
              <a:gd name="connsiteY0" fmla="*/ 0 h 3606800"/>
              <a:gd name="connsiteX1" fmla="*/ 838200 w 939800"/>
              <a:gd name="connsiteY1" fmla="*/ 114300 h 3606800"/>
              <a:gd name="connsiteX2" fmla="*/ 850900 w 939800"/>
              <a:gd name="connsiteY2" fmla="*/ 152400 h 3606800"/>
              <a:gd name="connsiteX3" fmla="*/ 876300 w 939800"/>
              <a:gd name="connsiteY3" fmla="*/ 203200 h 3606800"/>
              <a:gd name="connsiteX4" fmla="*/ 889000 w 939800"/>
              <a:gd name="connsiteY4" fmla="*/ 241300 h 3606800"/>
              <a:gd name="connsiteX5" fmla="*/ 914400 w 939800"/>
              <a:gd name="connsiteY5" fmla="*/ 279400 h 3606800"/>
              <a:gd name="connsiteX6" fmla="*/ 939800 w 939800"/>
              <a:gd name="connsiteY6" fmla="*/ 381000 h 3606800"/>
              <a:gd name="connsiteX7" fmla="*/ 927100 w 939800"/>
              <a:gd name="connsiteY7" fmla="*/ 520700 h 3606800"/>
              <a:gd name="connsiteX8" fmla="*/ 901700 w 939800"/>
              <a:gd name="connsiteY8" fmla="*/ 596900 h 3606800"/>
              <a:gd name="connsiteX9" fmla="*/ 889000 w 939800"/>
              <a:gd name="connsiteY9" fmla="*/ 673100 h 3606800"/>
              <a:gd name="connsiteX10" fmla="*/ 863600 w 939800"/>
              <a:gd name="connsiteY10" fmla="*/ 762000 h 3606800"/>
              <a:gd name="connsiteX11" fmla="*/ 850900 w 939800"/>
              <a:gd name="connsiteY11" fmla="*/ 812800 h 3606800"/>
              <a:gd name="connsiteX12" fmla="*/ 825500 w 939800"/>
              <a:gd name="connsiteY12" fmla="*/ 850900 h 3606800"/>
              <a:gd name="connsiteX13" fmla="*/ 749300 w 939800"/>
              <a:gd name="connsiteY13" fmla="*/ 977900 h 3606800"/>
              <a:gd name="connsiteX14" fmla="*/ 723900 w 939800"/>
              <a:gd name="connsiteY14" fmla="*/ 1016000 h 3606800"/>
              <a:gd name="connsiteX15" fmla="*/ 685800 w 939800"/>
              <a:gd name="connsiteY15" fmla="*/ 1041400 h 3606800"/>
              <a:gd name="connsiteX16" fmla="*/ 647700 w 939800"/>
              <a:gd name="connsiteY16" fmla="*/ 1143000 h 3606800"/>
              <a:gd name="connsiteX17" fmla="*/ 558800 w 939800"/>
              <a:gd name="connsiteY17" fmla="*/ 1270000 h 3606800"/>
              <a:gd name="connsiteX18" fmla="*/ 533400 w 939800"/>
              <a:gd name="connsiteY18" fmla="*/ 1308100 h 3606800"/>
              <a:gd name="connsiteX19" fmla="*/ 508000 w 939800"/>
              <a:gd name="connsiteY19" fmla="*/ 1397000 h 3606800"/>
              <a:gd name="connsiteX20" fmla="*/ 495300 w 939800"/>
              <a:gd name="connsiteY20" fmla="*/ 1435100 h 3606800"/>
              <a:gd name="connsiteX21" fmla="*/ 457200 w 939800"/>
              <a:gd name="connsiteY21" fmla="*/ 1460500 h 3606800"/>
              <a:gd name="connsiteX22" fmla="*/ 419100 w 939800"/>
              <a:gd name="connsiteY22" fmla="*/ 1536700 h 3606800"/>
              <a:gd name="connsiteX23" fmla="*/ 381000 w 939800"/>
              <a:gd name="connsiteY23" fmla="*/ 1562100 h 3606800"/>
              <a:gd name="connsiteX24" fmla="*/ 368300 w 939800"/>
              <a:gd name="connsiteY24" fmla="*/ 1612900 h 3606800"/>
              <a:gd name="connsiteX25" fmla="*/ 330200 w 939800"/>
              <a:gd name="connsiteY25" fmla="*/ 1638300 h 3606800"/>
              <a:gd name="connsiteX26" fmla="*/ 304800 w 939800"/>
              <a:gd name="connsiteY26" fmla="*/ 1676400 h 3606800"/>
              <a:gd name="connsiteX27" fmla="*/ 266700 w 939800"/>
              <a:gd name="connsiteY27" fmla="*/ 1765300 h 3606800"/>
              <a:gd name="connsiteX28" fmla="*/ 228600 w 939800"/>
              <a:gd name="connsiteY28" fmla="*/ 1803400 h 3606800"/>
              <a:gd name="connsiteX29" fmla="*/ 215900 w 939800"/>
              <a:gd name="connsiteY29" fmla="*/ 1866900 h 3606800"/>
              <a:gd name="connsiteX30" fmla="*/ 190500 w 939800"/>
              <a:gd name="connsiteY30" fmla="*/ 1917700 h 3606800"/>
              <a:gd name="connsiteX31" fmla="*/ 165100 w 939800"/>
              <a:gd name="connsiteY31" fmla="*/ 2133600 h 3606800"/>
              <a:gd name="connsiteX32" fmla="*/ 139700 w 939800"/>
              <a:gd name="connsiteY32" fmla="*/ 2184400 h 3606800"/>
              <a:gd name="connsiteX33" fmla="*/ 101600 w 939800"/>
              <a:gd name="connsiteY33" fmla="*/ 2273300 h 3606800"/>
              <a:gd name="connsiteX34" fmla="*/ 88900 w 939800"/>
              <a:gd name="connsiteY34" fmla="*/ 2324100 h 3606800"/>
              <a:gd name="connsiteX35" fmla="*/ 76200 w 939800"/>
              <a:gd name="connsiteY35" fmla="*/ 2362200 h 3606800"/>
              <a:gd name="connsiteX36" fmla="*/ 50800 w 939800"/>
              <a:gd name="connsiteY36" fmla="*/ 2463800 h 3606800"/>
              <a:gd name="connsiteX37" fmla="*/ 25400 w 939800"/>
              <a:gd name="connsiteY37" fmla="*/ 2540000 h 3606800"/>
              <a:gd name="connsiteX38" fmla="*/ 12700 w 939800"/>
              <a:gd name="connsiteY38" fmla="*/ 2578100 h 3606800"/>
              <a:gd name="connsiteX39" fmla="*/ 0 w 939800"/>
              <a:gd name="connsiteY39" fmla="*/ 2628900 h 3606800"/>
              <a:gd name="connsiteX40" fmla="*/ 12700 w 939800"/>
              <a:gd name="connsiteY40" fmla="*/ 3048000 h 3606800"/>
              <a:gd name="connsiteX41" fmla="*/ 38100 w 939800"/>
              <a:gd name="connsiteY41" fmla="*/ 3289300 h 3606800"/>
              <a:gd name="connsiteX42" fmla="*/ 63500 w 939800"/>
              <a:gd name="connsiteY42" fmla="*/ 3365500 h 3606800"/>
              <a:gd name="connsiteX43" fmla="*/ 101600 w 939800"/>
              <a:gd name="connsiteY43" fmla="*/ 3390900 h 3606800"/>
              <a:gd name="connsiteX44" fmla="*/ 127000 w 939800"/>
              <a:gd name="connsiteY44" fmla="*/ 3479800 h 3606800"/>
              <a:gd name="connsiteX45" fmla="*/ 152400 w 939800"/>
              <a:gd name="connsiteY45" fmla="*/ 3517900 h 3606800"/>
              <a:gd name="connsiteX46" fmla="*/ 165100 w 939800"/>
              <a:gd name="connsiteY46" fmla="*/ 3556000 h 3606800"/>
              <a:gd name="connsiteX47" fmla="*/ 254000 w 939800"/>
              <a:gd name="connsiteY47" fmla="*/ 3606800 h 360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39800" h="3606800">
                <a:moveTo>
                  <a:pt x="812800" y="0"/>
                </a:moveTo>
                <a:cubicBezTo>
                  <a:pt x="821530" y="43648"/>
                  <a:pt x="826243" y="72451"/>
                  <a:pt x="838200" y="114300"/>
                </a:cubicBezTo>
                <a:cubicBezTo>
                  <a:pt x="841878" y="127172"/>
                  <a:pt x="845627" y="140095"/>
                  <a:pt x="850900" y="152400"/>
                </a:cubicBezTo>
                <a:cubicBezTo>
                  <a:pt x="858358" y="169801"/>
                  <a:pt x="868842" y="185799"/>
                  <a:pt x="876300" y="203200"/>
                </a:cubicBezTo>
                <a:cubicBezTo>
                  <a:pt x="881573" y="215505"/>
                  <a:pt x="883013" y="229326"/>
                  <a:pt x="889000" y="241300"/>
                </a:cubicBezTo>
                <a:cubicBezTo>
                  <a:pt x="895826" y="254952"/>
                  <a:pt x="907574" y="265748"/>
                  <a:pt x="914400" y="279400"/>
                </a:cubicBezTo>
                <a:cubicBezTo>
                  <a:pt x="927417" y="305435"/>
                  <a:pt x="934970" y="356848"/>
                  <a:pt x="939800" y="381000"/>
                </a:cubicBezTo>
                <a:cubicBezTo>
                  <a:pt x="935567" y="427567"/>
                  <a:pt x="935226" y="474653"/>
                  <a:pt x="927100" y="520700"/>
                </a:cubicBezTo>
                <a:cubicBezTo>
                  <a:pt x="922447" y="547067"/>
                  <a:pt x="906102" y="570490"/>
                  <a:pt x="901700" y="596900"/>
                </a:cubicBezTo>
                <a:cubicBezTo>
                  <a:pt x="897467" y="622300"/>
                  <a:pt x="894050" y="647850"/>
                  <a:pt x="889000" y="673100"/>
                </a:cubicBezTo>
                <a:cubicBezTo>
                  <a:pt x="875766" y="739270"/>
                  <a:pt x="879739" y="705513"/>
                  <a:pt x="863600" y="762000"/>
                </a:cubicBezTo>
                <a:cubicBezTo>
                  <a:pt x="858805" y="778783"/>
                  <a:pt x="857776" y="796757"/>
                  <a:pt x="850900" y="812800"/>
                </a:cubicBezTo>
                <a:cubicBezTo>
                  <a:pt x="844887" y="826829"/>
                  <a:pt x="833073" y="837648"/>
                  <a:pt x="825500" y="850900"/>
                </a:cubicBezTo>
                <a:cubicBezTo>
                  <a:pt x="747396" y="987582"/>
                  <a:pt x="873571" y="791493"/>
                  <a:pt x="749300" y="977900"/>
                </a:cubicBezTo>
                <a:cubicBezTo>
                  <a:pt x="740833" y="990600"/>
                  <a:pt x="736600" y="1007533"/>
                  <a:pt x="723900" y="1016000"/>
                </a:cubicBezTo>
                <a:lnTo>
                  <a:pt x="685800" y="1041400"/>
                </a:lnTo>
                <a:cubicBezTo>
                  <a:pt x="676082" y="1070553"/>
                  <a:pt x="660716" y="1119136"/>
                  <a:pt x="647700" y="1143000"/>
                </a:cubicBezTo>
                <a:cubicBezTo>
                  <a:pt x="620750" y="1192409"/>
                  <a:pt x="590538" y="1225566"/>
                  <a:pt x="558800" y="1270000"/>
                </a:cubicBezTo>
                <a:cubicBezTo>
                  <a:pt x="549928" y="1282420"/>
                  <a:pt x="540226" y="1294448"/>
                  <a:pt x="533400" y="1308100"/>
                </a:cubicBezTo>
                <a:cubicBezTo>
                  <a:pt x="523250" y="1328400"/>
                  <a:pt x="513425" y="1378011"/>
                  <a:pt x="508000" y="1397000"/>
                </a:cubicBezTo>
                <a:cubicBezTo>
                  <a:pt x="504322" y="1409872"/>
                  <a:pt x="503663" y="1424647"/>
                  <a:pt x="495300" y="1435100"/>
                </a:cubicBezTo>
                <a:cubicBezTo>
                  <a:pt x="485765" y="1447019"/>
                  <a:pt x="469900" y="1452033"/>
                  <a:pt x="457200" y="1460500"/>
                </a:cubicBezTo>
                <a:cubicBezTo>
                  <a:pt x="446871" y="1491488"/>
                  <a:pt x="443719" y="1512081"/>
                  <a:pt x="419100" y="1536700"/>
                </a:cubicBezTo>
                <a:cubicBezTo>
                  <a:pt x="408307" y="1547493"/>
                  <a:pt x="393700" y="1553633"/>
                  <a:pt x="381000" y="1562100"/>
                </a:cubicBezTo>
                <a:cubicBezTo>
                  <a:pt x="376767" y="1579033"/>
                  <a:pt x="377982" y="1598377"/>
                  <a:pt x="368300" y="1612900"/>
                </a:cubicBezTo>
                <a:cubicBezTo>
                  <a:pt x="359833" y="1625600"/>
                  <a:pt x="340993" y="1627507"/>
                  <a:pt x="330200" y="1638300"/>
                </a:cubicBezTo>
                <a:cubicBezTo>
                  <a:pt x="319407" y="1649093"/>
                  <a:pt x="311626" y="1662748"/>
                  <a:pt x="304800" y="1676400"/>
                </a:cubicBezTo>
                <a:cubicBezTo>
                  <a:pt x="277162" y="1731675"/>
                  <a:pt x="310745" y="1703637"/>
                  <a:pt x="266700" y="1765300"/>
                </a:cubicBezTo>
                <a:cubicBezTo>
                  <a:pt x="256261" y="1779915"/>
                  <a:pt x="241300" y="1790700"/>
                  <a:pt x="228600" y="1803400"/>
                </a:cubicBezTo>
                <a:cubicBezTo>
                  <a:pt x="224367" y="1824567"/>
                  <a:pt x="222726" y="1846422"/>
                  <a:pt x="215900" y="1866900"/>
                </a:cubicBezTo>
                <a:cubicBezTo>
                  <a:pt x="209913" y="1884861"/>
                  <a:pt x="195481" y="1899435"/>
                  <a:pt x="190500" y="1917700"/>
                </a:cubicBezTo>
                <a:cubicBezTo>
                  <a:pt x="175338" y="1973293"/>
                  <a:pt x="175726" y="2084011"/>
                  <a:pt x="165100" y="2133600"/>
                </a:cubicBezTo>
                <a:cubicBezTo>
                  <a:pt x="161133" y="2152112"/>
                  <a:pt x="146347" y="2166673"/>
                  <a:pt x="139700" y="2184400"/>
                </a:cubicBezTo>
                <a:cubicBezTo>
                  <a:pt x="104553" y="2278125"/>
                  <a:pt x="153074" y="2196089"/>
                  <a:pt x="101600" y="2273300"/>
                </a:cubicBezTo>
                <a:cubicBezTo>
                  <a:pt x="97367" y="2290233"/>
                  <a:pt x="93695" y="2307317"/>
                  <a:pt x="88900" y="2324100"/>
                </a:cubicBezTo>
                <a:cubicBezTo>
                  <a:pt x="85222" y="2336972"/>
                  <a:pt x="79722" y="2349285"/>
                  <a:pt x="76200" y="2362200"/>
                </a:cubicBezTo>
                <a:cubicBezTo>
                  <a:pt x="67015" y="2395879"/>
                  <a:pt x="61839" y="2430682"/>
                  <a:pt x="50800" y="2463800"/>
                </a:cubicBezTo>
                <a:lnTo>
                  <a:pt x="25400" y="2540000"/>
                </a:lnTo>
                <a:cubicBezTo>
                  <a:pt x="21167" y="2552700"/>
                  <a:pt x="15947" y="2565113"/>
                  <a:pt x="12700" y="2578100"/>
                </a:cubicBezTo>
                <a:lnTo>
                  <a:pt x="0" y="2628900"/>
                </a:lnTo>
                <a:cubicBezTo>
                  <a:pt x="4233" y="2768600"/>
                  <a:pt x="6758" y="2908362"/>
                  <a:pt x="12700" y="3048000"/>
                </a:cubicBezTo>
                <a:cubicBezTo>
                  <a:pt x="15612" y="3116423"/>
                  <a:pt x="17862" y="3215094"/>
                  <a:pt x="38100" y="3289300"/>
                </a:cubicBezTo>
                <a:cubicBezTo>
                  <a:pt x="45145" y="3315131"/>
                  <a:pt x="41223" y="3350648"/>
                  <a:pt x="63500" y="3365500"/>
                </a:cubicBezTo>
                <a:lnTo>
                  <a:pt x="101600" y="3390900"/>
                </a:lnTo>
                <a:cubicBezTo>
                  <a:pt x="105669" y="3407176"/>
                  <a:pt x="117890" y="3461580"/>
                  <a:pt x="127000" y="3479800"/>
                </a:cubicBezTo>
                <a:cubicBezTo>
                  <a:pt x="133826" y="3493452"/>
                  <a:pt x="145574" y="3504248"/>
                  <a:pt x="152400" y="3517900"/>
                </a:cubicBezTo>
                <a:cubicBezTo>
                  <a:pt x="158387" y="3529874"/>
                  <a:pt x="154207" y="3548219"/>
                  <a:pt x="165100" y="3556000"/>
                </a:cubicBezTo>
                <a:cubicBezTo>
                  <a:pt x="275519" y="3634871"/>
                  <a:pt x="220403" y="3539606"/>
                  <a:pt x="254000" y="3606800"/>
                </a:cubicBez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prstDash val="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/>
          <p:cNvSpPr/>
          <p:nvPr/>
        </p:nvSpPr>
        <p:spPr>
          <a:xfrm>
            <a:off x="1231900" y="3606800"/>
            <a:ext cx="4089400" cy="1955800"/>
          </a:xfrm>
          <a:custGeom>
            <a:avLst/>
            <a:gdLst>
              <a:gd name="connsiteX0" fmla="*/ 0 w 4089400"/>
              <a:gd name="connsiteY0" fmla="*/ 1511300 h 1955800"/>
              <a:gd name="connsiteX1" fmla="*/ 101600 w 4089400"/>
              <a:gd name="connsiteY1" fmla="*/ 1536700 h 1955800"/>
              <a:gd name="connsiteX2" fmla="*/ 177800 w 4089400"/>
              <a:gd name="connsiteY2" fmla="*/ 1574800 h 1955800"/>
              <a:gd name="connsiteX3" fmla="*/ 228600 w 4089400"/>
              <a:gd name="connsiteY3" fmla="*/ 1612900 h 1955800"/>
              <a:gd name="connsiteX4" fmla="*/ 292100 w 4089400"/>
              <a:gd name="connsiteY4" fmla="*/ 1689100 h 1955800"/>
              <a:gd name="connsiteX5" fmla="*/ 330200 w 4089400"/>
              <a:gd name="connsiteY5" fmla="*/ 1701800 h 1955800"/>
              <a:gd name="connsiteX6" fmla="*/ 355600 w 4089400"/>
              <a:gd name="connsiteY6" fmla="*/ 1739900 h 1955800"/>
              <a:gd name="connsiteX7" fmla="*/ 444500 w 4089400"/>
              <a:gd name="connsiteY7" fmla="*/ 1765300 h 1955800"/>
              <a:gd name="connsiteX8" fmla="*/ 609600 w 4089400"/>
              <a:gd name="connsiteY8" fmla="*/ 1752600 h 1955800"/>
              <a:gd name="connsiteX9" fmla="*/ 660400 w 4089400"/>
              <a:gd name="connsiteY9" fmla="*/ 1727200 h 1955800"/>
              <a:gd name="connsiteX10" fmla="*/ 698500 w 4089400"/>
              <a:gd name="connsiteY10" fmla="*/ 1714500 h 1955800"/>
              <a:gd name="connsiteX11" fmla="*/ 774700 w 4089400"/>
              <a:gd name="connsiteY11" fmla="*/ 1739900 h 1955800"/>
              <a:gd name="connsiteX12" fmla="*/ 812800 w 4089400"/>
              <a:gd name="connsiteY12" fmla="*/ 1765300 h 1955800"/>
              <a:gd name="connsiteX13" fmla="*/ 889000 w 4089400"/>
              <a:gd name="connsiteY13" fmla="*/ 1790700 h 1955800"/>
              <a:gd name="connsiteX14" fmla="*/ 927100 w 4089400"/>
              <a:gd name="connsiteY14" fmla="*/ 1803400 h 1955800"/>
              <a:gd name="connsiteX15" fmla="*/ 965200 w 4089400"/>
              <a:gd name="connsiteY15" fmla="*/ 1816100 h 1955800"/>
              <a:gd name="connsiteX16" fmla="*/ 1041400 w 4089400"/>
              <a:gd name="connsiteY16" fmla="*/ 1828800 h 1955800"/>
              <a:gd name="connsiteX17" fmla="*/ 1130300 w 4089400"/>
              <a:gd name="connsiteY17" fmla="*/ 1854200 h 1955800"/>
              <a:gd name="connsiteX18" fmla="*/ 1168400 w 4089400"/>
              <a:gd name="connsiteY18" fmla="*/ 1866900 h 1955800"/>
              <a:gd name="connsiteX19" fmla="*/ 1282700 w 4089400"/>
              <a:gd name="connsiteY19" fmla="*/ 1879600 h 1955800"/>
              <a:gd name="connsiteX20" fmla="*/ 1384300 w 4089400"/>
              <a:gd name="connsiteY20" fmla="*/ 1905000 h 1955800"/>
              <a:gd name="connsiteX21" fmla="*/ 1460500 w 4089400"/>
              <a:gd name="connsiteY21" fmla="*/ 1930400 h 1955800"/>
              <a:gd name="connsiteX22" fmla="*/ 1498600 w 4089400"/>
              <a:gd name="connsiteY22" fmla="*/ 1943100 h 1955800"/>
              <a:gd name="connsiteX23" fmla="*/ 1651000 w 4089400"/>
              <a:gd name="connsiteY23" fmla="*/ 1955800 h 1955800"/>
              <a:gd name="connsiteX24" fmla="*/ 2019300 w 4089400"/>
              <a:gd name="connsiteY24" fmla="*/ 1930400 h 1955800"/>
              <a:gd name="connsiteX25" fmla="*/ 2095500 w 4089400"/>
              <a:gd name="connsiteY25" fmla="*/ 1905000 h 1955800"/>
              <a:gd name="connsiteX26" fmla="*/ 2133600 w 4089400"/>
              <a:gd name="connsiteY26" fmla="*/ 1892300 h 1955800"/>
              <a:gd name="connsiteX27" fmla="*/ 2247900 w 4089400"/>
              <a:gd name="connsiteY27" fmla="*/ 1828800 h 1955800"/>
              <a:gd name="connsiteX28" fmla="*/ 2324100 w 4089400"/>
              <a:gd name="connsiteY28" fmla="*/ 1739900 h 1955800"/>
              <a:gd name="connsiteX29" fmla="*/ 2374900 w 4089400"/>
              <a:gd name="connsiteY29" fmla="*/ 1663700 h 1955800"/>
              <a:gd name="connsiteX30" fmla="*/ 2387600 w 4089400"/>
              <a:gd name="connsiteY30" fmla="*/ 1625600 h 1955800"/>
              <a:gd name="connsiteX31" fmla="*/ 2476500 w 4089400"/>
              <a:gd name="connsiteY31" fmla="*/ 1549400 h 1955800"/>
              <a:gd name="connsiteX32" fmla="*/ 2552700 w 4089400"/>
              <a:gd name="connsiteY32" fmla="*/ 1498600 h 1955800"/>
              <a:gd name="connsiteX33" fmla="*/ 2590800 w 4089400"/>
              <a:gd name="connsiteY33" fmla="*/ 1358900 h 1955800"/>
              <a:gd name="connsiteX34" fmla="*/ 2616200 w 4089400"/>
              <a:gd name="connsiteY34" fmla="*/ 1320800 h 1955800"/>
              <a:gd name="connsiteX35" fmla="*/ 2603500 w 4089400"/>
              <a:gd name="connsiteY35" fmla="*/ 1206500 h 1955800"/>
              <a:gd name="connsiteX36" fmla="*/ 2527300 w 4089400"/>
              <a:gd name="connsiteY36" fmla="*/ 1104900 h 1955800"/>
              <a:gd name="connsiteX37" fmla="*/ 2514600 w 4089400"/>
              <a:gd name="connsiteY37" fmla="*/ 1066800 h 1955800"/>
              <a:gd name="connsiteX38" fmla="*/ 2489200 w 4089400"/>
              <a:gd name="connsiteY38" fmla="*/ 1028700 h 1955800"/>
              <a:gd name="connsiteX39" fmla="*/ 2451100 w 4089400"/>
              <a:gd name="connsiteY39" fmla="*/ 901700 h 1955800"/>
              <a:gd name="connsiteX40" fmla="*/ 2413000 w 4089400"/>
              <a:gd name="connsiteY40" fmla="*/ 863600 h 1955800"/>
              <a:gd name="connsiteX41" fmla="*/ 2387600 w 4089400"/>
              <a:gd name="connsiteY41" fmla="*/ 812800 h 1955800"/>
              <a:gd name="connsiteX42" fmla="*/ 2336800 w 4089400"/>
              <a:gd name="connsiteY42" fmla="*/ 774700 h 1955800"/>
              <a:gd name="connsiteX43" fmla="*/ 2273300 w 4089400"/>
              <a:gd name="connsiteY43" fmla="*/ 723900 h 1955800"/>
              <a:gd name="connsiteX44" fmla="*/ 2260600 w 4089400"/>
              <a:gd name="connsiteY44" fmla="*/ 685800 h 1955800"/>
              <a:gd name="connsiteX45" fmla="*/ 2209800 w 4089400"/>
              <a:gd name="connsiteY45" fmla="*/ 609600 h 1955800"/>
              <a:gd name="connsiteX46" fmla="*/ 2247900 w 4089400"/>
              <a:gd name="connsiteY46" fmla="*/ 469900 h 1955800"/>
              <a:gd name="connsiteX47" fmla="*/ 2260600 w 4089400"/>
              <a:gd name="connsiteY47" fmla="*/ 431800 h 1955800"/>
              <a:gd name="connsiteX48" fmla="*/ 2273300 w 4089400"/>
              <a:gd name="connsiteY48" fmla="*/ 393700 h 1955800"/>
              <a:gd name="connsiteX49" fmla="*/ 2349500 w 4089400"/>
              <a:gd name="connsiteY49" fmla="*/ 317500 h 1955800"/>
              <a:gd name="connsiteX50" fmla="*/ 2374900 w 4089400"/>
              <a:gd name="connsiteY50" fmla="*/ 279400 h 1955800"/>
              <a:gd name="connsiteX51" fmla="*/ 2413000 w 4089400"/>
              <a:gd name="connsiteY51" fmla="*/ 254000 h 1955800"/>
              <a:gd name="connsiteX52" fmla="*/ 2451100 w 4089400"/>
              <a:gd name="connsiteY52" fmla="*/ 215900 h 1955800"/>
              <a:gd name="connsiteX53" fmla="*/ 2527300 w 4089400"/>
              <a:gd name="connsiteY53" fmla="*/ 177800 h 1955800"/>
              <a:gd name="connsiteX54" fmla="*/ 2603500 w 4089400"/>
              <a:gd name="connsiteY54" fmla="*/ 114300 h 1955800"/>
              <a:gd name="connsiteX55" fmla="*/ 2641600 w 4089400"/>
              <a:gd name="connsiteY55" fmla="*/ 101600 h 1955800"/>
              <a:gd name="connsiteX56" fmla="*/ 2730500 w 4089400"/>
              <a:gd name="connsiteY56" fmla="*/ 50800 h 1955800"/>
              <a:gd name="connsiteX57" fmla="*/ 2806700 w 4089400"/>
              <a:gd name="connsiteY57" fmla="*/ 12700 h 1955800"/>
              <a:gd name="connsiteX58" fmla="*/ 2882900 w 4089400"/>
              <a:gd name="connsiteY58" fmla="*/ 0 h 1955800"/>
              <a:gd name="connsiteX59" fmla="*/ 3238500 w 4089400"/>
              <a:gd name="connsiteY59" fmla="*/ 12700 h 1955800"/>
              <a:gd name="connsiteX60" fmla="*/ 3289300 w 4089400"/>
              <a:gd name="connsiteY60" fmla="*/ 38100 h 1955800"/>
              <a:gd name="connsiteX61" fmla="*/ 3340100 w 4089400"/>
              <a:gd name="connsiteY61" fmla="*/ 50800 h 1955800"/>
              <a:gd name="connsiteX62" fmla="*/ 3454400 w 4089400"/>
              <a:gd name="connsiteY62" fmla="*/ 76200 h 1955800"/>
              <a:gd name="connsiteX63" fmla="*/ 3492500 w 4089400"/>
              <a:gd name="connsiteY63" fmla="*/ 101600 h 1955800"/>
              <a:gd name="connsiteX64" fmla="*/ 3568700 w 4089400"/>
              <a:gd name="connsiteY64" fmla="*/ 114300 h 1955800"/>
              <a:gd name="connsiteX65" fmla="*/ 3606800 w 4089400"/>
              <a:gd name="connsiteY65" fmla="*/ 127000 h 1955800"/>
              <a:gd name="connsiteX66" fmla="*/ 3860800 w 4089400"/>
              <a:gd name="connsiteY66" fmla="*/ 114300 h 1955800"/>
              <a:gd name="connsiteX67" fmla="*/ 3898900 w 4089400"/>
              <a:gd name="connsiteY67" fmla="*/ 88900 h 1955800"/>
              <a:gd name="connsiteX68" fmla="*/ 4000500 w 4089400"/>
              <a:gd name="connsiteY68" fmla="*/ 63500 h 1955800"/>
              <a:gd name="connsiteX69" fmla="*/ 4089400 w 4089400"/>
              <a:gd name="connsiteY69" fmla="*/ 3810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089400" h="1955800">
                <a:moveTo>
                  <a:pt x="0" y="1511300"/>
                </a:moveTo>
                <a:cubicBezTo>
                  <a:pt x="24152" y="1516130"/>
                  <a:pt x="75565" y="1523683"/>
                  <a:pt x="101600" y="1536700"/>
                </a:cubicBezTo>
                <a:cubicBezTo>
                  <a:pt x="200077" y="1585939"/>
                  <a:pt x="82035" y="1542878"/>
                  <a:pt x="177800" y="1574800"/>
                </a:cubicBezTo>
                <a:cubicBezTo>
                  <a:pt x="194733" y="1587500"/>
                  <a:pt x="213633" y="1597933"/>
                  <a:pt x="228600" y="1612900"/>
                </a:cubicBezTo>
                <a:cubicBezTo>
                  <a:pt x="275456" y="1659756"/>
                  <a:pt x="229683" y="1647489"/>
                  <a:pt x="292100" y="1689100"/>
                </a:cubicBezTo>
                <a:cubicBezTo>
                  <a:pt x="303239" y="1696526"/>
                  <a:pt x="317500" y="1697567"/>
                  <a:pt x="330200" y="1701800"/>
                </a:cubicBezTo>
                <a:cubicBezTo>
                  <a:pt x="338667" y="1714500"/>
                  <a:pt x="343681" y="1730365"/>
                  <a:pt x="355600" y="1739900"/>
                </a:cubicBezTo>
                <a:cubicBezTo>
                  <a:pt x="363882" y="1746525"/>
                  <a:pt x="441181" y="1764470"/>
                  <a:pt x="444500" y="1765300"/>
                </a:cubicBezTo>
                <a:cubicBezTo>
                  <a:pt x="499533" y="1761067"/>
                  <a:pt x="555244" y="1762192"/>
                  <a:pt x="609600" y="1752600"/>
                </a:cubicBezTo>
                <a:cubicBezTo>
                  <a:pt x="628244" y="1749310"/>
                  <a:pt x="642999" y="1734658"/>
                  <a:pt x="660400" y="1727200"/>
                </a:cubicBezTo>
                <a:cubicBezTo>
                  <a:pt x="672705" y="1721927"/>
                  <a:pt x="685800" y="1718733"/>
                  <a:pt x="698500" y="1714500"/>
                </a:cubicBezTo>
                <a:cubicBezTo>
                  <a:pt x="723900" y="1722967"/>
                  <a:pt x="750234" y="1729026"/>
                  <a:pt x="774700" y="1739900"/>
                </a:cubicBezTo>
                <a:cubicBezTo>
                  <a:pt x="788648" y="1746099"/>
                  <a:pt x="798852" y="1759101"/>
                  <a:pt x="812800" y="1765300"/>
                </a:cubicBezTo>
                <a:cubicBezTo>
                  <a:pt x="837266" y="1776174"/>
                  <a:pt x="863600" y="1782233"/>
                  <a:pt x="889000" y="1790700"/>
                </a:cubicBezTo>
                <a:lnTo>
                  <a:pt x="927100" y="1803400"/>
                </a:lnTo>
                <a:cubicBezTo>
                  <a:pt x="939800" y="1807633"/>
                  <a:pt x="951995" y="1813899"/>
                  <a:pt x="965200" y="1816100"/>
                </a:cubicBezTo>
                <a:cubicBezTo>
                  <a:pt x="990600" y="1820333"/>
                  <a:pt x="1016309" y="1823010"/>
                  <a:pt x="1041400" y="1828800"/>
                </a:cubicBezTo>
                <a:cubicBezTo>
                  <a:pt x="1071430" y="1835730"/>
                  <a:pt x="1100781" y="1845344"/>
                  <a:pt x="1130300" y="1854200"/>
                </a:cubicBezTo>
                <a:cubicBezTo>
                  <a:pt x="1143122" y="1858047"/>
                  <a:pt x="1155195" y="1864699"/>
                  <a:pt x="1168400" y="1866900"/>
                </a:cubicBezTo>
                <a:cubicBezTo>
                  <a:pt x="1206213" y="1873202"/>
                  <a:pt x="1244600" y="1875367"/>
                  <a:pt x="1282700" y="1879600"/>
                </a:cubicBezTo>
                <a:cubicBezTo>
                  <a:pt x="1398305" y="1918135"/>
                  <a:pt x="1215721" y="1859024"/>
                  <a:pt x="1384300" y="1905000"/>
                </a:cubicBezTo>
                <a:cubicBezTo>
                  <a:pt x="1410131" y="1912045"/>
                  <a:pt x="1435100" y="1921933"/>
                  <a:pt x="1460500" y="1930400"/>
                </a:cubicBezTo>
                <a:cubicBezTo>
                  <a:pt x="1473200" y="1934633"/>
                  <a:pt x="1485259" y="1941988"/>
                  <a:pt x="1498600" y="1943100"/>
                </a:cubicBezTo>
                <a:lnTo>
                  <a:pt x="1651000" y="1955800"/>
                </a:lnTo>
                <a:cubicBezTo>
                  <a:pt x="1683091" y="1954195"/>
                  <a:pt x="1938408" y="1946578"/>
                  <a:pt x="2019300" y="1930400"/>
                </a:cubicBezTo>
                <a:cubicBezTo>
                  <a:pt x="2045554" y="1925149"/>
                  <a:pt x="2070100" y="1913467"/>
                  <a:pt x="2095500" y="1905000"/>
                </a:cubicBezTo>
                <a:lnTo>
                  <a:pt x="2133600" y="1892300"/>
                </a:lnTo>
                <a:cubicBezTo>
                  <a:pt x="2181510" y="1876330"/>
                  <a:pt x="2204231" y="1872469"/>
                  <a:pt x="2247900" y="1828800"/>
                </a:cubicBezTo>
                <a:cubicBezTo>
                  <a:pt x="2300967" y="1775733"/>
                  <a:pt x="2275224" y="1805068"/>
                  <a:pt x="2324100" y="1739900"/>
                </a:cubicBezTo>
                <a:cubicBezTo>
                  <a:pt x="2354297" y="1649308"/>
                  <a:pt x="2311479" y="1758832"/>
                  <a:pt x="2374900" y="1663700"/>
                </a:cubicBezTo>
                <a:cubicBezTo>
                  <a:pt x="2382326" y="1652561"/>
                  <a:pt x="2380174" y="1636739"/>
                  <a:pt x="2387600" y="1625600"/>
                </a:cubicBezTo>
                <a:cubicBezTo>
                  <a:pt x="2404044" y="1600934"/>
                  <a:pt x="2454492" y="1564805"/>
                  <a:pt x="2476500" y="1549400"/>
                </a:cubicBezTo>
                <a:cubicBezTo>
                  <a:pt x="2501509" y="1531894"/>
                  <a:pt x="2552700" y="1498600"/>
                  <a:pt x="2552700" y="1498600"/>
                </a:cubicBezTo>
                <a:cubicBezTo>
                  <a:pt x="2559516" y="1464521"/>
                  <a:pt x="2572385" y="1386522"/>
                  <a:pt x="2590800" y="1358900"/>
                </a:cubicBezTo>
                <a:lnTo>
                  <a:pt x="2616200" y="1320800"/>
                </a:lnTo>
                <a:cubicBezTo>
                  <a:pt x="2611967" y="1282700"/>
                  <a:pt x="2618096" y="1241947"/>
                  <a:pt x="2603500" y="1206500"/>
                </a:cubicBezTo>
                <a:cubicBezTo>
                  <a:pt x="2587382" y="1167355"/>
                  <a:pt x="2527300" y="1104900"/>
                  <a:pt x="2527300" y="1104900"/>
                </a:cubicBezTo>
                <a:cubicBezTo>
                  <a:pt x="2523067" y="1092200"/>
                  <a:pt x="2520587" y="1078774"/>
                  <a:pt x="2514600" y="1066800"/>
                </a:cubicBezTo>
                <a:cubicBezTo>
                  <a:pt x="2507774" y="1053148"/>
                  <a:pt x="2495213" y="1042729"/>
                  <a:pt x="2489200" y="1028700"/>
                </a:cubicBezTo>
                <a:cubicBezTo>
                  <a:pt x="2476250" y="998483"/>
                  <a:pt x="2472442" y="923042"/>
                  <a:pt x="2451100" y="901700"/>
                </a:cubicBezTo>
                <a:cubicBezTo>
                  <a:pt x="2438400" y="889000"/>
                  <a:pt x="2423439" y="878215"/>
                  <a:pt x="2413000" y="863600"/>
                </a:cubicBezTo>
                <a:cubicBezTo>
                  <a:pt x="2401996" y="848194"/>
                  <a:pt x="2399921" y="827174"/>
                  <a:pt x="2387600" y="812800"/>
                </a:cubicBezTo>
                <a:cubicBezTo>
                  <a:pt x="2373825" y="796729"/>
                  <a:pt x="2351767" y="789667"/>
                  <a:pt x="2336800" y="774700"/>
                </a:cubicBezTo>
                <a:cubicBezTo>
                  <a:pt x="2279355" y="717255"/>
                  <a:pt x="2347473" y="748624"/>
                  <a:pt x="2273300" y="723900"/>
                </a:cubicBezTo>
                <a:cubicBezTo>
                  <a:pt x="2269067" y="711200"/>
                  <a:pt x="2267101" y="697502"/>
                  <a:pt x="2260600" y="685800"/>
                </a:cubicBezTo>
                <a:cubicBezTo>
                  <a:pt x="2245775" y="659115"/>
                  <a:pt x="2209800" y="609600"/>
                  <a:pt x="2209800" y="609600"/>
                </a:cubicBezTo>
                <a:cubicBezTo>
                  <a:pt x="2227751" y="519846"/>
                  <a:pt x="2215674" y="566578"/>
                  <a:pt x="2247900" y="469900"/>
                </a:cubicBezTo>
                <a:lnTo>
                  <a:pt x="2260600" y="431800"/>
                </a:lnTo>
                <a:cubicBezTo>
                  <a:pt x="2264833" y="419100"/>
                  <a:pt x="2263834" y="403166"/>
                  <a:pt x="2273300" y="393700"/>
                </a:cubicBezTo>
                <a:cubicBezTo>
                  <a:pt x="2298700" y="368300"/>
                  <a:pt x="2329575" y="347388"/>
                  <a:pt x="2349500" y="317500"/>
                </a:cubicBezTo>
                <a:cubicBezTo>
                  <a:pt x="2357967" y="304800"/>
                  <a:pt x="2364107" y="290193"/>
                  <a:pt x="2374900" y="279400"/>
                </a:cubicBezTo>
                <a:cubicBezTo>
                  <a:pt x="2385693" y="268607"/>
                  <a:pt x="2401274" y="263771"/>
                  <a:pt x="2413000" y="254000"/>
                </a:cubicBezTo>
                <a:cubicBezTo>
                  <a:pt x="2426798" y="242502"/>
                  <a:pt x="2437302" y="227398"/>
                  <a:pt x="2451100" y="215900"/>
                </a:cubicBezTo>
                <a:cubicBezTo>
                  <a:pt x="2483926" y="188545"/>
                  <a:pt x="2489115" y="190528"/>
                  <a:pt x="2527300" y="177800"/>
                </a:cubicBezTo>
                <a:cubicBezTo>
                  <a:pt x="2555387" y="149713"/>
                  <a:pt x="2568137" y="131981"/>
                  <a:pt x="2603500" y="114300"/>
                </a:cubicBezTo>
                <a:cubicBezTo>
                  <a:pt x="2615474" y="108313"/>
                  <a:pt x="2628900" y="105833"/>
                  <a:pt x="2641600" y="101600"/>
                </a:cubicBezTo>
                <a:cubicBezTo>
                  <a:pt x="2764437" y="9472"/>
                  <a:pt x="2633533" y="99284"/>
                  <a:pt x="2730500" y="50800"/>
                </a:cubicBezTo>
                <a:cubicBezTo>
                  <a:pt x="2785302" y="23399"/>
                  <a:pt x="2749241" y="25469"/>
                  <a:pt x="2806700" y="12700"/>
                </a:cubicBezTo>
                <a:cubicBezTo>
                  <a:pt x="2831837" y="7114"/>
                  <a:pt x="2857500" y="4233"/>
                  <a:pt x="2882900" y="0"/>
                </a:cubicBezTo>
                <a:cubicBezTo>
                  <a:pt x="3001433" y="4233"/>
                  <a:pt x="3120409" y="1629"/>
                  <a:pt x="3238500" y="12700"/>
                </a:cubicBezTo>
                <a:cubicBezTo>
                  <a:pt x="3257349" y="14467"/>
                  <a:pt x="3271573" y="31453"/>
                  <a:pt x="3289300" y="38100"/>
                </a:cubicBezTo>
                <a:cubicBezTo>
                  <a:pt x="3305643" y="44229"/>
                  <a:pt x="3323061" y="47014"/>
                  <a:pt x="3340100" y="50800"/>
                </a:cubicBezTo>
                <a:cubicBezTo>
                  <a:pt x="3485208" y="83046"/>
                  <a:pt x="3330510" y="45227"/>
                  <a:pt x="3454400" y="76200"/>
                </a:cubicBezTo>
                <a:cubicBezTo>
                  <a:pt x="3467100" y="84667"/>
                  <a:pt x="3478020" y="96773"/>
                  <a:pt x="3492500" y="101600"/>
                </a:cubicBezTo>
                <a:cubicBezTo>
                  <a:pt x="3516929" y="109743"/>
                  <a:pt x="3543563" y="108714"/>
                  <a:pt x="3568700" y="114300"/>
                </a:cubicBezTo>
                <a:cubicBezTo>
                  <a:pt x="3581768" y="117204"/>
                  <a:pt x="3594100" y="122767"/>
                  <a:pt x="3606800" y="127000"/>
                </a:cubicBezTo>
                <a:cubicBezTo>
                  <a:pt x="3691467" y="122767"/>
                  <a:pt x="3776740" y="125264"/>
                  <a:pt x="3860800" y="114300"/>
                </a:cubicBezTo>
                <a:cubicBezTo>
                  <a:pt x="3875935" y="112326"/>
                  <a:pt x="3885248" y="95726"/>
                  <a:pt x="3898900" y="88900"/>
                </a:cubicBezTo>
                <a:cubicBezTo>
                  <a:pt x="3929728" y="73486"/>
                  <a:pt x="3968619" y="72195"/>
                  <a:pt x="4000500" y="63500"/>
                </a:cubicBezTo>
                <a:cubicBezTo>
                  <a:pt x="4098542" y="36761"/>
                  <a:pt x="4047108" y="38100"/>
                  <a:pt x="4089400" y="38100"/>
                </a:cubicBez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2"/>
          <p:cNvSpPr/>
          <p:nvPr/>
        </p:nvSpPr>
        <p:spPr>
          <a:xfrm>
            <a:off x="5334000" y="3098800"/>
            <a:ext cx="1600200" cy="1204907"/>
          </a:xfrm>
          <a:custGeom>
            <a:avLst/>
            <a:gdLst>
              <a:gd name="connsiteX0" fmla="*/ 0 w 1600200"/>
              <a:gd name="connsiteY0" fmla="*/ 482600 h 1204907"/>
              <a:gd name="connsiteX1" fmla="*/ 152400 w 1600200"/>
              <a:gd name="connsiteY1" fmla="*/ 457200 h 1204907"/>
              <a:gd name="connsiteX2" fmla="*/ 228600 w 1600200"/>
              <a:gd name="connsiteY2" fmla="*/ 431800 h 1204907"/>
              <a:gd name="connsiteX3" fmla="*/ 304800 w 1600200"/>
              <a:gd name="connsiteY3" fmla="*/ 393700 h 1204907"/>
              <a:gd name="connsiteX4" fmla="*/ 342900 w 1600200"/>
              <a:gd name="connsiteY4" fmla="*/ 355600 h 1204907"/>
              <a:gd name="connsiteX5" fmla="*/ 368300 w 1600200"/>
              <a:gd name="connsiteY5" fmla="*/ 317500 h 1204907"/>
              <a:gd name="connsiteX6" fmla="*/ 406400 w 1600200"/>
              <a:gd name="connsiteY6" fmla="*/ 292100 h 1204907"/>
              <a:gd name="connsiteX7" fmla="*/ 419100 w 1600200"/>
              <a:gd name="connsiteY7" fmla="*/ 254000 h 1204907"/>
              <a:gd name="connsiteX8" fmla="*/ 469900 w 1600200"/>
              <a:gd name="connsiteY8" fmla="*/ 203200 h 1204907"/>
              <a:gd name="connsiteX9" fmla="*/ 584200 w 1600200"/>
              <a:gd name="connsiteY9" fmla="*/ 139700 h 1204907"/>
              <a:gd name="connsiteX10" fmla="*/ 635000 w 1600200"/>
              <a:gd name="connsiteY10" fmla="*/ 88900 h 1204907"/>
              <a:gd name="connsiteX11" fmla="*/ 723900 w 1600200"/>
              <a:gd name="connsiteY11" fmla="*/ 50800 h 1204907"/>
              <a:gd name="connsiteX12" fmla="*/ 762000 w 1600200"/>
              <a:gd name="connsiteY12" fmla="*/ 25400 h 1204907"/>
              <a:gd name="connsiteX13" fmla="*/ 838200 w 1600200"/>
              <a:gd name="connsiteY13" fmla="*/ 0 h 1204907"/>
              <a:gd name="connsiteX14" fmla="*/ 939800 w 1600200"/>
              <a:gd name="connsiteY14" fmla="*/ 38100 h 1204907"/>
              <a:gd name="connsiteX15" fmla="*/ 965200 w 1600200"/>
              <a:gd name="connsiteY15" fmla="*/ 76200 h 1204907"/>
              <a:gd name="connsiteX16" fmla="*/ 1003300 w 1600200"/>
              <a:gd name="connsiteY16" fmla="*/ 101600 h 1204907"/>
              <a:gd name="connsiteX17" fmla="*/ 1028700 w 1600200"/>
              <a:gd name="connsiteY17" fmla="*/ 152400 h 1204907"/>
              <a:gd name="connsiteX18" fmla="*/ 1041400 w 1600200"/>
              <a:gd name="connsiteY18" fmla="*/ 190500 h 1204907"/>
              <a:gd name="connsiteX19" fmla="*/ 1066800 w 1600200"/>
              <a:gd name="connsiteY19" fmla="*/ 228600 h 1204907"/>
              <a:gd name="connsiteX20" fmla="*/ 1104900 w 1600200"/>
              <a:gd name="connsiteY20" fmla="*/ 393700 h 1204907"/>
              <a:gd name="connsiteX21" fmla="*/ 1117600 w 1600200"/>
              <a:gd name="connsiteY21" fmla="*/ 444500 h 1204907"/>
              <a:gd name="connsiteX22" fmla="*/ 1143000 w 1600200"/>
              <a:gd name="connsiteY22" fmla="*/ 482600 h 1204907"/>
              <a:gd name="connsiteX23" fmla="*/ 1155700 w 1600200"/>
              <a:gd name="connsiteY23" fmla="*/ 520700 h 1204907"/>
              <a:gd name="connsiteX24" fmla="*/ 1193800 w 1600200"/>
              <a:gd name="connsiteY24" fmla="*/ 596900 h 1204907"/>
              <a:gd name="connsiteX25" fmla="*/ 1206500 w 1600200"/>
              <a:gd name="connsiteY25" fmla="*/ 685800 h 1204907"/>
              <a:gd name="connsiteX26" fmla="*/ 1231900 w 1600200"/>
              <a:gd name="connsiteY26" fmla="*/ 812800 h 1204907"/>
              <a:gd name="connsiteX27" fmla="*/ 1244600 w 1600200"/>
              <a:gd name="connsiteY27" fmla="*/ 889000 h 1204907"/>
              <a:gd name="connsiteX28" fmla="*/ 1295400 w 1600200"/>
              <a:gd name="connsiteY28" fmla="*/ 990600 h 1204907"/>
              <a:gd name="connsiteX29" fmla="*/ 1320800 w 1600200"/>
              <a:gd name="connsiteY29" fmla="*/ 1079500 h 1204907"/>
              <a:gd name="connsiteX30" fmla="*/ 1346200 w 1600200"/>
              <a:gd name="connsiteY30" fmla="*/ 1117600 h 1204907"/>
              <a:gd name="connsiteX31" fmla="*/ 1384300 w 1600200"/>
              <a:gd name="connsiteY31" fmla="*/ 1130300 h 1204907"/>
              <a:gd name="connsiteX32" fmla="*/ 1422400 w 1600200"/>
              <a:gd name="connsiteY32" fmla="*/ 1155700 h 1204907"/>
              <a:gd name="connsiteX33" fmla="*/ 1600200 w 1600200"/>
              <a:gd name="connsiteY33" fmla="*/ 1193800 h 120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00200" h="1204907">
                <a:moveTo>
                  <a:pt x="0" y="482600"/>
                </a:moveTo>
                <a:cubicBezTo>
                  <a:pt x="38161" y="477148"/>
                  <a:pt x="111545" y="468342"/>
                  <a:pt x="152400" y="457200"/>
                </a:cubicBezTo>
                <a:cubicBezTo>
                  <a:pt x="178231" y="450155"/>
                  <a:pt x="206323" y="446652"/>
                  <a:pt x="228600" y="431800"/>
                </a:cubicBezTo>
                <a:cubicBezTo>
                  <a:pt x="277839" y="398974"/>
                  <a:pt x="252220" y="411227"/>
                  <a:pt x="304800" y="393700"/>
                </a:cubicBezTo>
                <a:cubicBezTo>
                  <a:pt x="317500" y="381000"/>
                  <a:pt x="331402" y="369398"/>
                  <a:pt x="342900" y="355600"/>
                </a:cubicBezTo>
                <a:cubicBezTo>
                  <a:pt x="352671" y="343874"/>
                  <a:pt x="357507" y="328293"/>
                  <a:pt x="368300" y="317500"/>
                </a:cubicBezTo>
                <a:cubicBezTo>
                  <a:pt x="379093" y="306707"/>
                  <a:pt x="393700" y="300567"/>
                  <a:pt x="406400" y="292100"/>
                </a:cubicBezTo>
                <a:cubicBezTo>
                  <a:pt x="410633" y="279400"/>
                  <a:pt x="411319" y="264893"/>
                  <a:pt x="419100" y="254000"/>
                </a:cubicBezTo>
                <a:cubicBezTo>
                  <a:pt x="433019" y="234513"/>
                  <a:pt x="451200" y="218160"/>
                  <a:pt x="469900" y="203200"/>
                </a:cubicBezTo>
                <a:cubicBezTo>
                  <a:pt x="532285" y="153292"/>
                  <a:pt x="528083" y="158406"/>
                  <a:pt x="584200" y="139700"/>
                </a:cubicBezTo>
                <a:cubicBezTo>
                  <a:pt x="601133" y="122767"/>
                  <a:pt x="615842" y="103268"/>
                  <a:pt x="635000" y="88900"/>
                </a:cubicBezTo>
                <a:cubicBezTo>
                  <a:pt x="687854" y="49259"/>
                  <a:pt x="674854" y="75323"/>
                  <a:pt x="723900" y="50800"/>
                </a:cubicBezTo>
                <a:cubicBezTo>
                  <a:pt x="737552" y="43974"/>
                  <a:pt x="748052" y="31599"/>
                  <a:pt x="762000" y="25400"/>
                </a:cubicBezTo>
                <a:cubicBezTo>
                  <a:pt x="786466" y="14526"/>
                  <a:pt x="838200" y="0"/>
                  <a:pt x="838200" y="0"/>
                </a:cubicBezTo>
                <a:cubicBezTo>
                  <a:pt x="872379" y="8545"/>
                  <a:pt x="911338" y="14382"/>
                  <a:pt x="939800" y="38100"/>
                </a:cubicBezTo>
                <a:cubicBezTo>
                  <a:pt x="951526" y="47871"/>
                  <a:pt x="954407" y="65407"/>
                  <a:pt x="965200" y="76200"/>
                </a:cubicBezTo>
                <a:cubicBezTo>
                  <a:pt x="975993" y="86993"/>
                  <a:pt x="990600" y="93133"/>
                  <a:pt x="1003300" y="101600"/>
                </a:cubicBezTo>
                <a:cubicBezTo>
                  <a:pt x="1011767" y="118533"/>
                  <a:pt x="1021242" y="134999"/>
                  <a:pt x="1028700" y="152400"/>
                </a:cubicBezTo>
                <a:cubicBezTo>
                  <a:pt x="1033973" y="164705"/>
                  <a:pt x="1035413" y="178526"/>
                  <a:pt x="1041400" y="190500"/>
                </a:cubicBezTo>
                <a:cubicBezTo>
                  <a:pt x="1048226" y="204152"/>
                  <a:pt x="1058333" y="215900"/>
                  <a:pt x="1066800" y="228600"/>
                </a:cubicBezTo>
                <a:cubicBezTo>
                  <a:pt x="1086830" y="368811"/>
                  <a:pt x="1066864" y="266914"/>
                  <a:pt x="1104900" y="393700"/>
                </a:cubicBezTo>
                <a:cubicBezTo>
                  <a:pt x="1109916" y="410418"/>
                  <a:pt x="1110724" y="428457"/>
                  <a:pt x="1117600" y="444500"/>
                </a:cubicBezTo>
                <a:cubicBezTo>
                  <a:pt x="1123613" y="458529"/>
                  <a:pt x="1136174" y="468948"/>
                  <a:pt x="1143000" y="482600"/>
                </a:cubicBezTo>
                <a:cubicBezTo>
                  <a:pt x="1148987" y="494574"/>
                  <a:pt x="1149713" y="508726"/>
                  <a:pt x="1155700" y="520700"/>
                </a:cubicBezTo>
                <a:cubicBezTo>
                  <a:pt x="1204939" y="619177"/>
                  <a:pt x="1161878" y="501135"/>
                  <a:pt x="1193800" y="596900"/>
                </a:cubicBezTo>
                <a:cubicBezTo>
                  <a:pt x="1198033" y="626533"/>
                  <a:pt x="1201298" y="656321"/>
                  <a:pt x="1206500" y="685800"/>
                </a:cubicBezTo>
                <a:cubicBezTo>
                  <a:pt x="1214003" y="728315"/>
                  <a:pt x="1224803" y="770216"/>
                  <a:pt x="1231900" y="812800"/>
                </a:cubicBezTo>
                <a:cubicBezTo>
                  <a:pt x="1236133" y="838200"/>
                  <a:pt x="1237825" y="864157"/>
                  <a:pt x="1244600" y="889000"/>
                </a:cubicBezTo>
                <a:cubicBezTo>
                  <a:pt x="1270968" y="985682"/>
                  <a:pt x="1260502" y="920804"/>
                  <a:pt x="1295400" y="990600"/>
                </a:cubicBezTo>
                <a:cubicBezTo>
                  <a:pt x="1320114" y="1040028"/>
                  <a:pt x="1296385" y="1022533"/>
                  <a:pt x="1320800" y="1079500"/>
                </a:cubicBezTo>
                <a:cubicBezTo>
                  <a:pt x="1326813" y="1093529"/>
                  <a:pt x="1334281" y="1108065"/>
                  <a:pt x="1346200" y="1117600"/>
                </a:cubicBezTo>
                <a:cubicBezTo>
                  <a:pt x="1356653" y="1125963"/>
                  <a:pt x="1372326" y="1124313"/>
                  <a:pt x="1384300" y="1130300"/>
                </a:cubicBezTo>
                <a:cubicBezTo>
                  <a:pt x="1397952" y="1137126"/>
                  <a:pt x="1409700" y="1147233"/>
                  <a:pt x="1422400" y="1155700"/>
                </a:cubicBezTo>
                <a:cubicBezTo>
                  <a:pt x="1475979" y="1236068"/>
                  <a:pt x="1432536" y="1193800"/>
                  <a:pt x="1600200" y="1193800"/>
                </a:cubicBez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latin typeface="Berlin Sans FB" panose="020E0602020502020306" pitchFamily="34" charset="0"/>
              </a:rPr>
              <a:t>ESPACE-TEMPS-ACTION</a:t>
            </a:r>
            <a:endParaRPr lang="fr-FR" sz="4000" dirty="0">
              <a:latin typeface="Berlin Sans FB" panose="020E0602020502020306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8412">
            <a:off x="6666139" y="3307972"/>
            <a:ext cx="564820" cy="56482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22">
            <a:off x="5287671" y="3808987"/>
            <a:ext cx="757319" cy="75731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1748933" y="430949"/>
            <a:ext cx="1075948" cy="10057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 rot="1607072" flipH="1">
            <a:off x="381709" y="2640760"/>
            <a:ext cx="2784546" cy="1448226"/>
          </a:xfrm>
          <a:prstGeom prst="rect">
            <a:avLst/>
          </a:prstGeom>
        </p:spPr>
      </p:pic>
      <p:sp>
        <p:nvSpPr>
          <p:cNvPr id="21" name="Ellipse 20"/>
          <p:cNvSpPr/>
          <p:nvPr/>
        </p:nvSpPr>
        <p:spPr>
          <a:xfrm>
            <a:off x="9627399" y="4902615"/>
            <a:ext cx="679450" cy="10089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51306" flipH="1">
            <a:off x="1949021" y="1395649"/>
            <a:ext cx="528324" cy="56541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07072">
            <a:off x="1073992" y="1822598"/>
            <a:ext cx="1199243" cy="98253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13422">
            <a:off x="2103163" y="2405135"/>
            <a:ext cx="1199243" cy="982530"/>
          </a:xfrm>
          <a:prstGeom prst="rect">
            <a:avLst/>
          </a:prstGeom>
        </p:spPr>
      </p:pic>
      <p:sp>
        <p:nvSpPr>
          <p:cNvPr id="15" name="Forme libre 14"/>
          <p:cNvSpPr/>
          <p:nvPr/>
        </p:nvSpPr>
        <p:spPr>
          <a:xfrm>
            <a:off x="9245600" y="3898900"/>
            <a:ext cx="2006600" cy="1193800"/>
          </a:xfrm>
          <a:custGeom>
            <a:avLst/>
            <a:gdLst>
              <a:gd name="connsiteX0" fmla="*/ 0 w 2006600"/>
              <a:gd name="connsiteY0" fmla="*/ 660400 h 1193800"/>
              <a:gd name="connsiteX1" fmla="*/ 76200 w 2006600"/>
              <a:gd name="connsiteY1" fmla="*/ 723900 h 1193800"/>
              <a:gd name="connsiteX2" fmla="*/ 127000 w 2006600"/>
              <a:gd name="connsiteY2" fmla="*/ 736600 h 1193800"/>
              <a:gd name="connsiteX3" fmla="*/ 165100 w 2006600"/>
              <a:gd name="connsiteY3" fmla="*/ 749300 h 1193800"/>
              <a:gd name="connsiteX4" fmla="*/ 266700 w 2006600"/>
              <a:gd name="connsiteY4" fmla="*/ 774700 h 1193800"/>
              <a:gd name="connsiteX5" fmla="*/ 368300 w 2006600"/>
              <a:gd name="connsiteY5" fmla="*/ 825500 h 1193800"/>
              <a:gd name="connsiteX6" fmla="*/ 546100 w 2006600"/>
              <a:gd name="connsiteY6" fmla="*/ 850900 h 1193800"/>
              <a:gd name="connsiteX7" fmla="*/ 596900 w 2006600"/>
              <a:gd name="connsiteY7" fmla="*/ 863600 h 1193800"/>
              <a:gd name="connsiteX8" fmla="*/ 685800 w 2006600"/>
              <a:gd name="connsiteY8" fmla="*/ 901700 h 1193800"/>
              <a:gd name="connsiteX9" fmla="*/ 723900 w 2006600"/>
              <a:gd name="connsiteY9" fmla="*/ 952500 h 1193800"/>
              <a:gd name="connsiteX10" fmla="*/ 749300 w 2006600"/>
              <a:gd name="connsiteY10" fmla="*/ 990600 h 1193800"/>
              <a:gd name="connsiteX11" fmla="*/ 787400 w 2006600"/>
              <a:gd name="connsiteY11" fmla="*/ 1016000 h 1193800"/>
              <a:gd name="connsiteX12" fmla="*/ 812800 w 2006600"/>
              <a:gd name="connsiteY12" fmla="*/ 1054100 h 1193800"/>
              <a:gd name="connsiteX13" fmla="*/ 952500 w 2006600"/>
              <a:gd name="connsiteY13" fmla="*/ 1130300 h 1193800"/>
              <a:gd name="connsiteX14" fmla="*/ 1079500 w 2006600"/>
              <a:gd name="connsiteY14" fmla="*/ 1193800 h 1193800"/>
              <a:gd name="connsiteX15" fmla="*/ 1219200 w 2006600"/>
              <a:gd name="connsiteY15" fmla="*/ 1168400 h 1193800"/>
              <a:gd name="connsiteX16" fmla="*/ 1358900 w 2006600"/>
              <a:gd name="connsiteY16" fmla="*/ 1155700 h 1193800"/>
              <a:gd name="connsiteX17" fmla="*/ 1409700 w 2006600"/>
              <a:gd name="connsiteY17" fmla="*/ 1130300 h 1193800"/>
              <a:gd name="connsiteX18" fmla="*/ 1498600 w 2006600"/>
              <a:gd name="connsiteY18" fmla="*/ 1117600 h 1193800"/>
              <a:gd name="connsiteX19" fmla="*/ 1600200 w 2006600"/>
              <a:gd name="connsiteY19" fmla="*/ 1092200 h 1193800"/>
              <a:gd name="connsiteX20" fmla="*/ 1638300 w 2006600"/>
              <a:gd name="connsiteY20" fmla="*/ 1066800 h 1193800"/>
              <a:gd name="connsiteX21" fmla="*/ 1689100 w 2006600"/>
              <a:gd name="connsiteY21" fmla="*/ 1003300 h 1193800"/>
              <a:gd name="connsiteX22" fmla="*/ 1765300 w 2006600"/>
              <a:gd name="connsiteY22" fmla="*/ 977900 h 1193800"/>
              <a:gd name="connsiteX23" fmla="*/ 1803400 w 2006600"/>
              <a:gd name="connsiteY23" fmla="*/ 927100 h 1193800"/>
              <a:gd name="connsiteX24" fmla="*/ 1879600 w 2006600"/>
              <a:gd name="connsiteY24" fmla="*/ 876300 h 1193800"/>
              <a:gd name="connsiteX25" fmla="*/ 1917700 w 2006600"/>
              <a:gd name="connsiteY25" fmla="*/ 774700 h 1193800"/>
              <a:gd name="connsiteX26" fmla="*/ 1968500 w 2006600"/>
              <a:gd name="connsiteY26" fmla="*/ 698500 h 1193800"/>
              <a:gd name="connsiteX27" fmla="*/ 1981200 w 2006600"/>
              <a:gd name="connsiteY27" fmla="*/ 622300 h 1193800"/>
              <a:gd name="connsiteX28" fmla="*/ 2006600 w 2006600"/>
              <a:gd name="connsiteY28" fmla="*/ 406400 h 1193800"/>
              <a:gd name="connsiteX29" fmla="*/ 1993900 w 2006600"/>
              <a:gd name="connsiteY29" fmla="*/ 292100 h 1193800"/>
              <a:gd name="connsiteX30" fmla="*/ 1930400 w 2006600"/>
              <a:gd name="connsiteY30" fmla="*/ 215900 h 1193800"/>
              <a:gd name="connsiteX31" fmla="*/ 1917700 w 2006600"/>
              <a:gd name="connsiteY31" fmla="*/ 177800 h 1193800"/>
              <a:gd name="connsiteX32" fmla="*/ 1866900 w 2006600"/>
              <a:gd name="connsiteY32" fmla="*/ 165100 h 1193800"/>
              <a:gd name="connsiteX33" fmla="*/ 1828800 w 2006600"/>
              <a:gd name="connsiteY33" fmla="*/ 139700 h 1193800"/>
              <a:gd name="connsiteX34" fmla="*/ 1790700 w 2006600"/>
              <a:gd name="connsiteY34" fmla="*/ 127000 h 1193800"/>
              <a:gd name="connsiteX35" fmla="*/ 1676400 w 2006600"/>
              <a:gd name="connsiteY35" fmla="*/ 63500 h 1193800"/>
              <a:gd name="connsiteX36" fmla="*/ 1638300 w 2006600"/>
              <a:gd name="connsiteY36" fmla="*/ 38100 h 1193800"/>
              <a:gd name="connsiteX37" fmla="*/ 1562100 w 2006600"/>
              <a:gd name="connsiteY37" fmla="*/ 12700 h 1193800"/>
              <a:gd name="connsiteX38" fmla="*/ 1473200 w 2006600"/>
              <a:gd name="connsiteY38" fmla="*/ 25400 h 1193800"/>
              <a:gd name="connsiteX39" fmla="*/ 1358900 w 2006600"/>
              <a:gd name="connsiteY39" fmla="*/ 38100 h 1193800"/>
              <a:gd name="connsiteX40" fmla="*/ 1282700 w 2006600"/>
              <a:gd name="connsiteY40" fmla="*/ 63500 h 1193800"/>
              <a:gd name="connsiteX41" fmla="*/ 1143000 w 2006600"/>
              <a:gd name="connsiteY41" fmla="*/ 50800 h 1193800"/>
              <a:gd name="connsiteX42" fmla="*/ 1092200 w 2006600"/>
              <a:gd name="connsiteY42" fmla="*/ 25400 h 1193800"/>
              <a:gd name="connsiteX43" fmla="*/ 1028700 w 2006600"/>
              <a:gd name="connsiteY43" fmla="*/ 0 h 1193800"/>
              <a:gd name="connsiteX44" fmla="*/ 850900 w 2006600"/>
              <a:gd name="connsiteY44" fmla="*/ 12700 h 1193800"/>
              <a:gd name="connsiteX45" fmla="*/ 774700 w 2006600"/>
              <a:gd name="connsiteY45" fmla="*/ 25400 h 1193800"/>
              <a:gd name="connsiteX46" fmla="*/ 647700 w 2006600"/>
              <a:gd name="connsiteY46" fmla="*/ 38100 h 1193800"/>
              <a:gd name="connsiteX47" fmla="*/ 571500 w 2006600"/>
              <a:gd name="connsiteY47" fmla="*/ 50800 h 1193800"/>
              <a:gd name="connsiteX48" fmla="*/ 495300 w 2006600"/>
              <a:gd name="connsiteY48" fmla="*/ 76200 h 1193800"/>
              <a:gd name="connsiteX49" fmla="*/ 457200 w 2006600"/>
              <a:gd name="connsiteY49" fmla="*/ 127000 h 1193800"/>
              <a:gd name="connsiteX50" fmla="*/ 419100 w 2006600"/>
              <a:gd name="connsiteY50" fmla="*/ 139700 h 1193800"/>
              <a:gd name="connsiteX51" fmla="*/ 393700 w 2006600"/>
              <a:gd name="connsiteY51" fmla="*/ 177800 h 1193800"/>
              <a:gd name="connsiteX52" fmla="*/ 355600 w 2006600"/>
              <a:gd name="connsiteY52" fmla="*/ 203200 h 1193800"/>
              <a:gd name="connsiteX53" fmla="*/ 279400 w 2006600"/>
              <a:gd name="connsiteY53" fmla="*/ 279400 h 1193800"/>
              <a:gd name="connsiteX54" fmla="*/ 203200 w 2006600"/>
              <a:gd name="connsiteY54" fmla="*/ 381000 h 1193800"/>
              <a:gd name="connsiteX55" fmla="*/ 139700 w 2006600"/>
              <a:gd name="connsiteY55" fmla="*/ 457200 h 1193800"/>
              <a:gd name="connsiteX56" fmla="*/ 76200 w 2006600"/>
              <a:gd name="connsiteY56" fmla="*/ 520700 h 1193800"/>
              <a:gd name="connsiteX57" fmla="*/ 38100 w 2006600"/>
              <a:gd name="connsiteY57" fmla="*/ 609600 h 1193800"/>
              <a:gd name="connsiteX58" fmla="*/ 50800 w 2006600"/>
              <a:gd name="connsiteY58" fmla="*/ 647700 h 1193800"/>
              <a:gd name="connsiteX59" fmla="*/ 50800 w 2006600"/>
              <a:gd name="connsiteY59" fmla="*/ 67310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006600" h="1193800">
                <a:moveTo>
                  <a:pt x="0" y="660400"/>
                </a:moveTo>
                <a:cubicBezTo>
                  <a:pt x="25400" y="681567"/>
                  <a:pt x="47848" y="706889"/>
                  <a:pt x="76200" y="723900"/>
                </a:cubicBezTo>
                <a:cubicBezTo>
                  <a:pt x="91167" y="732880"/>
                  <a:pt x="110217" y="731805"/>
                  <a:pt x="127000" y="736600"/>
                </a:cubicBezTo>
                <a:cubicBezTo>
                  <a:pt x="139872" y="740278"/>
                  <a:pt x="152185" y="745778"/>
                  <a:pt x="165100" y="749300"/>
                </a:cubicBezTo>
                <a:cubicBezTo>
                  <a:pt x="198779" y="758485"/>
                  <a:pt x="235476" y="759088"/>
                  <a:pt x="266700" y="774700"/>
                </a:cubicBezTo>
                <a:cubicBezTo>
                  <a:pt x="300567" y="791633"/>
                  <a:pt x="331171" y="818074"/>
                  <a:pt x="368300" y="825500"/>
                </a:cubicBezTo>
                <a:cubicBezTo>
                  <a:pt x="469390" y="845718"/>
                  <a:pt x="410346" y="835816"/>
                  <a:pt x="546100" y="850900"/>
                </a:cubicBezTo>
                <a:cubicBezTo>
                  <a:pt x="563033" y="855133"/>
                  <a:pt x="580857" y="856724"/>
                  <a:pt x="596900" y="863600"/>
                </a:cubicBezTo>
                <a:cubicBezTo>
                  <a:pt x="719687" y="916223"/>
                  <a:pt x="539957" y="865239"/>
                  <a:pt x="685800" y="901700"/>
                </a:cubicBezTo>
                <a:cubicBezTo>
                  <a:pt x="698500" y="918633"/>
                  <a:pt x="711597" y="935276"/>
                  <a:pt x="723900" y="952500"/>
                </a:cubicBezTo>
                <a:cubicBezTo>
                  <a:pt x="732772" y="964920"/>
                  <a:pt x="738507" y="979807"/>
                  <a:pt x="749300" y="990600"/>
                </a:cubicBezTo>
                <a:cubicBezTo>
                  <a:pt x="760093" y="1001393"/>
                  <a:pt x="774700" y="1007533"/>
                  <a:pt x="787400" y="1016000"/>
                </a:cubicBezTo>
                <a:cubicBezTo>
                  <a:pt x="795867" y="1028700"/>
                  <a:pt x="802007" y="1043307"/>
                  <a:pt x="812800" y="1054100"/>
                </a:cubicBezTo>
                <a:cubicBezTo>
                  <a:pt x="836030" y="1077330"/>
                  <a:pt x="952290" y="1130160"/>
                  <a:pt x="952500" y="1130300"/>
                </a:cubicBezTo>
                <a:cubicBezTo>
                  <a:pt x="1043223" y="1190782"/>
                  <a:pt x="999084" y="1173696"/>
                  <a:pt x="1079500" y="1193800"/>
                </a:cubicBezTo>
                <a:cubicBezTo>
                  <a:pt x="1126067" y="1185333"/>
                  <a:pt x="1172304" y="1174795"/>
                  <a:pt x="1219200" y="1168400"/>
                </a:cubicBezTo>
                <a:cubicBezTo>
                  <a:pt x="1265530" y="1162082"/>
                  <a:pt x="1313049" y="1164870"/>
                  <a:pt x="1358900" y="1155700"/>
                </a:cubicBezTo>
                <a:cubicBezTo>
                  <a:pt x="1377464" y="1151987"/>
                  <a:pt x="1391435" y="1135281"/>
                  <a:pt x="1409700" y="1130300"/>
                </a:cubicBezTo>
                <a:cubicBezTo>
                  <a:pt x="1438579" y="1122424"/>
                  <a:pt x="1469247" y="1123471"/>
                  <a:pt x="1498600" y="1117600"/>
                </a:cubicBezTo>
                <a:cubicBezTo>
                  <a:pt x="1532831" y="1110754"/>
                  <a:pt x="1600200" y="1092200"/>
                  <a:pt x="1600200" y="1092200"/>
                </a:cubicBezTo>
                <a:cubicBezTo>
                  <a:pt x="1612900" y="1083733"/>
                  <a:pt x="1628765" y="1078719"/>
                  <a:pt x="1638300" y="1066800"/>
                </a:cubicBezTo>
                <a:cubicBezTo>
                  <a:pt x="1681989" y="1012189"/>
                  <a:pt x="1610032" y="1038441"/>
                  <a:pt x="1689100" y="1003300"/>
                </a:cubicBezTo>
                <a:cubicBezTo>
                  <a:pt x="1713566" y="992426"/>
                  <a:pt x="1765300" y="977900"/>
                  <a:pt x="1765300" y="977900"/>
                </a:cubicBezTo>
                <a:cubicBezTo>
                  <a:pt x="1778000" y="960967"/>
                  <a:pt x="1787580" y="941162"/>
                  <a:pt x="1803400" y="927100"/>
                </a:cubicBezTo>
                <a:cubicBezTo>
                  <a:pt x="1826216" y="906819"/>
                  <a:pt x="1879600" y="876300"/>
                  <a:pt x="1879600" y="876300"/>
                </a:cubicBezTo>
                <a:cubicBezTo>
                  <a:pt x="1961361" y="753658"/>
                  <a:pt x="1839233" y="947328"/>
                  <a:pt x="1917700" y="774700"/>
                </a:cubicBezTo>
                <a:cubicBezTo>
                  <a:pt x="1930332" y="746909"/>
                  <a:pt x="1968500" y="698500"/>
                  <a:pt x="1968500" y="698500"/>
                </a:cubicBezTo>
                <a:cubicBezTo>
                  <a:pt x="1972733" y="673100"/>
                  <a:pt x="1978638" y="647923"/>
                  <a:pt x="1981200" y="622300"/>
                </a:cubicBezTo>
                <a:cubicBezTo>
                  <a:pt x="2002656" y="407741"/>
                  <a:pt x="1973353" y="506142"/>
                  <a:pt x="2006600" y="406400"/>
                </a:cubicBezTo>
                <a:cubicBezTo>
                  <a:pt x="2002367" y="368300"/>
                  <a:pt x="2003197" y="329290"/>
                  <a:pt x="1993900" y="292100"/>
                </a:cubicBezTo>
                <a:cubicBezTo>
                  <a:pt x="1988006" y="268525"/>
                  <a:pt x="1944617" y="230117"/>
                  <a:pt x="1930400" y="215900"/>
                </a:cubicBezTo>
                <a:cubicBezTo>
                  <a:pt x="1926167" y="203200"/>
                  <a:pt x="1928153" y="186163"/>
                  <a:pt x="1917700" y="177800"/>
                </a:cubicBezTo>
                <a:cubicBezTo>
                  <a:pt x="1904070" y="166896"/>
                  <a:pt x="1882943" y="171976"/>
                  <a:pt x="1866900" y="165100"/>
                </a:cubicBezTo>
                <a:cubicBezTo>
                  <a:pt x="1852871" y="159087"/>
                  <a:pt x="1842452" y="146526"/>
                  <a:pt x="1828800" y="139700"/>
                </a:cubicBezTo>
                <a:cubicBezTo>
                  <a:pt x="1816826" y="133713"/>
                  <a:pt x="1803400" y="131233"/>
                  <a:pt x="1790700" y="127000"/>
                </a:cubicBezTo>
                <a:cubicBezTo>
                  <a:pt x="1671121" y="7421"/>
                  <a:pt x="1862878" y="187818"/>
                  <a:pt x="1676400" y="63500"/>
                </a:cubicBezTo>
                <a:cubicBezTo>
                  <a:pt x="1663700" y="55033"/>
                  <a:pt x="1652248" y="44299"/>
                  <a:pt x="1638300" y="38100"/>
                </a:cubicBezTo>
                <a:cubicBezTo>
                  <a:pt x="1613834" y="27226"/>
                  <a:pt x="1562100" y="12700"/>
                  <a:pt x="1562100" y="12700"/>
                </a:cubicBezTo>
                <a:lnTo>
                  <a:pt x="1473200" y="25400"/>
                </a:lnTo>
                <a:cubicBezTo>
                  <a:pt x="1435162" y="30155"/>
                  <a:pt x="1396490" y="30582"/>
                  <a:pt x="1358900" y="38100"/>
                </a:cubicBezTo>
                <a:cubicBezTo>
                  <a:pt x="1332646" y="43351"/>
                  <a:pt x="1282700" y="63500"/>
                  <a:pt x="1282700" y="63500"/>
                </a:cubicBezTo>
                <a:cubicBezTo>
                  <a:pt x="1236133" y="59267"/>
                  <a:pt x="1188851" y="59970"/>
                  <a:pt x="1143000" y="50800"/>
                </a:cubicBezTo>
                <a:cubicBezTo>
                  <a:pt x="1124436" y="47087"/>
                  <a:pt x="1109500" y="33089"/>
                  <a:pt x="1092200" y="25400"/>
                </a:cubicBezTo>
                <a:cubicBezTo>
                  <a:pt x="1071368" y="16141"/>
                  <a:pt x="1049867" y="8467"/>
                  <a:pt x="1028700" y="0"/>
                </a:cubicBezTo>
                <a:cubicBezTo>
                  <a:pt x="969433" y="4233"/>
                  <a:pt x="910023" y="6788"/>
                  <a:pt x="850900" y="12700"/>
                </a:cubicBezTo>
                <a:cubicBezTo>
                  <a:pt x="825277" y="15262"/>
                  <a:pt x="800252" y="22206"/>
                  <a:pt x="774700" y="25400"/>
                </a:cubicBezTo>
                <a:cubicBezTo>
                  <a:pt x="732484" y="30677"/>
                  <a:pt x="689916" y="32823"/>
                  <a:pt x="647700" y="38100"/>
                </a:cubicBezTo>
                <a:cubicBezTo>
                  <a:pt x="622148" y="41294"/>
                  <a:pt x="596482" y="44555"/>
                  <a:pt x="571500" y="50800"/>
                </a:cubicBezTo>
                <a:cubicBezTo>
                  <a:pt x="545525" y="57294"/>
                  <a:pt x="495300" y="76200"/>
                  <a:pt x="495300" y="76200"/>
                </a:cubicBezTo>
                <a:cubicBezTo>
                  <a:pt x="482600" y="93133"/>
                  <a:pt x="473461" y="113449"/>
                  <a:pt x="457200" y="127000"/>
                </a:cubicBezTo>
                <a:cubicBezTo>
                  <a:pt x="446916" y="135570"/>
                  <a:pt x="429553" y="131337"/>
                  <a:pt x="419100" y="139700"/>
                </a:cubicBezTo>
                <a:cubicBezTo>
                  <a:pt x="407181" y="149235"/>
                  <a:pt x="404493" y="167007"/>
                  <a:pt x="393700" y="177800"/>
                </a:cubicBezTo>
                <a:cubicBezTo>
                  <a:pt x="382907" y="188593"/>
                  <a:pt x="366393" y="192407"/>
                  <a:pt x="355600" y="203200"/>
                </a:cubicBezTo>
                <a:cubicBezTo>
                  <a:pt x="261084" y="297716"/>
                  <a:pt x="369190" y="219540"/>
                  <a:pt x="279400" y="279400"/>
                </a:cubicBezTo>
                <a:cubicBezTo>
                  <a:pt x="248013" y="373561"/>
                  <a:pt x="277947" y="343626"/>
                  <a:pt x="203200" y="381000"/>
                </a:cubicBezTo>
                <a:cubicBezTo>
                  <a:pt x="140137" y="475595"/>
                  <a:pt x="221188" y="359414"/>
                  <a:pt x="139700" y="457200"/>
                </a:cubicBezTo>
                <a:cubicBezTo>
                  <a:pt x="86783" y="520700"/>
                  <a:pt x="146050" y="474133"/>
                  <a:pt x="76200" y="520700"/>
                </a:cubicBezTo>
                <a:cubicBezTo>
                  <a:pt x="71240" y="530619"/>
                  <a:pt x="38100" y="590913"/>
                  <a:pt x="38100" y="609600"/>
                </a:cubicBezTo>
                <a:cubicBezTo>
                  <a:pt x="38100" y="622987"/>
                  <a:pt x="48175" y="634573"/>
                  <a:pt x="50800" y="647700"/>
                </a:cubicBezTo>
                <a:cubicBezTo>
                  <a:pt x="52460" y="656002"/>
                  <a:pt x="50800" y="664633"/>
                  <a:pt x="50800" y="673100"/>
                </a:cubicBezTo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307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6" y="463853"/>
            <a:ext cx="11690414" cy="650844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117959" y="80336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latin typeface="Berlin Sans FB" panose="020E0602020502020306" pitchFamily="34" charset="0"/>
              </a:rPr>
              <a:t>ESPACE-TEMPS-ACTION</a:t>
            </a:r>
            <a:endParaRPr lang="fr-FR" sz="4000" dirty="0">
              <a:latin typeface="Berlin Sans FB" panose="020E0602020502020306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46944">
            <a:off x="7510128" y="2311191"/>
            <a:ext cx="3035254" cy="283710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 flipH="1">
            <a:off x="6550122" y="3729744"/>
            <a:ext cx="4955266" cy="257720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725905">
            <a:off x="1861078" y="3372860"/>
            <a:ext cx="1664021" cy="172459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21" y="1962781"/>
            <a:ext cx="2809875" cy="21251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123" y="2425700"/>
            <a:ext cx="2196313" cy="23531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5" t="695" r="1" b="35731"/>
          <a:stretch/>
        </p:blipFill>
        <p:spPr>
          <a:xfrm>
            <a:off x="3626465" y="3877002"/>
            <a:ext cx="4955266" cy="25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4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359" y="1081943"/>
            <a:ext cx="2539491" cy="2281238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738" y="1081379"/>
            <a:ext cx="2404752" cy="2281802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4711" t="-184" r="7036"/>
          <a:stretch/>
        </p:blipFill>
        <p:spPr>
          <a:xfrm>
            <a:off x="934359" y="4013984"/>
            <a:ext cx="2676525" cy="2285999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238" y="3998634"/>
            <a:ext cx="2309547" cy="2285999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570" y="3998634"/>
            <a:ext cx="2404752" cy="2285999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9249" y="3998635"/>
            <a:ext cx="2336204" cy="2301347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4324" y="1081379"/>
            <a:ext cx="2331025" cy="2281802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3861" y="1081379"/>
            <a:ext cx="2336204" cy="2281802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0" y="108156"/>
            <a:ext cx="198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smtClean="0">
                <a:latin typeface="CrayonL" panose="00000500000000000000" pitchFamily="2" charset="0"/>
              </a:rPr>
              <a:t>Cromignon</a:t>
            </a:r>
            <a:endParaRPr lang="fr-FR" sz="2800" i="1" dirty="0">
              <a:latin typeface="CrayonL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62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159" y="3770251"/>
            <a:ext cx="2104115" cy="2164369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159" y="718405"/>
            <a:ext cx="2180073" cy="2194229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548576" y="3770251"/>
            <a:ext cx="2821679" cy="2178797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577" y="733337"/>
            <a:ext cx="2821679" cy="2179297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505" y="3699597"/>
            <a:ext cx="2192107" cy="2235023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7"/>
          <a:srcRect l="20763" t="16543" r="38820" b="21975"/>
          <a:stretch/>
        </p:blipFill>
        <p:spPr>
          <a:xfrm>
            <a:off x="2985213" y="3699597"/>
            <a:ext cx="2192106" cy="223502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8"/>
          <a:srcRect l="21389" t="22839" r="49097" b="21605"/>
          <a:stretch/>
        </p:blipFill>
        <p:spPr>
          <a:xfrm>
            <a:off x="662505" y="1327013"/>
            <a:ext cx="2115561" cy="2240006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8" name="ZoneTexte 17"/>
          <p:cNvSpPr txBox="1"/>
          <p:nvPr/>
        </p:nvSpPr>
        <p:spPr>
          <a:xfrm>
            <a:off x="0" y="108156"/>
            <a:ext cx="198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smtClean="0">
                <a:latin typeface="CrayonL" panose="00000500000000000000" pitchFamily="2" charset="0"/>
              </a:rPr>
              <a:t>Cromignon</a:t>
            </a:r>
            <a:endParaRPr lang="fr-FR" sz="2800" i="1" dirty="0">
              <a:latin typeface="CrayonL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39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165" y="3637357"/>
            <a:ext cx="4321789" cy="2183867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48" y="1459470"/>
            <a:ext cx="2209802" cy="2128459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77" y="3669424"/>
            <a:ext cx="2212673" cy="212846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3784" y="1422528"/>
            <a:ext cx="2212673" cy="212846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9245" y="172338"/>
            <a:ext cx="2212673" cy="214641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0661" y="140698"/>
            <a:ext cx="2192106" cy="2146414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0661" y="2355788"/>
            <a:ext cx="2192106" cy="2146413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6189" y="2359202"/>
            <a:ext cx="2212673" cy="212846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0661" y="4673870"/>
            <a:ext cx="2181916" cy="2131874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2" name="ZoneTexte 11"/>
          <p:cNvSpPr txBox="1"/>
          <p:nvPr/>
        </p:nvSpPr>
        <p:spPr>
          <a:xfrm>
            <a:off x="0" y="108156"/>
            <a:ext cx="4482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smtClean="0">
                <a:latin typeface="CrayonL" panose="00000500000000000000" pitchFamily="2" charset="0"/>
              </a:rPr>
              <a:t>Cromignon et les chasseurs</a:t>
            </a:r>
            <a:endParaRPr lang="fr-FR" sz="2800" i="1" dirty="0">
              <a:latin typeface="CrayonL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5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352" y="1831609"/>
            <a:ext cx="2204476" cy="2092552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362" y="1098700"/>
            <a:ext cx="2204476" cy="2128459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352" y="3994355"/>
            <a:ext cx="4510975" cy="2609330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851" y="1831609"/>
            <a:ext cx="2204476" cy="2092552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0191" y="1098700"/>
            <a:ext cx="2069405" cy="2128459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/>
          <a:srcRect t="1853" r="1230"/>
          <a:stretch/>
        </p:blipFill>
        <p:spPr>
          <a:xfrm>
            <a:off x="152167" y="1098700"/>
            <a:ext cx="2177362" cy="2128459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492" y="3362591"/>
            <a:ext cx="4947985" cy="2234647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6500" y="3366657"/>
            <a:ext cx="1633096" cy="2230581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7" name="ZoneTexte 16"/>
          <p:cNvSpPr txBox="1"/>
          <p:nvPr/>
        </p:nvSpPr>
        <p:spPr>
          <a:xfrm>
            <a:off x="0" y="108156"/>
            <a:ext cx="2371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smtClean="0">
                <a:latin typeface="CrayonL" panose="00000500000000000000" pitchFamily="2" charset="0"/>
              </a:rPr>
              <a:t>Les chasseurs</a:t>
            </a:r>
            <a:endParaRPr lang="fr-FR" sz="2800" i="1" dirty="0">
              <a:latin typeface="CrayonL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6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053" y="1123794"/>
            <a:ext cx="2204476" cy="2093948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648" y="1127912"/>
            <a:ext cx="4059751" cy="2089830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3" y="3308194"/>
            <a:ext cx="2204476" cy="2093948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648" y="3308195"/>
            <a:ext cx="4059751" cy="2093948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0" y="108156"/>
            <a:ext cx="161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smtClean="0">
                <a:latin typeface="CrayonL" panose="00000500000000000000" pitchFamily="2" charset="0"/>
              </a:rPr>
              <a:t>La tribu</a:t>
            </a:r>
            <a:endParaRPr lang="fr-FR" sz="2800" i="1" dirty="0">
              <a:latin typeface="CrayonL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805" y="925237"/>
            <a:ext cx="2330310" cy="2188106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181" y="925237"/>
            <a:ext cx="2168539" cy="2188106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56" y="925237"/>
            <a:ext cx="2168540" cy="2188107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6" y="3281498"/>
            <a:ext cx="4438164" cy="3160872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7041" y="894806"/>
            <a:ext cx="2231927" cy="2218537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1778" y="3287234"/>
            <a:ext cx="5917190" cy="3155136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4" name="ZoneTexte 13"/>
          <p:cNvSpPr txBox="1"/>
          <p:nvPr/>
        </p:nvSpPr>
        <p:spPr>
          <a:xfrm>
            <a:off x="0" y="108156"/>
            <a:ext cx="2550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smtClean="0">
                <a:latin typeface="CrayonL" panose="00000500000000000000" pitchFamily="2" charset="0"/>
              </a:rPr>
              <a:t>Le mammouth</a:t>
            </a:r>
            <a:endParaRPr lang="fr-FR" sz="2800" i="1" dirty="0">
              <a:latin typeface="CrayonL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36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27" y="219865"/>
            <a:ext cx="2134584" cy="173990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242" y="3424381"/>
            <a:ext cx="1830480" cy="206375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49" y="2056747"/>
            <a:ext cx="2168539" cy="253365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2242" y="1089815"/>
            <a:ext cx="1830480" cy="2188106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704" y="4687379"/>
            <a:ext cx="2134584" cy="2050212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9549" y="1528254"/>
            <a:ext cx="5688458" cy="3590635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4" name="ZoneTexte 13"/>
          <p:cNvSpPr txBox="1"/>
          <p:nvPr/>
        </p:nvSpPr>
        <p:spPr>
          <a:xfrm>
            <a:off x="4658429" y="440665"/>
            <a:ext cx="2550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smtClean="0">
                <a:latin typeface="CrayonL" panose="00000500000000000000" pitchFamily="2" charset="0"/>
              </a:rPr>
              <a:t>Le mammouth</a:t>
            </a:r>
            <a:endParaRPr lang="fr-FR" sz="2800" i="1" dirty="0">
              <a:latin typeface="CrayonL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49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44" y="1899462"/>
            <a:ext cx="2606210" cy="232919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409" y="354444"/>
            <a:ext cx="2397005" cy="232919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730" y="354444"/>
            <a:ext cx="2102595" cy="232919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44" y="4394910"/>
            <a:ext cx="2606210" cy="2096181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1062" y="2849892"/>
            <a:ext cx="4948704" cy="3731017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18636" t="15721" r="49522" b="23934"/>
          <a:stretch/>
        </p:blipFill>
        <p:spPr>
          <a:xfrm>
            <a:off x="8713356" y="3010951"/>
            <a:ext cx="2330310" cy="243205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8"/>
          <a:srcRect l="9167" t="22223" r="48793" b="21725"/>
          <a:stretch/>
        </p:blipFill>
        <p:spPr>
          <a:xfrm>
            <a:off x="8713356" y="392443"/>
            <a:ext cx="3276600" cy="2457449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0" y="108156"/>
            <a:ext cx="2550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smtClean="0">
                <a:latin typeface="CrayonL" panose="00000500000000000000" pitchFamily="2" charset="0"/>
              </a:rPr>
              <a:t>Le mammouth</a:t>
            </a:r>
            <a:endParaRPr lang="fr-FR" sz="2800" i="1" dirty="0">
              <a:latin typeface="CrayonL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60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1055" t="695" r="1"/>
          <a:stretch/>
        </p:blipFill>
        <p:spPr>
          <a:xfrm>
            <a:off x="31107" y="25400"/>
            <a:ext cx="7618620" cy="618940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 rot="16200000">
            <a:off x="2895165" y="4981079"/>
            <a:ext cx="1745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latin typeface="CrayonL" panose="00000500000000000000" pitchFamily="2" charset="0"/>
              </a:rPr>
              <a:t>Les chasseurs</a:t>
            </a:r>
            <a:endParaRPr lang="fr-FR" sz="2000" i="1" dirty="0">
              <a:latin typeface="CrayonL" panose="00000500000000000000" pitchFamily="2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154" y="3333750"/>
            <a:ext cx="2657475" cy="352425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 rot="16200000">
            <a:off x="933800" y="5548014"/>
            <a:ext cx="994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latin typeface="CrayonL" panose="00000500000000000000" pitchFamily="2" charset="0"/>
              </a:rPr>
              <a:t>Un os</a:t>
            </a:r>
            <a:endParaRPr lang="fr-FR" sz="2000" i="1" dirty="0">
              <a:latin typeface="CrayonL" panose="00000500000000000000" pitchFamily="2" charset="0"/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7782850" y="733361"/>
            <a:ext cx="4253229" cy="5511800"/>
            <a:chOff x="7722870" y="1257300"/>
            <a:chExt cx="4253229" cy="5511800"/>
          </a:xfrm>
        </p:grpSpPr>
        <p:sp>
          <p:nvSpPr>
            <p:cNvPr id="20" name="Rectangle à coins arrondis 19"/>
            <p:cNvSpPr/>
            <p:nvPr/>
          </p:nvSpPr>
          <p:spPr>
            <a:xfrm>
              <a:off x="9637116" y="4641049"/>
              <a:ext cx="1186774" cy="212805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7722870" y="1257300"/>
              <a:ext cx="4253229" cy="3541737"/>
            </a:xfrm>
            <a:custGeom>
              <a:avLst/>
              <a:gdLst>
                <a:gd name="connsiteX0" fmla="*/ 203200 w 3937000"/>
                <a:gd name="connsiteY0" fmla="*/ 1663700 h 3136900"/>
                <a:gd name="connsiteX1" fmla="*/ 266700 w 3937000"/>
                <a:gd name="connsiteY1" fmla="*/ 1651000 h 3136900"/>
                <a:gd name="connsiteX2" fmla="*/ 342900 w 3937000"/>
                <a:gd name="connsiteY2" fmla="*/ 1638300 h 3136900"/>
                <a:gd name="connsiteX3" fmla="*/ 419100 w 3937000"/>
                <a:gd name="connsiteY3" fmla="*/ 1612900 h 3136900"/>
                <a:gd name="connsiteX4" fmla="*/ 533400 w 3937000"/>
                <a:gd name="connsiteY4" fmla="*/ 1549400 h 3136900"/>
                <a:gd name="connsiteX5" fmla="*/ 596900 w 3937000"/>
                <a:gd name="connsiteY5" fmla="*/ 1536700 h 3136900"/>
                <a:gd name="connsiteX6" fmla="*/ 647700 w 3937000"/>
                <a:gd name="connsiteY6" fmla="*/ 1524000 h 3136900"/>
                <a:gd name="connsiteX7" fmla="*/ 1092200 w 3937000"/>
                <a:gd name="connsiteY7" fmla="*/ 1485900 h 3136900"/>
                <a:gd name="connsiteX8" fmla="*/ 1130300 w 3937000"/>
                <a:gd name="connsiteY8" fmla="*/ 1498600 h 3136900"/>
                <a:gd name="connsiteX9" fmla="*/ 1168400 w 3937000"/>
                <a:gd name="connsiteY9" fmla="*/ 1524000 h 3136900"/>
                <a:gd name="connsiteX10" fmla="*/ 1219200 w 3937000"/>
                <a:gd name="connsiteY10" fmla="*/ 1536700 h 3136900"/>
                <a:gd name="connsiteX11" fmla="*/ 1270000 w 3937000"/>
                <a:gd name="connsiteY11" fmla="*/ 1574800 h 3136900"/>
                <a:gd name="connsiteX12" fmla="*/ 1371600 w 3937000"/>
                <a:gd name="connsiteY12" fmla="*/ 1612900 h 3136900"/>
                <a:gd name="connsiteX13" fmla="*/ 1498600 w 3937000"/>
                <a:gd name="connsiteY13" fmla="*/ 1651000 h 3136900"/>
                <a:gd name="connsiteX14" fmla="*/ 1600200 w 3937000"/>
                <a:gd name="connsiteY14" fmla="*/ 1663700 h 3136900"/>
                <a:gd name="connsiteX15" fmla="*/ 2171700 w 3937000"/>
                <a:gd name="connsiteY15" fmla="*/ 1676400 h 3136900"/>
                <a:gd name="connsiteX16" fmla="*/ 2247900 w 3937000"/>
                <a:gd name="connsiteY16" fmla="*/ 1651000 h 3136900"/>
                <a:gd name="connsiteX17" fmla="*/ 2260600 w 3937000"/>
                <a:gd name="connsiteY17" fmla="*/ 1612900 h 3136900"/>
                <a:gd name="connsiteX18" fmla="*/ 2273300 w 3937000"/>
                <a:gd name="connsiteY18" fmla="*/ 1562100 h 3136900"/>
                <a:gd name="connsiteX19" fmla="*/ 2362200 w 3937000"/>
                <a:gd name="connsiteY19" fmla="*/ 1435100 h 3136900"/>
                <a:gd name="connsiteX20" fmla="*/ 2349500 w 3937000"/>
                <a:gd name="connsiteY20" fmla="*/ 965200 h 3136900"/>
                <a:gd name="connsiteX21" fmla="*/ 2336800 w 3937000"/>
                <a:gd name="connsiteY21" fmla="*/ 927100 h 3136900"/>
                <a:gd name="connsiteX22" fmla="*/ 2298700 w 3937000"/>
                <a:gd name="connsiteY22" fmla="*/ 889000 h 3136900"/>
                <a:gd name="connsiteX23" fmla="*/ 2235200 w 3937000"/>
                <a:gd name="connsiteY23" fmla="*/ 838200 h 3136900"/>
                <a:gd name="connsiteX24" fmla="*/ 2197100 w 3937000"/>
                <a:gd name="connsiteY24" fmla="*/ 762000 h 3136900"/>
                <a:gd name="connsiteX25" fmla="*/ 2120900 w 3937000"/>
                <a:gd name="connsiteY25" fmla="*/ 736600 h 3136900"/>
                <a:gd name="connsiteX26" fmla="*/ 2082800 w 3937000"/>
                <a:gd name="connsiteY26" fmla="*/ 723900 h 3136900"/>
                <a:gd name="connsiteX27" fmla="*/ 2044700 w 3937000"/>
                <a:gd name="connsiteY27" fmla="*/ 711200 h 3136900"/>
                <a:gd name="connsiteX28" fmla="*/ 1854200 w 3937000"/>
                <a:gd name="connsiteY28" fmla="*/ 685800 h 3136900"/>
                <a:gd name="connsiteX29" fmla="*/ 1816100 w 3937000"/>
                <a:gd name="connsiteY29" fmla="*/ 673100 h 3136900"/>
                <a:gd name="connsiteX30" fmla="*/ 1752600 w 3937000"/>
                <a:gd name="connsiteY30" fmla="*/ 660400 h 3136900"/>
                <a:gd name="connsiteX31" fmla="*/ 1714500 w 3937000"/>
                <a:gd name="connsiteY31" fmla="*/ 635000 h 3136900"/>
                <a:gd name="connsiteX32" fmla="*/ 1638300 w 3937000"/>
                <a:gd name="connsiteY32" fmla="*/ 609600 h 3136900"/>
                <a:gd name="connsiteX33" fmla="*/ 1612900 w 3937000"/>
                <a:gd name="connsiteY33" fmla="*/ 571500 h 3136900"/>
                <a:gd name="connsiteX34" fmla="*/ 1536700 w 3937000"/>
                <a:gd name="connsiteY34" fmla="*/ 546100 h 3136900"/>
                <a:gd name="connsiteX35" fmla="*/ 1536700 w 3937000"/>
                <a:gd name="connsiteY35" fmla="*/ 317500 h 3136900"/>
                <a:gd name="connsiteX36" fmla="*/ 1625600 w 3937000"/>
                <a:gd name="connsiteY36" fmla="*/ 190500 h 3136900"/>
                <a:gd name="connsiteX37" fmla="*/ 1638300 w 3937000"/>
                <a:gd name="connsiteY37" fmla="*/ 152400 h 3136900"/>
                <a:gd name="connsiteX38" fmla="*/ 1689100 w 3937000"/>
                <a:gd name="connsiteY38" fmla="*/ 127000 h 3136900"/>
                <a:gd name="connsiteX39" fmla="*/ 1727200 w 3937000"/>
                <a:gd name="connsiteY39" fmla="*/ 101600 h 3136900"/>
                <a:gd name="connsiteX40" fmla="*/ 1739900 w 3937000"/>
                <a:gd name="connsiteY40" fmla="*/ 63500 h 3136900"/>
                <a:gd name="connsiteX41" fmla="*/ 1778000 w 3937000"/>
                <a:gd name="connsiteY41" fmla="*/ 38100 h 3136900"/>
                <a:gd name="connsiteX42" fmla="*/ 1866900 w 3937000"/>
                <a:gd name="connsiteY42" fmla="*/ 12700 h 3136900"/>
                <a:gd name="connsiteX43" fmla="*/ 1905000 w 3937000"/>
                <a:gd name="connsiteY43" fmla="*/ 0 h 3136900"/>
                <a:gd name="connsiteX44" fmla="*/ 2387600 w 3937000"/>
                <a:gd name="connsiteY44" fmla="*/ 12700 h 3136900"/>
                <a:gd name="connsiteX45" fmla="*/ 2451100 w 3937000"/>
                <a:gd name="connsiteY45" fmla="*/ 88900 h 3136900"/>
                <a:gd name="connsiteX46" fmla="*/ 2527300 w 3937000"/>
                <a:gd name="connsiteY46" fmla="*/ 152400 h 3136900"/>
                <a:gd name="connsiteX47" fmla="*/ 2590800 w 3937000"/>
                <a:gd name="connsiteY47" fmla="*/ 215900 h 3136900"/>
                <a:gd name="connsiteX48" fmla="*/ 2628900 w 3937000"/>
                <a:gd name="connsiteY48" fmla="*/ 254000 h 3136900"/>
                <a:gd name="connsiteX49" fmla="*/ 2654300 w 3937000"/>
                <a:gd name="connsiteY49" fmla="*/ 292100 h 3136900"/>
                <a:gd name="connsiteX50" fmla="*/ 2730500 w 3937000"/>
                <a:gd name="connsiteY50" fmla="*/ 317500 h 3136900"/>
                <a:gd name="connsiteX51" fmla="*/ 2768600 w 3937000"/>
                <a:gd name="connsiteY51" fmla="*/ 342900 h 3136900"/>
                <a:gd name="connsiteX52" fmla="*/ 2895600 w 3937000"/>
                <a:gd name="connsiteY52" fmla="*/ 368300 h 3136900"/>
                <a:gd name="connsiteX53" fmla="*/ 3073400 w 3937000"/>
                <a:gd name="connsiteY53" fmla="*/ 381000 h 3136900"/>
                <a:gd name="connsiteX54" fmla="*/ 3187700 w 3937000"/>
                <a:gd name="connsiteY54" fmla="*/ 393700 h 3136900"/>
                <a:gd name="connsiteX55" fmla="*/ 3225800 w 3937000"/>
                <a:gd name="connsiteY55" fmla="*/ 419100 h 3136900"/>
                <a:gd name="connsiteX56" fmla="*/ 3302000 w 3937000"/>
                <a:gd name="connsiteY56" fmla="*/ 444500 h 3136900"/>
                <a:gd name="connsiteX57" fmla="*/ 3378200 w 3937000"/>
                <a:gd name="connsiteY57" fmla="*/ 469900 h 3136900"/>
                <a:gd name="connsiteX58" fmla="*/ 3454400 w 3937000"/>
                <a:gd name="connsiteY58" fmla="*/ 495300 h 3136900"/>
                <a:gd name="connsiteX59" fmla="*/ 3492500 w 3937000"/>
                <a:gd name="connsiteY59" fmla="*/ 508000 h 3136900"/>
                <a:gd name="connsiteX60" fmla="*/ 3543300 w 3937000"/>
                <a:gd name="connsiteY60" fmla="*/ 584200 h 3136900"/>
                <a:gd name="connsiteX61" fmla="*/ 3606800 w 3937000"/>
                <a:gd name="connsiteY61" fmla="*/ 660400 h 3136900"/>
                <a:gd name="connsiteX62" fmla="*/ 3670300 w 3937000"/>
                <a:gd name="connsiteY62" fmla="*/ 774700 h 3136900"/>
                <a:gd name="connsiteX63" fmla="*/ 3708400 w 3937000"/>
                <a:gd name="connsiteY63" fmla="*/ 812800 h 3136900"/>
                <a:gd name="connsiteX64" fmla="*/ 3746500 w 3937000"/>
                <a:gd name="connsiteY64" fmla="*/ 838200 h 3136900"/>
                <a:gd name="connsiteX65" fmla="*/ 3822700 w 3937000"/>
                <a:gd name="connsiteY65" fmla="*/ 914400 h 3136900"/>
                <a:gd name="connsiteX66" fmla="*/ 3860800 w 3937000"/>
                <a:gd name="connsiteY66" fmla="*/ 1003300 h 3136900"/>
                <a:gd name="connsiteX67" fmla="*/ 3886200 w 3937000"/>
                <a:gd name="connsiteY67" fmla="*/ 1079500 h 3136900"/>
                <a:gd name="connsiteX68" fmla="*/ 3898900 w 3937000"/>
                <a:gd name="connsiteY68" fmla="*/ 1460500 h 3136900"/>
                <a:gd name="connsiteX69" fmla="*/ 3911600 w 3937000"/>
                <a:gd name="connsiteY69" fmla="*/ 1600200 h 3136900"/>
                <a:gd name="connsiteX70" fmla="*/ 3937000 w 3937000"/>
                <a:gd name="connsiteY70" fmla="*/ 1676400 h 3136900"/>
                <a:gd name="connsiteX71" fmla="*/ 3924300 w 3937000"/>
                <a:gd name="connsiteY71" fmla="*/ 2082800 h 3136900"/>
                <a:gd name="connsiteX72" fmla="*/ 3911600 w 3937000"/>
                <a:gd name="connsiteY72" fmla="*/ 2120900 h 3136900"/>
                <a:gd name="connsiteX73" fmla="*/ 3873500 w 3937000"/>
                <a:gd name="connsiteY73" fmla="*/ 2146300 h 3136900"/>
                <a:gd name="connsiteX74" fmla="*/ 3848100 w 3937000"/>
                <a:gd name="connsiteY74" fmla="*/ 2184400 h 3136900"/>
                <a:gd name="connsiteX75" fmla="*/ 3810000 w 3937000"/>
                <a:gd name="connsiteY75" fmla="*/ 2197100 h 3136900"/>
                <a:gd name="connsiteX76" fmla="*/ 3797300 w 3937000"/>
                <a:gd name="connsiteY76" fmla="*/ 2235200 h 3136900"/>
                <a:gd name="connsiteX77" fmla="*/ 3759200 w 3937000"/>
                <a:gd name="connsiteY77" fmla="*/ 2260600 h 3136900"/>
                <a:gd name="connsiteX78" fmla="*/ 3721100 w 3937000"/>
                <a:gd name="connsiteY78" fmla="*/ 2349500 h 3136900"/>
                <a:gd name="connsiteX79" fmla="*/ 3695700 w 3937000"/>
                <a:gd name="connsiteY79" fmla="*/ 2387600 h 3136900"/>
                <a:gd name="connsiteX80" fmla="*/ 3683000 w 3937000"/>
                <a:gd name="connsiteY80" fmla="*/ 2425700 h 3136900"/>
                <a:gd name="connsiteX81" fmla="*/ 3657600 w 3937000"/>
                <a:gd name="connsiteY81" fmla="*/ 2463800 h 3136900"/>
                <a:gd name="connsiteX82" fmla="*/ 3644900 w 3937000"/>
                <a:gd name="connsiteY82" fmla="*/ 2501900 h 3136900"/>
                <a:gd name="connsiteX83" fmla="*/ 3619500 w 3937000"/>
                <a:gd name="connsiteY83" fmla="*/ 2540000 h 3136900"/>
                <a:gd name="connsiteX84" fmla="*/ 3606800 w 3937000"/>
                <a:gd name="connsiteY84" fmla="*/ 2578100 h 3136900"/>
                <a:gd name="connsiteX85" fmla="*/ 3568700 w 3937000"/>
                <a:gd name="connsiteY85" fmla="*/ 2603500 h 3136900"/>
                <a:gd name="connsiteX86" fmla="*/ 3556000 w 3937000"/>
                <a:gd name="connsiteY86" fmla="*/ 2641600 h 3136900"/>
                <a:gd name="connsiteX87" fmla="*/ 3517900 w 3937000"/>
                <a:gd name="connsiteY87" fmla="*/ 2679700 h 3136900"/>
                <a:gd name="connsiteX88" fmla="*/ 3429000 w 3937000"/>
                <a:gd name="connsiteY88" fmla="*/ 2705100 h 3136900"/>
                <a:gd name="connsiteX89" fmla="*/ 3340100 w 3937000"/>
                <a:gd name="connsiteY89" fmla="*/ 2743200 h 3136900"/>
                <a:gd name="connsiteX90" fmla="*/ 3302000 w 3937000"/>
                <a:gd name="connsiteY90" fmla="*/ 2768600 h 3136900"/>
                <a:gd name="connsiteX91" fmla="*/ 3251200 w 3937000"/>
                <a:gd name="connsiteY91" fmla="*/ 2794000 h 3136900"/>
                <a:gd name="connsiteX92" fmla="*/ 3225800 w 3937000"/>
                <a:gd name="connsiteY92" fmla="*/ 2832100 h 3136900"/>
                <a:gd name="connsiteX93" fmla="*/ 3175000 w 3937000"/>
                <a:gd name="connsiteY93" fmla="*/ 2857500 h 3136900"/>
                <a:gd name="connsiteX94" fmla="*/ 3136900 w 3937000"/>
                <a:gd name="connsiteY94" fmla="*/ 2882900 h 3136900"/>
                <a:gd name="connsiteX95" fmla="*/ 3086100 w 3937000"/>
                <a:gd name="connsiteY95" fmla="*/ 2959100 h 3136900"/>
                <a:gd name="connsiteX96" fmla="*/ 3022600 w 3937000"/>
                <a:gd name="connsiteY96" fmla="*/ 3022600 h 3136900"/>
                <a:gd name="connsiteX97" fmla="*/ 2959100 w 3937000"/>
                <a:gd name="connsiteY97" fmla="*/ 3098800 h 3136900"/>
                <a:gd name="connsiteX98" fmla="*/ 2870200 w 3937000"/>
                <a:gd name="connsiteY98" fmla="*/ 3111500 h 3136900"/>
                <a:gd name="connsiteX99" fmla="*/ 2717800 w 3937000"/>
                <a:gd name="connsiteY99" fmla="*/ 3136900 h 3136900"/>
                <a:gd name="connsiteX100" fmla="*/ 1930400 w 3937000"/>
                <a:gd name="connsiteY100" fmla="*/ 3124200 h 3136900"/>
                <a:gd name="connsiteX101" fmla="*/ 1854200 w 3937000"/>
                <a:gd name="connsiteY101" fmla="*/ 3098800 h 3136900"/>
                <a:gd name="connsiteX102" fmla="*/ 1752600 w 3937000"/>
                <a:gd name="connsiteY102" fmla="*/ 3086100 h 3136900"/>
                <a:gd name="connsiteX103" fmla="*/ 1676400 w 3937000"/>
                <a:gd name="connsiteY103" fmla="*/ 3048000 h 3136900"/>
                <a:gd name="connsiteX104" fmla="*/ 1638300 w 3937000"/>
                <a:gd name="connsiteY104" fmla="*/ 3035300 h 3136900"/>
                <a:gd name="connsiteX105" fmla="*/ 1600200 w 3937000"/>
                <a:gd name="connsiteY105" fmla="*/ 3009900 h 3136900"/>
                <a:gd name="connsiteX106" fmla="*/ 1549400 w 3937000"/>
                <a:gd name="connsiteY106" fmla="*/ 2997200 h 3136900"/>
                <a:gd name="connsiteX107" fmla="*/ 1511300 w 3937000"/>
                <a:gd name="connsiteY107" fmla="*/ 2984500 h 3136900"/>
                <a:gd name="connsiteX108" fmla="*/ 1473200 w 3937000"/>
                <a:gd name="connsiteY108" fmla="*/ 2946400 h 3136900"/>
                <a:gd name="connsiteX109" fmla="*/ 1422400 w 3937000"/>
                <a:gd name="connsiteY109" fmla="*/ 2933700 h 3136900"/>
                <a:gd name="connsiteX110" fmla="*/ 1384300 w 3937000"/>
                <a:gd name="connsiteY110" fmla="*/ 2921000 h 3136900"/>
                <a:gd name="connsiteX111" fmla="*/ 1308100 w 3937000"/>
                <a:gd name="connsiteY111" fmla="*/ 2870200 h 3136900"/>
                <a:gd name="connsiteX112" fmla="*/ 1270000 w 3937000"/>
                <a:gd name="connsiteY112" fmla="*/ 2844800 h 3136900"/>
                <a:gd name="connsiteX113" fmla="*/ 1206500 w 3937000"/>
                <a:gd name="connsiteY113" fmla="*/ 2832100 h 3136900"/>
                <a:gd name="connsiteX114" fmla="*/ 1130300 w 3937000"/>
                <a:gd name="connsiteY114" fmla="*/ 2819400 h 3136900"/>
                <a:gd name="connsiteX115" fmla="*/ 1079500 w 3937000"/>
                <a:gd name="connsiteY115" fmla="*/ 2806700 h 3136900"/>
                <a:gd name="connsiteX116" fmla="*/ 812800 w 3937000"/>
                <a:gd name="connsiteY116" fmla="*/ 2781300 h 3136900"/>
                <a:gd name="connsiteX117" fmla="*/ 660400 w 3937000"/>
                <a:gd name="connsiteY117" fmla="*/ 2755900 h 3136900"/>
                <a:gd name="connsiteX118" fmla="*/ 584200 w 3937000"/>
                <a:gd name="connsiteY118" fmla="*/ 2730500 h 3136900"/>
                <a:gd name="connsiteX119" fmla="*/ 533400 w 3937000"/>
                <a:gd name="connsiteY119" fmla="*/ 2717800 h 3136900"/>
                <a:gd name="connsiteX120" fmla="*/ 457200 w 3937000"/>
                <a:gd name="connsiteY120" fmla="*/ 2692400 h 3136900"/>
                <a:gd name="connsiteX121" fmla="*/ 393700 w 3937000"/>
                <a:gd name="connsiteY121" fmla="*/ 2628900 h 3136900"/>
                <a:gd name="connsiteX122" fmla="*/ 330200 w 3937000"/>
                <a:gd name="connsiteY122" fmla="*/ 2578100 h 3136900"/>
                <a:gd name="connsiteX123" fmla="*/ 279400 w 3937000"/>
                <a:gd name="connsiteY123" fmla="*/ 2527300 h 3136900"/>
                <a:gd name="connsiteX124" fmla="*/ 190500 w 3937000"/>
                <a:gd name="connsiteY124" fmla="*/ 2425700 h 3136900"/>
                <a:gd name="connsiteX125" fmla="*/ 152400 w 3937000"/>
                <a:gd name="connsiteY125" fmla="*/ 2349500 h 3136900"/>
                <a:gd name="connsiteX126" fmla="*/ 101600 w 3937000"/>
                <a:gd name="connsiteY126" fmla="*/ 2324100 h 3136900"/>
                <a:gd name="connsiteX127" fmla="*/ 88900 w 3937000"/>
                <a:gd name="connsiteY127" fmla="*/ 2286000 h 3136900"/>
                <a:gd name="connsiteX128" fmla="*/ 25400 w 3937000"/>
                <a:gd name="connsiteY128" fmla="*/ 2209800 h 3136900"/>
                <a:gd name="connsiteX129" fmla="*/ 0 w 3937000"/>
                <a:gd name="connsiteY129" fmla="*/ 2133600 h 3136900"/>
                <a:gd name="connsiteX130" fmla="*/ 12700 w 3937000"/>
                <a:gd name="connsiteY130" fmla="*/ 1778000 h 3136900"/>
                <a:gd name="connsiteX131" fmla="*/ 76200 w 3937000"/>
                <a:gd name="connsiteY131" fmla="*/ 1714500 h 3136900"/>
                <a:gd name="connsiteX132" fmla="*/ 114300 w 3937000"/>
                <a:gd name="connsiteY132" fmla="*/ 1701800 h 3136900"/>
                <a:gd name="connsiteX133" fmla="*/ 152400 w 3937000"/>
                <a:gd name="connsiteY133" fmla="*/ 1676400 h 3136900"/>
                <a:gd name="connsiteX134" fmla="*/ 266700 w 3937000"/>
                <a:gd name="connsiteY134" fmla="*/ 1663700 h 313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3937000" h="3136900">
                  <a:moveTo>
                    <a:pt x="203200" y="1663700"/>
                  </a:moveTo>
                  <a:lnTo>
                    <a:pt x="266700" y="1651000"/>
                  </a:lnTo>
                  <a:cubicBezTo>
                    <a:pt x="292035" y="1646394"/>
                    <a:pt x="317918" y="1644545"/>
                    <a:pt x="342900" y="1638300"/>
                  </a:cubicBezTo>
                  <a:cubicBezTo>
                    <a:pt x="368875" y="1631806"/>
                    <a:pt x="396823" y="1627752"/>
                    <a:pt x="419100" y="1612900"/>
                  </a:cubicBezTo>
                  <a:cubicBezTo>
                    <a:pt x="459096" y="1586236"/>
                    <a:pt x="483981" y="1567370"/>
                    <a:pt x="533400" y="1549400"/>
                  </a:cubicBezTo>
                  <a:cubicBezTo>
                    <a:pt x="553686" y="1542023"/>
                    <a:pt x="575828" y="1541383"/>
                    <a:pt x="596900" y="1536700"/>
                  </a:cubicBezTo>
                  <a:cubicBezTo>
                    <a:pt x="613939" y="1532914"/>
                    <a:pt x="630767" y="1528233"/>
                    <a:pt x="647700" y="1524000"/>
                  </a:cubicBezTo>
                  <a:cubicBezTo>
                    <a:pt x="826109" y="1405061"/>
                    <a:pt x="693391" y="1472148"/>
                    <a:pt x="1092200" y="1485900"/>
                  </a:cubicBezTo>
                  <a:cubicBezTo>
                    <a:pt x="1104900" y="1490133"/>
                    <a:pt x="1118326" y="1492613"/>
                    <a:pt x="1130300" y="1498600"/>
                  </a:cubicBezTo>
                  <a:cubicBezTo>
                    <a:pt x="1143952" y="1505426"/>
                    <a:pt x="1154371" y="1517987"/>
                    <a:pt x="1168400" y="1524000"/>
                  </a:cubicBezTo>
                  <a:cubicBezTo>
                    <a:pt x="1184443" y="1530876"/>
                    <a:pt x="1202267" y="1532467"/>
                    <a:pt x="1219200" y="1536700"/>
                  </a:cubicBezTo>
                  <a:cubicBezTo>
                    <a:pt x="1236133" y="1549400"/>
                    <a:pt x="1252051" y="1563582"/>
                    <a:pt x="1270000" y="1574800"/>
                  </a:cubicBezTo>
                  <a:cubicBezTo>
                    <a:pt x="1322411" y="1607557"/>
                    <a:pt x="1315342" y="1596022"/>
                    <a:pt x="1371600" y="1612900"/>
                  </a:cubicBezTo>
                  <a:cubicBezTo>
                    <a:pt x="1413944" y="1625603"/>
                    <a:pt x="1454692" y="1643682"/>
                    <a:pt x="1498600" y="1651000"/>
                  </a:cubicBezTo>
                  <a:cubicBezTo>
                    <a:pt x="1532266" y="1656611"/>
                    <a:pt x="1566333" y="1659467"/>
                    <a:pt x="1600200" y="1663700"/>
                  </a:cubicBezTo>
                  <a:cubicBezTo>
                    <a:pt x="1833079" y="1741326"/>
                    <a:pt x="1649635" y="1689786"/>
                    <a:pt x="2171700" y="1676400"/>
                  </a:cubicBezTo>
                  <a:cubicBezTo>
                    <a:pt x="2197100" y="1667933"/>
                    <a:pt x="2239433" y="1676400"/>
                    <a:pt x="2247900" y="1651000"/>
                  </a:cubicBezTo>
                  <a:cubicBezTo>
                    <a:pt x="2252133" y="1638300"/>
                    <a:pt x="2256922" y="1625772"/>
                    <a:pt x="2260600" y="1612900"/>
                  </a:cubicBezTo>
                  <a:cubicBezTo>
                    <a:pt x="2265395" y="1596117"/>
                    <a:pt x="2265494" y="1577712"/>
                    <a:pt x="2273300" y="1562100"/>
                  </a:cubicBezTo>
                  <a:cubicBezTo>
                    <a:pt x="2288935" y="1530829"/>
                    <a:pt x="2338307" y="1466957"/>
                    <a:pt x="2362200" y="1435100"/>
                  </a:cubicBezTo>
                  <a:cubicBezTo>
                    <a:pt x="2357967" y="1278467"/>
                    <a:pt x="2357325" y="1121695"/>
                    <a:pt x="2349500" y="965200"/>
                  </a:cubicBezTo>
                  <a:cubicBezTo>
                    <a:pt x="2348831" y="951830"/>
                    <a:pt x="2344226" y="938239"/>
                    <a:pt x="2336800" y="927100"/>
                  </a:cubicBezTo>
                  <a:cubicBezTo>
                    <a:pt x="2326837" y="912156"/>
                    <a:pt x="2310198" y="902798"/>
                    <a:pt x="2298700" y="889000"/>
                  </a:cubicBezTo>
                  <a:cubicBezTo>
                    <a:pt x="2254511" y="835974"/>
                    <a:pt x="2297746" y="859049"/>
                    <a:pt x="2235200" y="838200"/>
                  </a:cubicBezTo>
                  <a:cubicBezTo>
                    <a:pt x="2228280" y="817440"/>
                    <a:pt x="2217832" y="774958"/>
                    <a:pt x="2197100" y="762000"/>
                  </a:cubicBezTo>
                  <a:cubicBezTo>
                    <a:pt x="2174396" y="747810"/>
                    <a:pt x="2146300" y="745067"/>
                    <a:pt x="2120900" y="736600"/>
                  </a:cubicBezTo>
                  <a:lnTo>
                    <a:pt x="2082800" y="723900"/>
                  </a:lnTo>
                  <a:cubicBezTo>
                    <a:pt x="2070100" y="719667"/>
                    <a:pt x="2057952" y="713093"/>
                    <a:pt x="2044700" y="711200"/>
                  </a:cubicBezTo>
                  <a:cubicBezTo>
                    <a:pt x="1922013" y="693673"/>
                    <a:pt x="1985503" y="702213"/>
                    <a:pt x="1854200" y="685800"/>
                  </a:cubicBezTo>
                  <a:cubicBezTo>
                    <a:pt x="1841500" y="681567"/>
                    <a:pt x="1829087" y="676347"/>
                    <a:pt x="1816100" y="673100"/>
                  </a:cubicBezTo>
                  <a:cubicBezTo>
                    <a:pt x="1795159" y="667865"/>
                    <a:pt x="1772811" y="667979"/>
                    <a:pt x="1752600" y="660400"/>
                  </a:cubicBezTo>
                  <a:cubicBezTo>
                    <a:pt x="1738308" y="655041"/>
                    <a:pt x="1728448" y="641199"/>
                    <a:pt x="1714500" y="635000"/>
                  </a:cubicBezTo>
                  <a:cubicBezTo>
                    <a:pt x="1690034" y="624126"/>
                    <a:pt x="1638300" y="609600"/>
                    <a:pt x="1638300" y="609600"/>
                  </a:cubicBezTo>
                  <a:cubicBezTo>
                    <a:pt x="1629833" y="596900"/>
                    <a:pt x="1625843" y="579590"/>
                    <a:pt x="1612900" y="571500"/>
                  </a:cubicBezTo>
                  <a:cubicBezTo>
                    <a:pt x="1590196" y="557310"/>
                    <a:pt x="1536700" y="546100"/>
                    <a:pt x="1536700" y="546100"/>
                  </a:cubicBezTo>
                  <a:cubicBezTo>
                    <a:pt x="1508163" y="460489"/>
                    <a:pt x="1502724" y="460200"/>
                    <a:pt x="1536700" y="317500"/>
                  </a:cubicBezTo>
                  <a:cubicBezTo>
                    <a:pt x="1540336" y="302228"/>
                    <a:pt x="1610027" y="211264"/>
                    <a:pt x="1625600" y="190500"/>
                  </a:cubicBezTo>
                  <a:cubicBezTo>
                    <a:pt x="1629833" y="177800"/>
                    <a:pt x="1628834" y="161866"/>
                    <a:pt x="1638300" y="152400"/>
                  </a:cubicBezTo>
                  <a:cubicBezTo>
                    <a:pt x="1651687" y="139013"/>
                    <a:pt x="1672662" y="136393"/>
                    <a:pt x="1689100" y="127000"/>
                  </a:cubicBezTo>
                  <a:cubicBezTo>
                    <a:pt x="1702352" y="119427"/>
                    <a:pt x="1714500" y="110067"/>
                    <a:pt x="1727200" y="101600"/>
                  </a:cubicBezTo>
                  <a:cubicBezTo>
                    <a:pt x="1731433" y="88900"/>
                    <a:pt x="1731537" y="73953"/>
                    <a:pt x="1739900" y="63500"/>
                  </a:cubicBezTo>
                  <a:cubicBezTo>
                    <a:pt x="1749435" y="51581"/>
                    <a:pt x="1764348" y="44926"/>
                    <a:pt x="1778000" y="38100"/>
                  </a:cubicBezTo>
                  <a:cubicBezTo>
                    <a:pt x="1798300" y="27950"/>
                    <a:pt x="1847911" y="18125"/>
                    <a:pt x="1866900" y="12700"/>
                  </a:cubicBezTo>
                  <a:cubicBezTo>
                    <a:pt x="1879772" y="9022"/>
                    <a:pt x="1892300" y="4233"/>
                    <a:pt x="1905000" y="0"/>
                  </a:cubicBezTo>
                  <a:cubicBezTo>
                    <a:pt x="2065867" y="4233"/>
                    <a:pt x="2227107" y="957"/>
                    <a:pt x="2387600" y="12700"/>
                  </a:cubicBezTo>
                  <a:cubicBezTo>
                    <a:pt x="2431534" y="15915"/>
                    <a:pt x="2431176" y="64991"/>
                    <a:pt x="2451100" y="88900"/>
                  </a:cubicBezTo>
                  <a:cubicBezTo>
                    <a:pt x="2562493" y="222571"/>
                    <a:pt x="2409748" y="-12172"/>
                    <a:pt x="2527300" y="152400"/>
                  </a:cubicBezTo>
                  <a:cubicBezTo>
                    <a:pt x="2576342" y="221059"/>
                    <a:pt x="2522255" y="193052"/>
                    <a:pt x="2590800" y="215900"/>
                  </a:cubicBezTo>
                  <a:cubicBezTo>
                    <a:pt x="2603500" y="228600"/>
                    <a:pt x="2617402" y="240202"/>
                    <a:pt x="2628900" y="254000"/>
                  </a:cubicBezTo>
                  <a:cubicBezTo>
                    <a:pt x="2638671" y="265726"/>
                    <a:pt x="2641357" y="284010"/>
                    <a:pt x="2654300" y="292100"/>
                  </a:cubicBezTo>
                  <a:cubicBezTo>
                    <a:pt x="2677004" y="306290"/>
                    <a:pt x="2708223" y="302648"/>
                    <a:pt x="2730500" y="317500"/>
                  </a:cubicBezTo>
                  <a:cubicBezTo>
                    <a:pt x="2743200" y="325967"/>
                    <a:pt x="2754948" y="336074"/>
                    <a:pt x="2768600" y="342900"/>
                  </a:cubicBezTo>
                  <a:cubicBezTo>
                    <a:pt x="2802342" y="359771"/>
                    <a:pt x="2866693" y="365547"/>
                    <a:pt x="2895600" y="368300"/>
                  </a:cubicBezTo>
                  <a:cubicBezTo>
                    <a:pt x="2954750" y="373933"/>
                    <a:pt x="3014206" y="375853"/>
                    <a:pt x="3073400" y="381000"/>
                  </a:cubicBezTo>
                  <a:cubicBezTo>
                    <a:pt x="3111590" y="384321"/>
                    <a:pt x="3149600" y="389467"/>
                    <a:pt x="3187700" y="393700"/>
                  </a:cubicBezTo>
                  <a:cubicBezTo>
                    <a:pt x="3200400" y="402167"/>
                    <a:pt x="3211852" y="412901"/>
                    <a:pt x="3225800" y="419100"/>
                  </a:cubicBezTo>
                  <a:cubicBezTo>
                    <a:pt x="3250266" y="429974"/>
                    <a:pt x="3276600" y="436033"/>
                    <a:pt x="3302000" y="444500"/>
                  </a:cubicBezTo>
                  <a:lnTo>
                    <a:pt x="3378200" y="469900"/>
                  </a:lnTo>
                  <a:lnTo>
                    <a:pt x="3454400" y="495300"/>
                  </a:lnTo>
                  <a:lnTo>
                    <a:pt x="3492500" y="508000"/>
                  </a:lnTo>
                  <a:cubicBezTo>
                    <a:pt x="3509433" y="533400"/>
                    <a:pt x="3521714" y="562614"/>
                    <a:pt x="3543300" y="584200"/>
                  </a:cubicBezTo>
                  <a:cubicBezTo>
                    <a:pt x="3571387" y="612287"/>
                    <a:pt x="3589119" y="625037"/>
                    <a:pt x="3606800" y="660400"/>
                  </a:cubicBezTo>
                  <a:cubicBezTo>
                    <a:pt x="3638740" y="724280"/>
                    <a:pt x="3590213" y="694613"/>
                    <a:pt x="3670300" y="774700"/>
                  </a:cubicBezTo>
                  <a:cubicBezTo>
                    <a:pt x="3683000" y="787400"/>
                    <a:pt x="3694602" y="801302"/>
                    <a:pt x="3708400" y="812800"/>
                  </a:cubicBezTo>
                  <a:cubicBezTo>
                    <a:pt x="3720126" y="822571"/>
                    <a:pt x="3735707" y="827407"/>
                    <a:pt x="3746500" y="838200"/>
                  </a:cubicBezTo>
                  <a:cubicBezTo>
                    <a:pt x="3841016" y="932716"/>
                    <a:pt x="3732910" y="854540"/>
                    <a:pt x="3822700" y="914400"/>
                  </a:cubicBezTo>
                  <a:cubicBezTo>
                    <a:pt x="3862998" y="974847"/>
                    <a:pt x="3838434" y="928746"/>
                    <a:pt x="3860800" y="1003300"/>
                  </a:cubicBezTo>
                  <a:cubicBezTo>
                    <a:pt x="3868493" y="1028945"/>
                    <a:pt x="3886200" y="1079500"/>
                    <a:pt x="3886200" y="1079500"/>
                  </a:cubicBezTo>
                  <a:cubicBezTo>
                    <a:pt x="3890433" y="1206500"/>
                    <a:pt x="3892709" y="1333580"/>
                    <a:pt x="3898900" y="1460500"/>
                  </a:cubicBezTo>
                  <a:cubicBezTo>
                    <a:pt x="3901178" y="1507203"/>
                    <a:pt x="3903474" y="1554153"/>
                    <a:pt x="3911600" y="1600200"/>
                  </a:cubicBezTo>
                  <a:cubicBezTo>
                    <a:pt x="3916253" y="1626567"/>
                    <a:pt x="3928533" y="1651000"/>
                    <a:pt x="3937000" y="1676400"/>
                  </a:cubicBezTo>
                  <a:cubicBezTo>
                    <a:pt x="3932767" y="1811867"/>
                    <a:pt x="3932032" y="1947488"/>
                    <a:pt x="3924300" y="2082800"/>
                  </a:cubicBezTo>
                  <a:cubicBezTo>
                    <a:pt x="3923536" y="2096165"/>
                    <a:pt x="3919963" y="2110447"/>
                    <a:pt x="3911600" y="2120900"/>
                  </a:cubicBezTo>
                  <a:cubicBezTo>
                    <a:pt x="3902065" y="2132819"/>
                    <a:pt x="3886200" y="2137833"/>
                    <a:pt x="3873500" y="2146300"/>
                  </a:cubicBezTo>
                  <a:cubicBezTo>
                    <a:pt x="3865033" y="2159000"/>
                    <a:pt x="3860019" y="2174865"/>
                    <a:pt x="3848100" y="2184400"/>
                  </a:cubicBezTo>
                  <a:cubicBezTo>
                    <a:pt x="3837647" y="2192763"/>
                    <a:pt x="3819466" y="2187634"/>
                    <a:pt x="3810000" y="2197100"/>
                  </a:cubicBezTo>
                  <a:cubicBezTo>
                    <a:pt x="3800534" y="2206566"/>
                    <a:pt x="3805663" y="2224747"/>
                    <a:pt x="3797300" y="2235200"/>
                  </a:cubicBezTo>
                  <a:cubicBezTo>
                    <a:pt x="3787765" y="2247119"/>
                    <a:pt x="3771900" y="2252133"/>
                    <a:pt x="3759200" y="2260600"/>
                  </a:cubicBezTo>
                  <a:cubicBezTo>
                    <a:pt x="3695432" y="2356252"/>
                    <a:pt x="3770306" y="2234686"/>
                    <a:pt x="3721100" y="2349500"/>
                  </a:cubicBezTo>
                  <a:cubicBezTo>
                    <a:pt x="3715087" y="2363529"/>
                    <a:pt x="3702526" y="2373948"/>
                    <a:pt x="3695700" y="2387600"/>
                  </a:cubicBezTo>
                  <a:cubicBezTo>
                    <a:pt x="3689713" y="2399574"/>
                    <a:pt x="3688987" y="2413726"/>
                    <a:pt x="3683000" y="2425700"/>
                  </a:cubicBezTo>
                  <a:cubicBezTo>
                    <a:pt x="3676174" y="2439352"/>
                    <a:pt x="3664426" y="2450148"/>
                    <a:pt x="3657600" y="2463800"/>
                  </a:cubicBezTo>
                  <a:cubicBezTo>
                    <a:pt x="3651613" y="2475774"/>
                    <a:pt x="3650887" y="2489926"/>
                    <a:pt x="3644900" y="2501900"/>
                  </a:cubicBezTo>
                  <a:cubicBezTo>
                    <a:pt x="3638074" y="2515552"/>
                    <a:pt x="3626326" y="2526348"/>
                    <a:pt x="3619500" y="2540000"/>
                  </a:cubicBezTo>
                  <a:cubicBezTo>
                    <a:pt x="3613513" y="2551974"/>
                    <a:pt x="3615163" y="2567647"/>
                    <a:pt x="3606800" y="2578100"/>
                  </a:cubicBezTo>
                  <a:cubicBezTo>
                    <a:pt x="3597265" y="2590019"/>
                    <a:pt x="3581400" y="2595033"/>
                    <a:pt x="3568700" y="2603500"/>
                  </a:cubicBezTo>
                  <a:cubicBezTo>
                    <a:pt x="3564467" y="2616200"/>
                    <a:pt x="3563426" y="2630461"/>
                    <a:pt x="3556000" y="2641600"/>
                  </a:cubicBezTo>
                  <a:cubicBezTo>
                    <a:pt x="3546037" y="2656544"/>
                    <a:pt x="3532844" y="2669737"/>
                    <a:pt x="3517900" y="2679700"/>
                  </a:cubicBezTo>
                  <a:cubicBezTo>
                    <a:pt x="3506968" y="2686988"/>
                    <a:pt x="3435774" y="2703406"/>
                    <a:pt x="3429000" y="2705100"/>
                  </a:cubicBezTo>
                  <a:cubicBezTo>
                    <a:pt x="3333348" y="2768868"/>
                    <a:pt x="3454914" y="2693994"/>
                    <a:pt x="3340100" y="2743200"/>
                  </a:cubicBezTo>
                  <a:cubicBezTo>
                    <a:pt x="3326071" y="2749213"/>
                    <a:pt x="3315252" y="2761027"/>
                    <a:pt x="3302000" y="2768600"/>
                  </a:cubicBezTo>
                  <a:cubicBezTo>
                    <a:pt x="3285562" y="2777993"/>
                    <a:pt x="3268133" y="2785533"/>
                    <a:pt x="3251200" y="2794000"/>
                  </a:cubicBezTo>
                  <a:cubicBezTo>
                    <a:pt x="3242733" y="2806700"/>
                    <a:pt x="3237526" y="2822329"/>
                    <a:pt x="3225800" y="2832100"/>
                  </a:cubicBezTo>
                  <a:cubicBezTo>
                    <a:pt x="3211256" y="2844220"/>
                    <a:pt x="3191438" y="2848107"/>
                    <a:pt x="3175000" y="2857500"/>
                  </a:cubicBezTo>
                  <a:cubicBezTo>
                    <a:pt x="3161748" y="2865073"/>
                    <a:pt x="3149600" y="2874433"/>
                    <a:pt x="3136900" y="2882900"/>
                  </a:cubicBezTo>
                  <a:cubicBezTo>
                    <a:pt x="3114581" y="2949857"/>
                    <a:pt x="3138951" y="2895679"/>
                    <a:pt x="3086100" y="2959100"/>
                  </a:cubicBezTo>
                  <a:cubicBezTo>
                    <a:pt x="3033183" y="3022600"/>
                    <a:pt x="3092450" y="2976033"/>
                    <a:pt x="3022600" y="3022600"/>
                  </a:cubicBezTo>
                  <a:cubicBezTo>
                    <a:pt x="3009901" y="3041648"/>
                    <a:pt x="2981324" y="3089910"/>
                    <a:pt x="2959100" y="3098800"/>
                  </a:cubicBezTo>
                  <a:cubicBezTo>
                    <a:pt x="2931307" y="3109917"/>
                    <a:pt x="2899768" y="3106831"/>
                    <a:pt x="2870200" y="3111500"/>
                  </a:cubicBezTo>
                  <a:lnTo>
                    <a:pt x="2717800" y="3136900"/>
                  </a:lnTo>
                  <a:cubicBezTo>
                    <a:pt x="2455333" y="3132667"/>
                    <a:pt x="2192646" y="3135770"/>
                    <a:pt x="1930400" y="3124200"/>
                  </a:cubicBezTo>
                  <a:cubicBezTo>
                    <a:pt x="1903652" y="3123020"/>
                    <a:pt x="1880767" y="3102121"/>
                    <a:pt x="1854200" y="3098800"/>
                  </a:cubicBezTo>
                  <a:lnTo>
                    <a:pt x="1752600" y="3086100"/>
                  </a:lnTo>
                  <a:cubicBezTo>
                    <a:pt x="1656835" y="3054178"/>
                    <a:pt x="1774877" y="3097239"/>
                    <a:pt x="1676400" y="3048000"/>
                  </a:cubicBezTo>
                  <a:cubicBezTo>
                    <a:pt x="1664426" y="3042013"/>
                    <a:pt x="1650274" y="3041287"/>
                    <a:pt x="1638300" y="3035300"/>
                  </a:cubicBezTo>
                  <a:cubicBezTo>
                    <a:pt x="1624648" y="3028474"/>
                    <a:pt x="1614229" y="3015913"/>
                    <a:pt x="1600200" y="3009900"/>
                  </a:cubicBezTo>
                  <a:cubicBezTo>
                    <a:pt x="1584157" y="3003024"/>
                    <a:pt x="1566183" y="3001995"/>
                    <a:pt x="1549400" y="2997200"/>
                  </a:cubicBezTo>
                  <a:cubicBezTo>
                    <a:pt x="1536528" y="2993522"/>
                    <a:pt x="1524000" y="2988733"/>
                    <a:pt x="1511300" y="2984500"/>
                  </a:cubicBezTo>
                  <a:cubicBezTo>
                    <a:pt x="1498600" y="2971800"/>
                    <a:pt x="1488794" y="2955311"/>
                    <a:pt x="1473200" y="2946400"/>
                  </a:cubicBezTo>
                  <a:cubicBezTo>
                    <a:pt x="1458045" y="2937740"/>
                    <a:pt x="1439183" y="2938495"/>
                    <a:pt x="1422400" y="2933700"/>
                  </a:cubicBezTo>
                  <a:cubicBezTo>
                    <a:pt x="1409528" y="2930022"/>
                    <a:pt x="1396002" y="2927501"/>
                    <a:pt x="1384300" y="2921000"/>
                  </a:cubicBezTo>
                  <a:cubicBezTo>
                    <a:pt x="1357615" y="2906175"/>
                    <a:pt x="1333500" y="2887133"/>
                    <a:pt x="1308100" y="2870200"/>
                  </a:cubicBezTo>
                  <a:cubicBezTo>
                    <a:pt x="1295400" y="2861733"/>
                    <a:pt x="1284967" y="2847793"/>
                    <a:pt x="1270000" y="2844800"/>
                  </a:cubicBezTo>
                  <a:lnTo>
                    <a:pt x="1206500" y="2832100"/>
                  </a:lnTo>
                  <a:cubicBezTo>
                    <a:pt x="1181165" y="2827494"/>
                    <a:pt x="1155550" y="2824450"/>
                    <a:pt x="1130300" y="2819400"/>
                  </a:cubicBezTo>
                  <a:cubicBezTo>
                    <a:pt x="1113184" y="2815977"/>
                    <a:pt x="1096830" y="2808780"/>
                    <a:pt x="1079500" y="2806700"/>
                  </a:cubicBezTo>
                  <a:cubicBezTo>
                    <a:pt x="990834" y="2796060"/>
                    <a:pt x="901628" y="2790489"/>
                    <a:pt x="812800" y="2781300"/>
                  </a:cubicBezTo>
                  <a:cubicBezTo>
                    <a:pt x="748659" y="2774665"/>
                    <a:pt x="716297" y="2772669"/>
                    <a:pt x="660400" y="2755900"/>
                  </a:cubicBezTo>
                  <a:cubicBezTo>
                    <a:pt x="634755" y="2748207"/>
                    <a:pt x="610175" y="2736994"/>
                    <a:pt x="584200" y="2730500"/>
                  </a:cubicBezTo>
                  <a:cubicBezTo>
                    <a:pt x="567267" y="2726267"/>
                    <a:pt x="550118" y="2722816"/>
                    <a:pt x="533400" y="2717800"/>
                  </a:cubicBezTo>
                  <a:cubicBezTo>
                    <a:pt x="507755" y="2710107"/>
                    <a:pt x="457200" y="2692400"/>
                    <a:pt x="457200" y="2692400"/>
                  </a:cubicBezTo>
                  <a:cubicBezTo>
                    <a:pt x="389467" y="2590800"/>
                    <a:pt x="478367" y="2713567"/>
                    <a:pt x="393700" y="2628900"/>
                  </a:cubicBezTo>
                  <a:cubicBezTo>
                    <a:pt x="336255" y="2571455"/>
                    <a:pt x="404373" y="2602824"/>
                    <a:pt x="330200" y="2578100"/>
                  </a:cubicBezTo>
                  <a:cubicBezTo>
                    <a:pt x="313267" y="2561167"/>
                    <a:pt x="294360" y="2546000"/>
                    <a:pt x="279400" y="2527300"/>
                  </a:cubicBezTo>
                  <a:cubicBezTo>
                    <a:pt x="194733" y="2421467"/>
                    <a:pt x="266700" y="2476500"/>
                    <a:pt x="190500" y="2425700"/>
                  </a:cubicBezTo>
                  <a:cubicBezTo>
                    <a:pt x="181832" y="2399695"/>
                    <a:pt x="175126" y="2368438"/>
                    <a:pt x="152400" y="2349500"/>
                  </a:cubicBezTo>
                  <a:cubicBezTo>
                    <a:pt x="137856" y="2337380"/>
                    <a:pt x="118533" y="2332567"/>
                    <a:pt x="101600" y="2324100"/>
                  </a:cubicBezTo>
                  <a:cubicBezTo>
                    <a:pt x="97367" y="2311400"/>
                    <a:pt x="97263" y="2296453"/>
                    <a:pt x="88900" y="2286000"/>
                  </a:cubicBezTo>
                  <a:cubicBezTo>
                    <a:pt x="20309" y="2200261"/>
                    <a:pt x="75907" y="2336067"/>
                    <a:pt x="25400" y="2209800"/>
                  </a:cubicBezTo>
                  <a:cubicBezTo>
                    <a:pt x="15456" y="2184941"/>
                    <a:pt x="0" y="2133600"/>
                    <a:pt x="0" y="2133600"/>
                  </a:cubicBezTo>
                  <a:cubicBezTo>
                    <a:pt x="4233" y="2015067"/>
                    <a:pt x="1275" y="1896057"/>
                    <a:pt x="12700" y="1778000"/>
                  </a:cubicBezTo>
                  <a:cubicBezTo>
                    <a:pt x="15283" y="1751308"/>
                    <a:pt x="56684" y="1724258"/>
                    <a:pt x="76200" y="1714500"/>
                  </a:cubicBezTo>
                  <a:cubicBezTo>
                    <a:pt x="88174" y="1708513"/>
                    <a:pt x="102326" y="1707787"/>
                    <a:pt x="114300" y="1701800"/>
                  </a:cubicBezTo>
                  <a:cubicBezTo>
                    <a:pt x="127952" y="1694974"/>
                    <a:pt x="137674" y="1680416"/>
                    <a:pt x="152400" y="1676400"/>
                  </a:cubicBezTo>
                  <a:cubicBezTo>
                    <a:pt x="200892" y="1663175"/>
                    <a:pt x="226978" y="1663700"/>
                    <a:pt x="266700" y="1663700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462637">
              <a:off x="7965214" y="1680653"/>
              <a:ext cx="3191292" cy="2614599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55788" y="2026450"/>
              <a:ext cx="3191292" cy="2614599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 rot="16200000">
              <a:off x="9453187" y="5788222"/>
              <a:ext cx="15616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 smtClean="0">
                  <a:latin typeface="CrayonL" panose="00000500000000000000" pitchFamily="2" charset="0"/>
                </a:rPr>
                <a:t>Les défenses</a:t>
              </a:r>
              <a:endParaRPr lang="fr-FR" sz="2000" i="1" dirty="0">
                <a:latin typeface="CrayonL" panose="00000500000000000000" pitchFamily="2" charset="0"/>
              </a:endParaRP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5176802" y="4032315"/>
            <a:ext cx="3128348" cy="2127119"/>
            <a:chOff x="4699000" y="3987800"/>
            <a:chExt cx="3128348" cy="2127119"/>
          </a:xfrm>
        </p:grpSpPr>
        <p:sp>
          <p:nvSpPr>
            <p:cNvPr id="24" name="Rectangle à coins arrondis 23"/>
            <p:cNvSpPr/>
            <p:nvPr/>
          </p:nvSpPr>
          <p:spPr>
            <a:xfrm rot="18174931">
              <a:off x="6106907" y="4394477"/>
              <a:ext cx="1186774" cy="225410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2079" y="4060254"/>
              <a:ext cx="1667322" cy="1784383"/>
            </a:xfrm>
            <a:prstGeom prst="rect">
              <a:avLst/>
            </a:prstGeom>
          </p:spPr>
        </p:pic>
        <p:sp>
          <p:nvSpPr>
            <p:cNvPr id="23" name="Forme libre 22"/>
            <p:cNvSpPr/>
            <p:nvPr/>
          </p:nvSpPr>
          <p:spPr>
            <a:xfrm>
              <a:off x="4699000" y="3987800"/>
              <a:ext cx="1935199" cy="2070100"/>
            </a:xfrm>
            <a:custGeom>
              <a:avLst/>
              <a:gdLst>
                <a:gd name="connsiteX0" fmla="*/ 571500 w 1935199"/>
                <a:gd name="connsiteY0" fmla="*/ 2070100 h 2070100"/>
                <a:gd name="connsiteX1" fmla="*/ 736600 w 1935199"/>
                <a:gd name="connsiteY1" fmla="*/ 2057400 h 2070100"/>
                <a:gd name="connsiteX2" fmla="*/ 774700 w 1935199"/>
                <a:gd name="connsiteY2" fmla="*/ 2044700 h 2070100"/>
                <a:gd name="connsiteX3" fmla="*/ 800100 w 1935199"/>
                <a:gd name="connsiteY3" fmla="*/ 2006600 h 2070100"/>
                <a:gd name="connsiteX4" fmla="*/ 812800 w 1935199"/>
                <a:gd name="connsiteY4" fmla="*/ 1955800 h 2070100"/>
                <a:gd name="connsiteX5" fmla="*/ 863600 w 1935199"/>
                <a:gd name="connsiteY5" fmla="*/ 1879600 h 2070100"/>
                <a:gd name="connsiteX6" fmla="*/ 876300 w 1935199"/>
                <a:gd name="connsiteY6" fmla="*/ 1828800 h 2070100"/>
                <a:gd name="connsiteX7" fmla="*/ 914400 w 1935199"/>
                <a:gd name="connsiteY7" fmla="*/ 1816100 h 2070100"/>
                <a:gd name="connsiteX8" fmla="*/ 927100 w 1935199"/>
                <a:gd name="connsiteY8" fmla="*/ 1778000 h 2070100"/>
                <a:gd name="connsiteX9" fmla="*/ 939800 w 1935199"/>
                <a:gd name="connsiteY9" fmla="*/ 1435100 h 2070100"/>
                <a:gd name="connsiteX10" fmla="*/ 952500 w 1935199"/>
                <a:gd name="connsiteY10" fmla="*/ 1384300 h 2070100"/>
                <a:gd name="connsiteX11" fmla="*/ 965200 w 1935199"/>
                <a:gd name="connsiteY11" fmla="*/ 1143000 h 2070100"/>
                <a:gd name="connsiteX12" fmla="*/ 990600 w 1935199"/>
                <a:gd name="connsiteY12" fmla="*/ 1104900 h 2070100"/>
                <a:gd name="connsiteX13" fmla="*/ 1016000 w 1935199"/>
                <a:gd name="connsiteY13" fmla="*/ 1041400 h 2070100"/>
                <a:gd name="connsiteX14" fmla="*/ 1066800 w 1935199"/>
                <a:gd name="connsiteY14" fmla="*/ 965200 h 2070100"/>
                <a:gd name="connsiteX15" fmla="*/ 1092200 w 1935199"/>
                <a:gd name="connsiteY15" fmla="*/ 914400 h 2070100"/>
                <a:gd name="connsiteX16" fmla="*/ 1168400 w 1935199"/>
                <a:gd name="connsiteY16" fmla="*/ 850900 h 2070100"/>
                <a:gd name="connsiteX17" fmla="*/ 1257300 w 1935199"/>
                <a:gd name="connsiteY17" fmla="*/ 800100 h 2070100"/>
                <a:gd name="connsiteX18" fmla="*/ 1371600 w 1935199"/>
                <a:gd name="connsiteY18" fmla="*/ 762000 h 2070100"/>
                <a:gd name="connsiteX19" fmla="*/ 1409700 w 1935199"/>
                <a:gd name="connsiteY19" fmla="*/ 749300 h 2070100"/>
                <a:gd name="connsiteX20" fmla="*/ 1524000 w 1935199"/>
                <a:gd name="connsiteY20" fmla="*/ 723900 h 2070100"/>
                <a:gd name="connsiteX21" fmla="*/ 1574800 w 1935199"/>
                <a:gd name="connsiteY21" fmla="*/ 698500 h 2070100"/>
                <a:gd name="connsiteX22" fmla="*/ 1612900 w 1935199"/>
                <a:gd name="connsiteY22" fmla="*/ 685800 h 2070100"/>
                <a:gd name="connsiteX23" fmla="*/ 1651000 w 1935199"/>
                <a:gd name="connsiteY23" fmla="*/ 660400 h 2070100"/>
                <a:gd name="connsiteX24" fmla="*/ 1790700 w 1935199"/>
                <a:gd name="connsiteY24" fmla="*/ 635000 h 2070100"/>
                <a:gd name="connsiteX25" fmla="*/ 1828800 w 1935199"/>
                <a:gd name="connsiteY25" fmla="*/ 609600 h 2070100"/>
                <a:gd name="connsiteX26" fmla="*/ 1879600 w 1935199"/>
                <a:gd name="connsiteY26" fmla="*/ 533400 h 2070100"/>
                <a:gd name="connsiteX27" fmla="*/ 1917700 w 1935199"/>
                <a:gd name="connsiteY27" fmla="*/ 431800 h 2070100"/>
                <a:gd name="connsiteX28" fmla="*/ 1917700 w 1935199"/>
                <a:gd name="connsiteY28" fmla="*/ 101600 h 2070100"/>
                <a:gd name="connsiteX29" fmla="*/ 1841500 w 1935199"/>
                <a:gd name="connsiteY29" fmla="*/ 76200 h 2070100"/>
                <a:gd name="connsiteX30" fmla="*/ 1765300 w 1935199"/>
                <a:gd name="connsiteY30" fmla="*/ 50800 h 2070100"/>
                <a:gd name="connsiteX31" fmla="*/ 1727200 w 1935199"/>
                <a:gd name="connsiteY31" fmla="*/ 38100 h 2070100"/>
                <a:gd name="connsiteX32" fmla="*/ 1638300 w 1935199"/>
                <a:gd name="connsiteY32" fmla="*/ 0 h 2070100"/>
                <a:gd name="connsiteX33" fmla="*/ 825500 w 1935199"/>
                <a:gd name="connsiteY33" fmla="*/ 25400 h 2070100"/>
                <a:gd name="connsiteX34" fmla="*/ 723900 w 1935199"/>
                <a:gd name="connsiteY34" fmla="*/ 50800 h 2070100"/>
                <a:gd name="connsiteX35" fmla="*/ 647700 w 1935199"/>
                <a:gd name="connsiteY35" fmla="*/ 63500 h 2070100"/>
                <a:gd name="connsiteX36" fmla="*/ 571500 w 1935199"/>
                <a:gd name="connsiteY36" fmla="*/ 114300 h 2070100"/>
                <a:gd name="connsiteX37" fmla="*/ 533400 w 1935199"/>
                <a:gd name="connsiteY37" fmla="*/ 139700 h 2070100"/>
                <a:gd name="connsiteX38" fmla="*/ 457200 w 1935199"/>
                <a:gd name="connsiteY38" fmla="*/ 165100 h 2070100"/>
                <a:gd name="connsiteX39" fmla="*/ 419100 w 1935199"/>
                <a:gd name="connsiteY39" fmla="*/ 177800 h 2070100"/>
                <a:gd name="connsiteX40" fmla="*/ 342900 w 1935199"/>
                <a:gd name="connsiteY40" fmla="*/ 228600 h 2070100"/>
                <a:gd name="connsiteX41" fmla="*/ 304800 w 1935199"/>
                <a:gd name="connsiteY41" fmla="*/ 266700 h 2070100"/>
                <a:gd name="connsiteX42" fmla="*/ 228600 w 1935199"/>
                <a:gd name="connsiteY42" fmla="*/ 317500 h 2070100"/>
                <a:gd name="connsiteX43" fmla="*/ 203200 w 1935199"/>
                <a:gd name="connsiteY43" fmla="*/ 368300 h 2070100"/>
                <a:gd name="connsiteX44" fmla="*/ 190500 w 1935199"/>
                <a:gd name="connsiteY44" fmla="*/ 406400 h 2070100"/>
                <a:gd name="connsiteX45" fmla="*/ 165100 w 1935199"/>
                <a:gd name="connsiteY45" fmla="*/ 444500 h 2070100"/>
                <a:gd name="connsiteX46" fmla="*/ 152400 w 1935199"/>
                <a:gd name="connsiteY46" fmla="*/ 495300 h 2070100"/>
                <a:gd name="connsiteX47" fmla="*/ 114300 w 1935199"/>
                <a:gd name="connsiteY47" fmla="*/ 508000 h 2070100"/>
                <a:gd name="connsiteX48" fmla="*/ 101600 w 1935199"/>
                <a:gd name="connsiteY48" fmla="*/ 558800 h 2070100"/>
                <a:gd name="connsiteX49" fmla="*/ 88900 w 1935199"/>
                <a:gd name="connsiteY49" fmla="*/ 596900 h 2070100"/>
                <a:gd name="connsiteX50" fmla="*/ 50800 w 1935199"/>
                <a:gd name="connsiteY50" fmla="*/ 635000 h 2070100"/>
                <a:gd name="connsiteX51" fmla="*/ 12700 w 1935199"/>
                <a:gd name="connsiteY51" fmla="*/ 787400 h 2070100"/>
                <a:gd name="connsiteX52" fmla="*/ 0 w 1935199"/>
                <a:gd name="connsiteY52" fmla="*/ 876300 h 2070100"/>
                <a:gd name="connsiteX53" fmla="*/ 25400 w 1935199"/>
                <a:gd name="connsiteY53" fmla="*/ 1625600 h 2070100"/>
                <a:gd name="connsiteX54" fmla="*/ 50800 w 1935199"/>
                <a:gd name="connsiteY54" fmla="*/ 1701800 h 2070100"/>
                <a:gd name="connsiteX55" fmla="*/ 88900 w 1935199"/>
                <a:gd name="connsiteY55" fmla="*/ 1778000 h 2070100"/>
                <a:gd name="connsiteX56" fmla="*/ 127000 w 1935199"/>
                <a:gd name="connsiteY56" fmla="*/ 1790700 h 2070100"/>
                <a:gd name="connsiteX57" fmla="*/ 215900 w 1935199"/>
                <a:gd name="connsiteY57" fmla="*/ 1879600 h 2070100"/>
                <a:gd name="connsiteX58" fmla="*/ 254000 w 1935199"/>
                <a:gd name="connsiteY58" fmla="*/ 1917700 h 2070100"/>
                <a:gd name="connsiteX59" fmla="*/ 279400 w 1935199"/>
                <a:gd name="connsiteY59" fmla="*/ 1955800 h 2070100"/>
                <a:gd name="connsiteX60" fmla="*/ 317500 w 1935199"/>
                <a:gd name="connsiteY60" fmla="*/ 1981200 h 2070100"/>
                <a:gd name="connsiteX61" fmla="*/ 444500 w 1935199"/>
                <a:gd name="connsiteY61" fmla="*/ 2044700 h 2070100"/>
                <a:gd name="connsiteX62" fmla="*/ 482600 w 1935199"/>
                <a:gd name="connsiteY62" fmla="*/ 2057400 h 2070100"/>
                <a:gd name="connsiteX63" fmla="*/ 520700 w 1935199"/>
                <a:gd name="connsiteY63" fmla="*/ 2070100 h 2070100"/>
                <a:gd name="connsiteX64" fmla="*/ 698500 w 1935199"/>
                <a:gd name="connsiteY64" fmla="*/ 2070100 h 207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935199" h="2070100">
                  <a:moveTo>
                    <a:pt x="571500" y="2070100"/>
                  </a:moveTo>
                  <a:cubicBezTo>
                    <a:pt x="626533" y="2065867"/>
                    <a:pt x="681830" y="2064246"/>
                    <a:pt x="736600" y="2057400"/>
                  </a:cubicBezTo>
                  <a:cubicBezTo>
                    <a:pt x="749884" y="2055740"/>
                    <a:pt x="764247" y="2053063"/>
                    <a:pt x="774700" y="2044700"/>
                  </a:cubicBezTo>
                  <a:cubicBezTo>
                    <a:pt x="786619" y="2035165"/>
                    <a:pt x="791633" y="2019300"/>
                    <a:pt x="800100" y="2006600"/>
                  </a:cubicBezTo>
                  <a:cubicBezTo>
                    <a:pt x="804333" y="1989667"/>
                    <a:pt x="804994" y="1971412"/>
                    <a:pt x="812800" y="1955800"/>
                  </a:cubicBezTo>
                  <a:cubicBezTo>
                    <a:pt x="826452" y="1928496"/>
                    <a:pt x="863600" y="1879600"/>
                    <a:pt x="863600" y="1879600"/>
                  </a:cubicBezTo>
                  <a:cubicBezTo>
                    <a:pt x="867833" y="1862667"/>
                    <a:pt x="865396" y="1842430"/>
                    <a:pt x="876300" y="1828800"/>
                  </a:cubicBezTo>
                  <a:cubicBezTo>
                    <a:pt x="884663" y="1818347"/>
                    <a:pt x="904934" y="1825566"/>
                    <a:pt x="914400" y="1816100"/>
                  </a:cubicBezTo>
                  <a:cubicBezTo>
                    <a:pt x="923866" y="1806634"/>
                    <a:pt x="922867" y="1790700"/>
                    <a:pt x="927100" y="1778000"/>
                  </a:cubicBezTo>
                  <a:cubicBezTo>
                    <a:pt x="931333" y="1663700"/>
                    <a:pt x="932436" y="1549241"/>
                    <a:pt x="939800" y="1435100"/>
                  </a:cubicBezTo>
                  <a:cubicBezTo>
                    <a:pt x="940924" y="1417682"/>
                    <a:pt x="950988" y="1401689"/>
                    <a:pt x="952500" y="1384300"/>
                  </a:cubicBezTo>
                  <a:cubicBezTo>
                    <a:pt x="959478" y="1304058"/>
                    <a:pt x="954317" y="1222806"/>
                    <a:pt x="965200" y="1143000"/>
                  </a:cubicBezTo>
                  <a:cubicBezTo>
                    <a:pt x="967262" y="1127876"/>
                    <a:pt x="983774" y="1118552"/>
                    <a:pt x="990600" y="1104900"/>
                  </a:cubicBezTo>
                  <a:cubicBezTo>
                    <a:pt x="1000795" y="1084510"/>
                    <a:pt x="1005084" y="1061414"/>
                    <a:pt x="1016000" y="1041400"/>
                  </a:cubicBezTo>
                  <a:cubicBezTo>
                    <a:pt x="1030618" y="1014600"/>
                    <a:pt x="1053148" y="992504"/>
                    <a:pt x="1066800" y="965200"/>
                  </a:cubicBezTo>
                  <a:cubicBezTo>
                    <a:pt x="1075267" y="948267"/>
                    <a:pt x="1081196" y="929806"/>
                    <a:pt x="1092200" y="914400"/>
                  </a:cubicBezTo>
                  <a:cubicBezTo>
                    <a:pt x="1114424" y="883286"/>
                    <a:pt x="1138020" y="871153"/>
                    <a:pt x="1168400" y="850900"/>
                  </a:cubicBezTo>
                  <a:cubicBezTo>
                    <a:pt x="1209062" y="789908"/>
                    <a:pt x="1174183" y="822768"/>
                    <a:pt x="1257300" y="800100"/>
                  </a:cubicBezTo>
                  <a:lnTo>
                    <a:pt x="1371600" y="762000"/>
                  </a:lnTo>
                  <a:cubicBezTo>
                    <a:pt x="1384300" y="757767"/>
                    <a:pt x="1396713" y="752547"/>
                    <a:pt x="1409700" y="749300"/>
                  </a:cubicBezTo>
                  <a:cubicBezTo>
                    <a:pt x="1481441" y="731365"/>
                    <a:pt x="1443384" y="740023"/>
                    <a:pt x="1524000" y="723900"/>
                  </a:cubicBezTo>
                  <a:cubicBezTo>
                    <a:pt x="1540933" y="715433"/>
                    <a:pt x="1557399" y="705958"/>
                    <a:pt x="1574800" y="698500"/>
                  </a:cubicBezTo>
                  <a:cubicBezTo>
                    <a:pt x="1587105" y="693227"/>
                    <a:pt x="1600926" y="691787"/>
                    <a:pt x="1612900" y="685800"/>
                  </a:cubicBezTo>
                  <a:cubicBezTo>
                    <a:pt x="1626552" y="678974"/>
                    <a:pt x="1636971" y="666413"/>
                    <a:pt x="1651000" y="660400"/>
                  </a:cubicBezTo>
                  <a:cubicBezTo>
                    <a:pt x="1680940" y="647569"/>
                    <a:pt x="1770099" y="637943"/>
                    <a:pt x="1790700" y="635000"/>
                  </a:cubicBezTo>
                  <a:cubicBezTo>
                    <a:pt x="1803400" y="626533"/>
                    <a:pt x="1818749" y="621087"/>
                    <a:pt x="1828800" y="609600"/>
                  </a:cubicBezTo>
                  <a:cubicBezTo>
                    <a:pt x="1848902" y="586626"/>
                    <a:pt x="1868263" y="561744"/>
                    <a:pt x="1879600" y="533400"/>
                  </a:cubicBezTo>
                  <a:cubicBezTo>
                    <a:pt x="1909972" y="457471"/>
                    <a:pt x="1897791" y="491527"/>
                    <a:pt x="1917700" y="431800"/>
                  </a:cubicBezTo>
                  <a:cubicBezTo>
                    <a:pt x="1928666" y="333109"/>
                    <a:pt x="1950884" y="191671"/>
                    <a:pt x="1917700" y="101600"/>
                  </a:cubicBezTo>
                  <a:cubicBezTo>
                    <a:pt x="1908444" y="76477"/>
                    <a:pt x="1866900" y="84667"/>
                    <a:pt x="1841500" y="76200"/>
                  </a:cubicBezTo>
                  <a:lnTo>
                    <a:pt x="1765300" y="50800"/>
                  </a:lnTo>
                  <a:cubicBezTo>
                    <a:pt x="1752600" y="46567"/>
                    <a:pt x="1739174" y="44087"/>
                    <a:pt x="1727200" y="38100"/>
                  </a:cubicBezTo>
                  <a:cubicBezTo>
                    <a:pt x="1664426" y="6713"/>
                    <a:pt x="1694361" y="18687"/>
                    <a:pt x="1638300" y="0"/>
                  </a:cubicBezTo>
                  <a:lnTo>
                    <a:pt x="825500" y="25400"/>
                  </a:lnTo>
                  <a:cubicBezTo>
                    <a:pt x="757258" y="28367"/>
                    <a:pt x="777278" y="38938"/>
                    <a:pt x="723900" y="50800"/>
                  </a:cubicBezTo>
                  <a:cubicBezTo>
                    <a:pt x="698763" y="56386"/>
                    <a:pt x="673100" y="59267"/>
                    <a:pt x="647700" y="63500"/>
                  </a:cubicBezTo>
                  <a:lnTo>
                    <a:pt x="571500" y="114300"/>
                  </a:lnTo>
                  <a:cubicBezTo>
                    <a:pt x="558800" y="122767"/>
                    <a:pt x="547880" y="134873"/>
                    <a:pt x="533400" y="139700"/>
                  </a:cubicBezTo>
                  <a:lnTo>
                    <a:pt x="457200" y="165100"/>
                  </a:lnTo>
                  <a:lnTo>
                    <a:pt x="419100" y="177800"/>
                  </a:lnTo>
                  <a:cubicBezTo>
                    <a:pt x="297557" y="299343"/>
                    <a:pt x="453178" y="155082"/>
                    <a:pt x="342900" y="228600"/>
                  </a:cubicBezTo>
                  <a:cubicBezTo>
                    <a:pt x="327956" y="238563"/>
                    <a:pt x="318977" y="255673"/>
                    <a:pt x="304800" y="266700"/>
                  </a:cubicBezTo>
                  <a:cubicBezTo>
                    <a:pt x="280703" y="285442"/>
                    <a:pt x="228600" y="317500"/>
                    <a:pt x="228600" y="317500"/>
                  </a:cubicBezTo>
                  <a:cubicBezTo>
                    <a:pt x="220133" y="334433"/>
                    <a:pt x="210658" y="350899"/>
                    <a:pt x="203200" y="368300"/>
                  </a:cubicBezTo>
                  <a:cubicBezTo>
                    <a:pt x="197927" y="380605"/>
                    <a:pt x="196487" y="394426"/>
                    <a:pt x="190500" y="406400"/>
                  </a:cubicBezTo>
                  <a:cubicBezTo>
                    <a:pt x="183674" y="420052"/>
                    <a:pt x="173567" y="431800"/>
                    <a:pt x="165100" y="444500"/>
                  </a:cubicBezTo>
                  <a:cubicBezTo>
                    <a:pt x="160867" y="461433"/>
                    <a:pt x="163304" y="481670"/>
                    <a:pt x="152400" y="495300"/>
                  </a:cubicBezTo>
                  <a:cubicBezTo>
                    <a:pt x="144037" y="505753"/>
                    <a:pt x="122663" y="497547"/>
                    <a:pt x="114300" y="508000"/>
                  </a:cubicBezTo>
                  <a:cubicBezTo>
                    <a:pt x="103396" y="521630"/>
                    <a:pt x="106395" y="542017"/>
                    <a:pt x="101600" y="558800"/>
                  </a:cubicBezTo>
                  <a:cubicBezTo>
                    <a:pt x="97922" y="571672"/>
                    <a:pt x="96326" y="585761"/>
                    <a:pt x="88900" y="596900"/>
                  </a:cubicBezTo>
                  <a:cubicBezTo>
                    <a:pt x="78937" y="611844"/>
                    <a:pt x="63500" y="622300"/>
                    <a:pt x="50800" y="635000"/>
                  </a:cubicBezTo>
                  <a:cubicBezTo>
                    <a:pt x="29225" y="699725"/>
                    <a:pt x="30895" y="690358"/>
                    <a:pt x="12700" y="787400"/>
                  </a:cubicBezTo>
                  <a:cubicBezTo>
                    <a:pt x="7183" y="816821"/>
                    <a:pt x="4233" y="846667"/>
                    <a:pt x="0" y="876300"/>
                  </a:cubicBezTo>
                  <a:cubicBezTo>
                    <a:pt x="8467" y="1126067"/>
                    <a:pt x="10050" y="1376162"/>
                    <a:pt x="25400" y="1625600"/>
                  </a:cubicBezTo>
                  <a:cubicBezTo>
                    <a:pt x="27045" y="1652323"/>
                    <a:pt x="42333" y="1676400"/>
                    <a:pt x="50800" y="1701800"/>
                  </a:cubicBezTo>
                  <a:cubicBezTo>
                    <a:pt x="59166" y="1726899"/>
                    <a:pt x="66519" y="1760095"/>
                    <a:pt x="88900" y="1778000"/>
                  </a:cubicBezTo>
                  <a:cubicBezTo>
                    <a:pt x="99353" y="1786363"/>
                    <a:pt x="114300" y="1786467"/>
                    <a:pt x="127000" y="1790700"/>
                  </a:cubicBezTo>
                  <a:cubicBezTo>
                    <a:pt x="185226" y="1878039"/>
                    <a:pt x="148840" y="1857247"/>
                    <a:pt x="215900" y="1879600"/>
                  </a:cubicBezTo>
                  <a:cubicBezTo>
                    <a:pt x="228600" y="1892300"/>
                    <a:pt x="242502" y="1903902"/>
                    <a:pt x="254000" y="1917700"/>
                  </a:cubicBezTo>
                  <a:cubicBezTo>
                    <a:pt x="263771" y="1929426"/>
                    <a:pt x="268607" y="1945007"/>
                    <a:pt x="279400" y="1955800"/>
                  </a:cubicBezTo>
                  <a:cubicBezTo>
                    <a:pt x="290193" y="1966593"/>
                    <a:pt x="305080" y="1972328"/>
                    <a:pt x="317500" y="1981200"/>
                  </a:cubicBezTo>
                  <a:cubicBezTo>
                    <a:pt x="396490" y="2037621"/>
                    <a:pt x="339655" y="2009752"/>
                    <a:pt x="444500" y="2044700"/>
                  </a:cubicBezTo>
                  <a:lnTo>
                    <a:pt x="482600" y="2057400"/>
                  </a:lnTo>
                  <a:cubicBezTo>
                    <a:pt x="495300" y="2061633"/>
                    <a:pt x="507313" y="2070100"/>
                    <a:pt x="520700" y="2070100"/>
                  </a:cubicBezTo>
                  <a:lnTo>
                    <a:pt x="698500" y="2070100"/>
                  </a:lnTo>
                </a:path>
              </a:pathLst>
            </a:custGeom>
            <a:noFill/>
            <a:ln w="38100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5" name="Connecteur droit 24"/>
            <p:cNvCxnSpPr>
              <a:stCxn id="24" idx="1"/>
            </p:cNvCxnSpPr>
            <p:nvPr/>
          </p:nvCxnSpPr>
          <p:spPr>
            <a:xfrm flipH="1" flipV="1">
              <a:off x="5638440" y="5534231"/>
              <a:ext cx="739407" cy="485433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 rot="1989489">
              <a:off x="6142050" y="5405806"/>
              <a:ext cx="12779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 smtClean="0">
                  <a:latin typeface="CrayonL" panose="00000500000000000000" pitchFamily="2" charset="0"/>
                </a:rPr>
                <a:t>La queue</a:t>
              </a:r>
              <a:endParaRPr lang="fr-FR" sz="2000" i="1" dirty="0">
                <a:latin typeface="CrayonL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277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230" y="128800"/>
            <a:ext cx="2397125" cy="216973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078" y="128800"/>
            <a:ext cx="2324711" cy="216973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252" y="2079586"/>
            <a:ext cx="2072300" cy="216973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6504" y="2079586"/>
            <a:ext cx="1729764" cy="216973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2640" y="4360156"/>
            <a:ext cx="2072300" cy="220662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7631" y="4706484"/>
            <a:ext cx="1207509" cy="129228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462637" flipH="1">
            <a:off x="3487621" y="2257013"/>
            <a:ext cx="2223834" cy="177299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399668" y="2339661"/>
            <a:ext cx="2223834" cy="177299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9"/>
          <a:srcRect r="8552" b="1824"/>
          <a:stretch/>
        </p:blipFill>
        <p:spPr>
          <a:xfrm rot="20836766">
            <a:off x="449092" y="3352858"/>
            <a:ext cx="985761" cy="314397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0731" y="214695"/>
            <a:ext cx="1438275" cy="790575"/>
          </a:xfrm>
          <a:prstGeom prst="round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6984" y="4532150"/>
            <a:ext cx="2262188" cy="2034631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8324" y="4563901"/>
            <a:ext cx="2282082" cy="2034631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4" name="ZoneTexte 13"/>
          <p:cNvSpPr txBox="1"/>
          <p:nvPr/>
        </p:nvSpPr>
        <p:spPr>
          <a:xfrm>
            <a:off x="0" y="108156"/>
            <a:ext cx="2550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smtClean="0">
                <a:latin typeface="CrayonL" panose="00000500000000000000" pitchFamily="2" charset="0"/>
              </a:rPr>
              <a:t>Le mammouth</a:t>
            </a:r>
            <a:endParaRPr lang="fr-FR" sz="2800" i="1" dirty="0">
              <a:latin typeface="CrayonL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57" y="5186593"/>
            <a:ext cx="2133729" cy="159209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6264" t="-2906"/>
          <a:stretch/>
        </p:blipFill>
        <p:spPr>
          <a:xfrm>
            <a:off x="9818340" y="0"/>
            <a:ext cx="1905068" cy="186927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344" y="4821471"/>
            <a:ext cx="2247332" cy="204922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/>
          <a:srcRect l="1" r="2382" b="2346"/>
          <a:stretch/>
        </p:blipFill>
        <p:spPr>
          <a:xfrm>
            <a:off x="98530" y="711627"/>
            <a:ext cx="2382982" cy="161323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722" y="22581"/>
            <a:ext cx="5556106" cy="37473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/>
          <a:srcRect l="16458" t="17502" r="38129" b="23323"/>
          <a:stretch/>
        </p:blipFill>
        <p:spPr>
          <a:xfrm>
            <a:off x="189170" y="2463599"/>
            <a:ext cx="2160795" cy="158376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6165" y="4025426"/>
            <a:ext cx="1691499" cy="159209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1627" y="4047362"/>
            <a:ext cx="1700229" cy="1634118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1915" y="1896237"/>
            <a:ext cx="2149906" cy="1583762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11"/>
          <a:srcRect l="20417" t="20987" r="44930" b="23704"/>
          <a:stretch/>
        </p:blipFill>
        <p:spPr>
          <a:xfrm>
            <a:off x="4391850" y="5029022"/>
            <a:ext cx="1700229" cy="1634118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4700" y="4586949"/>
            <a:ext cx="3409838" cy="255737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0" y="108156"/>
            <a:ext cx="160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smtClean="0">
                <a:latin typeface="CrayonL" panose="00000500000000000000" pitchFamily="2" charset="0"/>
              </a:rPr>
              <a:t>Le gibier</a:t>
            </a:r>
            <a:endParaRPr lang="fr-FR" sz="2800" i="1" dirty="0">
              <a:latin typeface="CrayonL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85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74" y="2034498"/>
            <a:ext cx="645594" cy="120948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270" y="2109709"/>
            <a:ext cx="1027598" cy="1036585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530" y="3887912"/>
            <a:ext cx="708101" cy="117585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10" y="4168535"/>
            <a:ext cx="781701" cy="81131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8882">
            <a:off x="8110525" y="4188526"/>
            <a:ext cx="1039575" cy="75895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7422" y="4083870"/>
            <a:ext cx="681006" cy="87308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7655" y="4160554"/>
            <a:ext cx="1039575" cy="75895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1406" y="3867831"/>
            <a:ext cx="663247" cy="115347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0663" y="4083870"/>
            <a:ext cx="1040969" cy="78394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1989" y="3908142"/>
            <a:ext cx="679433" cy="115347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333" y="4131461"/>
            <a:ext cx="681006" cy="87308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11"/>
          <a:srcRect l="11377" t="-788"/>
          <a:stretch/>
        </p:blipFill>
        <p:spPr>
          <a:xfrm>
            <a:off x="335664" y="5466699"/>
            <a:ext cx="1210574" cy="1180710"/>
          </a:xfrm>
          <a:prstGeom prst="round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79239" y="5456657"/>
            <a:ext cx="1238225" cy="1190751"/>
          </a:xfrm>
          <a:prstGeom prst="round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1117" y="5466699"/>
            <a:ext cx="1224578" cy="1180710"/>
          </a:xfrm>
          <a:prstGeom prst="round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14"/>
          <a:srcRect t="1402" r="2816"/>
          <a:stretch/>
        </p:blipFill>
        <p:spPr>
          <a:xfrm>
            <a:off x="4165208" y="5449365"/>
            <a:ext cx="1218228" cy="1198043"/>
          </a:xfrm>
          <a:prstGeom prst="round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14721" y="5440466"/>
            <a:ext cx="1216261" cy="1206942"/>
          </a:xfrm>
          <a:prstGeom prst="round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29887" y="5449365"/>
            <a:ext cx="1250649" cy="1198043"/>
          </a:xfrm>
          <a:prstGeom prst="round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75330" y="5440466"/>
            <a:ext cx="1224807" cy="1198043"/>
          </a:xfrm>
          <a:prstGeom prst="round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37084" y="5429687"/>
            <a:ext cx="1215542" cy="1208822"/>
          </a:xfrm>
          <a:prstGeom prst="round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3031" y="5429687"/>
            <a:ext cx="1220970" cy="1208822"/>
          </a:xfrm>
          <a:prstGeom prst="round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1468" y="2090250"/>
            <a:ext cx="547261" cy="1036147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99809" y="2165136"/>
            <a:ext cx="544763" cy="1045356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38434" y="2069826"/>
            <a:ext cx="641748" cy="105147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8028" y="2175944"/>
            <a:ext cx="282656" cy="978954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38063" y="2083774"/>
            <a:ext cx="641748" cy="1051479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8307" y="2052732"/>
            <a:ext cx="689697" cy="1074289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23">
            <a:grayscl/>
          </a:blip>
          <a:stretch>
            <a:fillRect/>
          </a:stretch>
        </p:blipFill>
        <p:spPr>
          <a:xfrm>
            <a:off x="10885216" y="2052732"/>
            <a:ext cx="689697" cy="1102166"/>
          </a:xfrm>
          <a:prstGeom prst="rect">
            <a:avLst/>
          </a:prstGeom>
        </p:spPr>
      </p:pic>
      <p:sp>
        <p:nvSpPr>
          <p:cNvPr id="34" name="Rectangle à coins arrondis 33"/>
          <p:cNvSpPr/>
          <p:nvPr/>
        </p:nvSpPr>
        <p:spPr>
          <a:xfrm>
            <a:off x="363723" y="277036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à coins arrondis 34"/>
          <p:cNvSpPr/>
          <p:nvPr/>
        </p:nvSpPr>
        <p:spPr>
          <a:xfrm>
            <a:off x="1632878" y="277036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à coins arrondis 35"/>
          <p:cNvSpPr/>
          <p:nvPr/>
        </p:nvSpPr>
        <p:spPr>
          <a:xfrm>
            <a:off x="2902033" y="277036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à coins arrondis 36"/>
          <p:cNvSpPr/>
          <p:nvPr/>
        </p:nvSpPr>
        <p:spPr>
          <a:xfrm>
            <a:off x="4173255" y="277036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à coins arrondis 37"/>
          <p:cNvSpPr/>
          <p:nvPr/>
        </p:nvSpPr>
        <p:spPr>
          <a:xfrm>
            <a:off x="5442410" y="277036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à coins arrondis 38"/>
          <p:cNvSpPr/>
          <p:nvPr/>
        </p:nvSpPr>
        <p:spPr>
          <a:xfrm>
            <a:off x="6711565" y="277036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à coins arrondis 39"/>
          <p:cNvSpPr/>
          <p:nvPr/>
        </p:nvSpPr>
        <p:spPr>
          <a:xfrm>
            <a:off x="7980720" y="268137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à coins arrondis 40"/>
          <p:cNvSpPr/>
          <p:nvPr/>
        </p:nvSpPr>
        <p:spPr>
          <a:xfrm>
            <a:off x="9249875" y="268137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à coins arrondis 41"/>
          <p:cNvSpPr/>
          <p:nvPr/>
        </p:nvSpPr>
        <p:spPr>
          <a:xfrm>
            <a:off x="10519030" y="268137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à coins arrondis 42"/>
          <p:cNvSpPr/>
          <p:nvPr/>
        </p:nvSpPr>
        <p:spPr>
          <a:xfrm>
            <a:off x="363723" y="2109710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à coins arrondis 43"/>
          <p:cNvSpPr/>
          <p:nvPr/>
        </p:nvSpPr>
        <p:spPr>
          <a:xfrm>
            <a:off x="1670447" y="2096688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à coins arrondis 44"/>
          <p:cNvSpPr/>
          <p:nvPr/>
        </p:nvSpPr>
        <p:spPr>
          <a:xfrm>
            <a:off x="2950218" y="2092589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à coins arrondis 45"/>
          <p:cNvSpPr/>
          <p:nvPr/>
        </p:nvSpPr>
        <p:spPr>
          <a:xfrm>
            <a:off x="4221440" y="2092589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Rectangle à coins arrondis 46"/>
          <p:cNvSpPr/>
          <p:nvPr/>
        </p:nvSpPr>
        <p:spPr>
          <a:xfrm>
            <a:off x="5490595" y="2092589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Rectangle à coins arrondis 47"/>
          <p:cNvSpPr/>
          <p:nvPr/>
        </p:nvSpPr>
        <p:spPr>
          <a:xfrm>
            <a:off x="6759750" y="2092589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à coins arrondis 48"/>
          <p:cNvSpPr/>
          <p:nvPr/>
        </p:nvSpPr>
        <p:spPr>
          <a:xfrm>
            <a:off x="8028905" y="2083690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à coins arrondis 49"/>
          <p:cNvSpPr/>
          <p:nvPr/>
        </p:nvSpPr>
        <p:spPr>
          <a:xfrm>
            <a:off x="9298060" y="2083690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à coins arrondis 50"/>
          <p:cNvSpPr/>
          <p:nvPr/>
        </p:nvSpPr>
        <p:spPr>
          <a:xfrm>
            <a:off x="10567215" y="2083690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Rectangle à coins arrondis 51"/>
          <p:cNvSpPr/>
          <p:nvPr/>
        </p:nvSpPr>
        <p:spPr>
          <a:xfrm>
            <a:off x="363723" y="3878610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à coins arrondis 52"/>
          <p:cNvSpPr/>
          <p:nvPr/>
        </p:nvSpPr>
        <p:spPr>
          <a:xfrm>
            <a:off x="1632878" y="3878610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Rectangle à coins arrondis 53"/>
          <p:cNvSpPr/>
          <p:nvPr/>
        </p:nvSpPr>
        <p:spPr>
          <a:xfrm>
            <a:off x="2902033" y="3878610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Rectangle à coins arrondis 54"/>
          <p:cNvSpPr/>
          <p:nvPr/>
        </p:nvSpPr>
        <p:spPr>
          <a:xfrm>
            <a:off x="4173255" y="3878610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Rectangle à coins arrondis 55"/>
          <p:cNvSpPr/>
          <p:nvPr/>
        </p:nvSpPr>
        <p:spPr>
          <a:xfrm>
            <a:off x="5442410" y="3878610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Rectangle à coins arrondis 56"/>
          <p:cNvSpPr/>
          <p:nvPr/>
        </p:nvSpPr>
        <p:spPr>
          <a:xfrm>
            <a:off x="6711565" y="3878610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Rectangle à coins arrondis 57"/>
          <p:cNvSpPr/>
          <p:nvPr/>
        </p:nvSpPr>
        <p:spPr>
          <a:xfrm>
            <a:off x="7980720" y="3869711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Rectangle à coins arrondis 58"/>
          <p:cNvSpPr/>
          <p:nvPr/>
        </p:nvSpPr>
        <p:spPr>
          <a:xfrm>
            <a:off x="9249875" y="3869711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Rectangle à coins arrondis 59"/>
          <p:cNvSpPr/>
          <p:nvPr/>
        </p:nvSpPr>
        <p:spPr>
          <a:xfrm>
            <a:off x="10519030" y="3869711"/>
            <a:ext cx="1219417" cy="119804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1" name="Image 6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75584" y="347940"/>
            <a:ext cx="774700" cy="977900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039186" y="360061"/>
            <a:ext cx="1003300" cy="1016000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357933" y="360061"/>
            <a:ext cx="1003300" cy="1016000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23590" y="339113"/>
            <a:ext cx="812800" cy="1016000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2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92979" y="387107"/>
            <a:ext cx="1168400" cy="97790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899832" y="423561"/>
            <a:ext cx="317500" cy="952500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6861051" y="401872"/>
            <a:ext cx="914400" cy="977904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30">
            <a:grayscl/>
          </a:blip>
          <a:srcRect t="3681"/>
          <a:stretch>
            <a:fillRect/>
          </a:stretch>
        </p:blipFill>
        <p:spPr>
          <a:xfrm>
            <a:off x="8181413" y="387174"/>
            <a:ext cx="914400" cy="941896"/>
          </a:xfrm>
          <a:prstGeom prst="rect">
            <a:avLst/>
          </a:prstGeom>
        </p:spPr>
      </p:pic>
      <p:pic>
        <p:nvPicPr>
          <p:cNvPr id="69" name="Image 68"/>
          <p:cNvPicPr>
            <a:picLocks noChangeAspect="1"/>
          </p:cNvPicPr>
          <p:nvPr/>
        </p:nvPicPr>
        <p:blipFill>
          <a:blip r:embed="rId30"/>
          <a:srcRect t="3681"/>
          <a:stretch>
            <a:fillRect/>
          </a:stretch>
        </p:blipFill>
        <p:spPr>
          <a:xfrm>
            <a:off x="10687655" y="396210"/>
            <a:ext cx="914400" cy="94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741" y="493860"/>
            <a:ext cx="1760553" cy="2076003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027" y="2890655"/>
            <a:ext cx="3300267" cy="3514725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7715" y="532119"/>
            <a:ext cx="1689256" cy="207926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4516" y="520646"/>
            <a:ext cx="1587054" cy="207926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2792" y="493860"/>
            <a:ext cx="1587054" cy="207077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9739" y="431800"/>
            <a:ext cx="1625233" cy="213283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4516" y="2890655"/>
            <a:ext cx="7315200" cy="3514725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0" y="108156"/>
            <a:ext cx="22846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 smtClean="0">
                <a:latin typeface="CrayonL" panose="00000500000000000000" pitchFamily="2" charset="0"/>
              </a:rPr>
              <a:t>Les hommes</a:t>
            </a:r>
          </a:p>
          <a:p>
            <a:r>
              <a:rPr lang="fr-FR" sz="2800" i="1" dirty="0" smtClean="0">
                <a:latin typeface="CrayonL" panose="00000500000000000000" pitchFamily="2" charset="0"/>
              </a:rPr>
              <a:t>préhistoriques</a:t>
            </a:r>
            <a:endParaRPr lang="fr-FR" sz="2800" i="1" dirty="0">
              <a:latin typeface="CrayonL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91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5766" y="4730658"/>
            <a:ext cx="2021203" cy="1658636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97" y="2241622"/>
            <a:ext cx="3045013" cy="2532100"/>
          </a:xfrm>
          <a:prstGeom prst="round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166315" y="144018"/>
            <a:ext cx="5153087" cy="2706655"/>
            <a:chOff x="1216836" y="-546585"/>
            <a:chExt cx="6519925" cy="3934690"/>
          </a:xfrm>
        </p:grpSpPr>
        <p:sp>
          <p:nvSpPr>
            <p:cNvPr id="2" name="Ellipse 1"/>
            <p:cNvSpPr/>
            <p:nvPr/>
          </p:nvSpPr>
          <p:spPr>
            <a:xfrm>
              <a:off x="1216836" y="-546585"/>
              <a:ext cx="3814618" cy="3934690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/>
                  </a:solidFill>
                  <a:latin typeface="CrayonE" panose="00000500000000000000" pitchFamily="2" charset="0"/>
                </a:rPr>
                <a:t>Le Mammouth</a:t>
              </a:r>
              <a:endParaRPr lang="fr-FR" sz="2800" b="1" dirty="0">
                <a:solidFill>
                  <a:schemeClr val="tx1"/>
                </a:solidFill>
                <a:latin typeface="CrayonE" panose="00000500000000000000" pitchFamily="2" charset="0"/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0075" y="216822"/>
              <a:ext cx="3466686" cy="2916159"/>
            </a:xfrm>
            <a:prstGeom prst="rect">
              <a:avLst/>
            </a:prstGeom>
          </p:spPr>
        </p:pic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155" y="2029030"/>
            <a:ext cx="1207509" cy="129228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1" t="2312" r="924" b="3648"/>
          <a:stretch/>
        </p:blipFill>
        <p:spPr>
          <a:xfrm>
            <a:off x="4415346" y="3452689"/>
            <a:ext cx="3535037" cy="340531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399" y="4855313"/>
            <a:ext cx="1884236" cy="1568883"/>
          </a:xfrm>
          <a:prstGeom prst="round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2801" y="4812605"/>
            <a:ext cx="2463352" cy="163547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321" y="4604527"/>
            <a:ext cx="2813331" cy="2138131"/>
          </a:xfrm>
          <a:prstGeom prst="round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11"/>
          <a:srcRect r="2116"/>
          <a:stretch/>
        </p:blipFill>
        <p:spPr>
          <a:xfrm>
            <a:off x="6577924" y="327894"/>
            <a:ext cx="2998424" cy="1781896"/>
          </a:xfrm>
          <a:prstGeom prst="roundRect">
            <a:avLst/>
          </a:prstGeom>
          <a:ln w="3175">
            <a:solidFill>
              <a:srgbClr val="C00000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12"/>
          <a:srcRect t="18578" r="1690"/>
          <a:stretch/>
        </p:blipFill>
        <p:spPr>
          <a:xfrm>
            <a:off x="10713341" y="129309"/>
            <a:ext cx="1282019" cy="1802249"/>
          </a:xfrm>
          <a:prstGeom prst="round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7662" y="2109564"/>
            <a:ext cx="2164052" cy="177299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462637">
            <a:off x="8898155" y="1957574"/>
            <a:ext cx="2164052" cy="177299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4"/>
          <a:srcRect r="8552" b="1824"/>
          <a:stretch/>
        </p:blipFill>
        <p:spPr>
          <a:xfrm rot="20836766">
            <a:off x="8223523" y="2423030"/>
            <a:ext cx="679827" cy="2168234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5383582" y="1594012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queue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9361498" y="2460468"/>
            <a:ext cx="1372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défenses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10035925" y="4211982"/>
            <a:ext cx="1056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Une dent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9660169" y="547445"/>
            <a:ext cx="107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Des poils</a:t>
            </a:r>
          </a:p>
          <a:p>
            <a:r>
              <a:rPr lang="fr-FR" dirty="0" smtClean="0"/>
              <a:t>Le pelage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7076299" y="2434312"/>
            <a:ext cx="114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trompe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5023401" y="3670654"/>
            <a:ext cx="1330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squelette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2373996" y="6471676"/>
            <a:ext cx="133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Une gravure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443570" y="6462907"/>
            <a:ext cx="142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Une peinture</a:t>
            </a:r>
            <a:endParaRPr lang="fr-FR" dirty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25" y="5854949"/>
            <a:ext cx="1570971" cy="977290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7657860" y="5968815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</a:t>
            </a:r>
            <a:r>
              <a:rPr lang="fr-FR" dirty="0" smtClean="0"/>
              <a:t>es os</a:t>
            </a:r>
            <a:endParaRPr lang="fr-FR" dirty="0"/>
          </a:p>
        </p:txBody>
      </p:sp>
      <p:sp>
        <p:nvSpPr>
          <p:cNvPr id="35" name="ZoneTexte 34"/>
          <p:cNvSpPr txBox="1"/>
          <p:nvPr/>
        </p:nvSpPr>
        <p:spPr>
          <a:xfrm>
            <a:off x="3181236" y="3670654"/>
            <a:ext cx="1193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Une grotte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677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18362" y="2857369"/>
            <a:ext cx="1671098" cy="18158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Chasseur</a:t>
            </a:r>
          </a:p>
          <a:p>
            <a:r>
              <a:rPr lang="fr-FR" sz="2800" b="1" dirty="0" smtClean="0">
                <a:solidFill>
                  <a:srgbClr val="00B050"/>
                </a:solidFill>
              </a:rPr>
              <a:t>Chasseurs</a:t>
            </a:r>
          </a:p>
          <a:p>
            <a:r>
              <a:rPr lang="fr-FR" sz="2800" dirty="0" smtClean="0"/>
              <a:t>Chasse</a:t>
            </a:r>
          </a:p>
          <a:p>
            <a:r>
              <a:rPr lang="fr-FR" sz="2800" dirty="0" smtClean="0"/>
              <a:t>Chasser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923792" y="2857369"/>
            <a:ext cx="1933927" cy="95410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C00000"/>
                </a:solidFill>
              </a:rPr>
              <a:t>Cha</a:t>
            </a:r>
            <a:r>
              <a:rPr lang="fr-FR" sz="2800" dirty="0" smtClean="0"/>
              <a:t>u</a:t>
            </a:r>
            <a:r>
              <a:rPr lang="fr-FR" sz="2800" dirty="0" smtClean="0">
                <a:solidFill>
                  <a:srgbClr val="C00000"/>
                </a:solidFill>
              </a:rPr>
              <a:t>ss</a:t>
            </a:r>
            <a:r>
              <a:rPr lang="fr-FR" sz="2800" dirty="0" smtClean="0"/>
              <a:t>ures</a:t>
            </a:r>
          </a:p>
          <a:p>
            <a:r>
              <a:rPr lang="fr-FR" sz="2800" dirty="0" smtClean="0">
                <a:solidFill>
                  <a:srgbClr val="C00000"/>
                </a:solidFill>
              </a:rPr>
              <a:t>Cha</a:t>
            </a:r>
            <a:r>
              <a:rPr lang="fr-FR" sz="2800" dirty="0" smtClean="0"/>
              <a:t>u</a:t>
            </a:r>
            <a:r>
              <a:rPr lang="fr-FR" sz="2800" dirty="0" smtClean="0">
                <a:solidFill>
                  <a:srgbClr val="C00000"/>
                </a:solidFill>
              </a:rPr>
              <a:t>sse</a:t>
            </a:r>
            <a:r>
              <a:rPr lang="fr-FR" sz="2800" dirty="0" smtClean="0"/>
              <a:t>ttes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923792" y="4782009"/>
            <a:ext cx="1292341" cy="95410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C00000"/>
                </a:solidFill>
              </a:rPr>
              <a:t>Cha</a:t>
            </a:r>
            <a:r>
              <a:rPr lang="fr-FR" sz="2800" dirty="0" smtClean="0"/>
              <a:t>ud</a:t>
            </a:r>
          </a:p>
          <a:p>
            <a:r>
              <a:rPr lang="fr-FR" sz="2800" dirty="0" smtClean="0">
                <a:solidFill>
                  <a:srgbClr val="C00000"/>
                </a:solidFill>
              </a:rPr>
              <a:t>Cha</a:t>
            </a:r>
            <a:r>
              <a:rPr lang="fr-FR" sz="2800" dirty="0" smtClean="0"/>
              <a:t>ude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118362" y="4782009"/>
            <a:ext cx="1698631" cy="138499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C00000"/>
                </a:solidFill>
              </a:rPr>
              <a:t>Cha</a:t>
            </a:r>
            <a:r>
              <a:rPr lang="fr-FR" sz="2800" dirty="0" smtClean="0"/>
              <a:t>t</a:t>
            </a:r>
          </a:p>
          <a:p>
            <a:r>
              <a:rPr lang="fr-FR" sz="2800" dirty="0" smtClean="0">
                <a:solidFill>
                  <a:srgbClr val="C00000"/>
                </a:solidFill>
              </a:rPr>
              <a:t>Cha</a:t>
            </a:r>
            <a:r>
              <a:rPr lang="fr-FR" sz="2800" dirty="0" smtClean="0"/>
              <a:t>tte</a:t>
            </a:r>
          </a:p>
          <a:p>
            <a:endParaRPr lang="fr-FR" sz="2800" dirty="0"/>
          </a:p>
        </p:txBody>
      </p:sp>
      <p:sp>
        <p:nvSpPr>
          <p:cNvPr id="6" name="ZoneTexte 5"/>
          <p:cNvSpPr txBox="1"/>
          <p:nvPr/>
        </p:nvSpPr>
        <p:spPr>
          <a:xfrm>
            <a:off x="3579095" y="2857369"/>
            <a:ext cx="1402948" cy="95410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C00000"/>
                </a:solidFill>
              </a:rPr>
              <a:t>C</a:t>
            </a:r>
            <a:r>
              <a:rPr lang="fr-FR" sz="2800" dirty="0" smtClean="0"/>
              <a:t>l</a:t>
            </a:r>
            <a:r>
              <a:rPr lang="fr-FR" sz="2800" dirty="0" smtClean="0">
                <a:solidFill>
                  <a:srgbClr val="C00000"/>
                </a:solidFill>
              </a:rPr>
              <a:t>asseur</a:t>
            </a:r>
          </a:p>
          <a:p>
            <a:r>
              <a:rPr lang="fr-FR" sz="2800" dirty="0" smtClean="0">
                <a:solidFill>
                  <a:srgbClr val="C00000"/>
                </a:solidFill>
              </a:rPr>
              <a:t>C</a:t>
            </a:r>
            <a:r>
              <a:rPr lang="fr-FR" sz="2800" dirty="0" smtClean="0"/>
              <a:t>l</a:t>
            </a:r>
            <a:r>
              <a:rPr lang="fr-FR" sz="2800" dirty="0" smtClean="0">
                <a:solidFill>
                  <a:srgbClr val="C00000"/>
                </a:solidFill>
              </a:rPr>
              <a:t>asse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4843" y="141402"/>
            <a:ext cx="12003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Faire chercher des ressemblances/différences parmi les mots connus des enfants (COMPARER)</a:t>
            </a:r>
          </a:p>
          <a:p>
            <a:r>
              <a:rPr lang="fr-FR" sz="24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Établir des listes au fur et à mesure des rencontres avec les différentes formes</a:t>
            </a:r>
            <a:endParaRPr lang="fr-FR" sz="24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cxnSp>
        <p:nvCxnSpPr>
          <p:cNvPr id="10" name="Connecteur droit avec flèche 9"/>
          <p:cNvCxnSpPr>
            <a:endCxn id="2" idx="0"/>
          </p:cNvCxnSpPr>
          <p:nvPr/>
        </p:nvCxnSpPr>
        <p:spPr>
          <a:xfrm>
            <a:off x="5953911" y="2235200"/>
            <a:ext cx="0" cy="62216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0" b="54630"/>
          <a:stretch/>
        </p:blipFill>
        <p:spPr>
          <a:xfrm>
            <a:off x="4600870" y="5006152"/>
            <a:ext cx="1147125" cy="138499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149" y="1626488"/>
            <a:ext cx="2228850" cy="17145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93" y="3067509"/>
            <a:ext cx="1714500" cy="17145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4027" y="1421456"/>
            <a:ext cx="1726938" cy="172693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39" y="3630088"/>
            <a:ext cx="2467318" cy="1437273"/>
          </a:xfrm>
          <a:prstGeom prst="round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973" y="4967555"/>
            <a:ext cx="1068537" cy="144614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118" y="4966270"/>
            <a:ext cx="1310063" cy="131006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9"/>
          <a:srcRect l="1055" t="696" r="1" b="35076"/>
          <a:stretch/>
        </p:blipFill>
        <p:spPr>
          <a:xfrm>
            <a:off x="4457539" y="1081157"/>
            <a:ext cx="2781462" cy="146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2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677" y="941900"/>
            <a:ext cx="7237520" cy="394992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r="2265"/>
          <a:stretch/>
        </p:blipFill>
        <p:spPr>
          <a:xfrm>
            <a:off x="471341" y="5637914"/>
            <a:ext cx="4072380" cy="77162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cxnSp>
        <p:nvCxnSpPr>
          <p:cNvPr id="3" name="Connecteur droit avec flèche 2"/>
          <p:cNvCxnSpPr/>
          <p:nvPr/>
        </p:nvCxnSpPr>
        <p:spPr>
          <a:xfrm flipV="1">
            <a:off x="1806534" y="4487159"/>
            <a:ext cx="917812" cy="115075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2610587" y="0"/>
            <a:ext cx="7295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Extraire et mémoriser les mots dans des phrases du texte</a:t>
            </a:r>
          </a:p>
          <a:p>
            <a:pPr algn="ctr"/>
            <a:r>
              <a:rPr lang="fr-FR" sz="24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Apprendre les énoncés par cœur</a:t>
            </a:r>
            <a:endParaRPr lang="fr-FR" sz="24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866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43438" t="2355" r="2265" b="-1"/>
          <a:stretch/>
        </p:blipFill>
        <p:spPr>
          <a:xfrm>
            <a:off x="2742692" y="2320741"/>
            <a:ext cx="2262434" cy="75346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2696198" y="3216518"/>
            <a:ext cx="1632178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rgbClr val="C00000"/>
                </a:solidFill>
              </a:rPr>
              <a:t>Mam</a:t>
            </a:r>
            <a:r>
              <a:rPr lang="fr-FR" sz="3600" dirty="0" smtClean="0"/>
              <a:t>an</a:t>
            </a:r>
            <a:endParaRPr lang="fr-FR" sz="3600" dirty="0"/>
          </a:p>
        </p:txBody>
      </p:sp>
      <p:sp>
        <p:nvSpPr>
          <p:cNvPr id="8" name="ZoneTexte 7"/>
          <p:cNvSpPr txBox="1"/>
          <p:nvPr/>
        </p:nvSpPr>
        <p:spPr>
          <a:xfrm>
            <a:off x="2696198" y="4004824"/>
            <a:ext cx="1503938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rgbClr val="C00000"/>
                </a:solidFill>
              </a:rPr>
              <a:t>Mam</a:t>
            </a:r>
            <a:r>
              <a:rPr lang="fr-FR" sz="3600" dirty="0" smtClean="0"/>
              <a:t>ie</a:t>
            </a:r>
            <a:endParaRPr lang="fr-FR" sz="3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338607" y="94268"/>
            <a:ext cx="10017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Faire chercher des ressemblances/différences parmi les mots connus des enfants</a:t>
            </a:r>
            <a:endParaRPr lang="fr-FR" sz="24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80" y="2072779"/>
            <a:ext cx="3841220" cy="305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8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875899" y="1260909"/>
            <a:ext cx="3147461" cy="300049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445876" y="68227"/>
            <a:ext cx="100062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Extraire et mémoriser des mots dans des phrases du texte</a:t>
            </a:r>
          </a:p>
          <a:p>
            <a:pPr algn="ctr"/>
            <a:r>
              <a:rPr lang="fr-FR" sz="24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Apprendre les énoncés par cœur, savoir les écrire de mémoire et à bon escient</a:t>
            </a:r>
            <a:endParaRPr lang="fr-FR" sz="24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50" y="1459706"/>
            <a:ext cx="2598184" cy="206308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534459" y="3572759"/>
            <a:ext cx="205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Qu’est-ce que c’est?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501" y="1808133"/>
            <a:ext cx="1772172" cy="38256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10059" y="1704486"/>
            <a:ext cx="1257627" cy="1753387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0312992" y="1704485"/>
            <a:ext cx="1139149" cy="1753387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777113" y="1704484"/>
            <a:ext cx="2526134" cy="1753387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477078" y="1658764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7643323" y="1660457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7803655" y="1666236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6477078" y="3404679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7663600" y="3412151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7812513" y="3412151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10214386" y="3404679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0185234" y="1662379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10327609" y="1663452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11402177" y="1672395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11398064" y="3405998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10356236" y="3404679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1486925" y="2411413"/>
            <a:ext cx="45719" cy="18446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8502977" y="3496119"/>
            <a:ext cx="1234912" cy="766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2" r="30059" b="7681"/>
          <a:stretch/>
        </p:blipFill>
        <p:spPr>
          <a:xfrm>
            <a:off x="7937556" y="2700466"/>
            <a:ext cx="1623993" cy="3121880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6631808" y="1944303"/>
            <a:ext cx="54008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/>
              <a:t>C’est</a:t>
            </a:r>
            <a:endParaRPr lang="fr-FR" sz="1400" dirty="0"/>
          </a:p>
        </p:txBody>
      </p:sp>
      <p:sp>
        <p:nvSpPr>
          <p:cNvPr id="36" name="ZoneTexte 35"/>
          <p:cNvSpPr txBox="1"/>
          <p:nvPr/>
        </p:nvSpPr>
        <p:spPr>
          <a:xfrm>
            <a:off x="6639324" y="2337362"/>
            <a:ext cx="104842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/>
              <a:t>Ce n’est pas</a:t>
            </a:r>
            <a:endParaRPr lang="fr-FR" sz="1400" dirty="0"/>
          </a:p>
        </p:txBody>
      </p:sp>
      <p:sp>
        <p:nvSpPr>
          <p:cNvPr id="37" name="ZoneTexte 36"/>
          <p:cNvSpPr txBox="1"/>
          <p:nvPr/>
        </p:nvSpPr>
        <p:spPr>
          <a:xfrm>
            <a:off x="8910207" y="1859346"/>
            <a:ext cx="127310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u</a:t>
            </a:r>
            <a:r>
              <a:rPr lang="fr-FR" sz="1400" dirty="0" smtClean="0"/>
              <a:t>n mammouth</a:t>
            </a:r>
            <a:endParaRPr lang="fr-FR" sz="1400" dirty="0"/>
          </a:p>
        </p:txBody>
      </p:sp>
      <p:sp>
        <p:nvSpPr>
          <p:cNvPr id="38" name="ZoneTexte 37"/>
          <p:cNvSpPr txBox="1"/>
          <p:nvPr/>
        </p:nvSpPr>
        <p:spPr>
          <a:xfrm>
            <a:off x="8910207" y="2245304"/>
            <a:ext cx="99405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u</a:t>
            </a:r>
            <a:r>
              <a:rPr lang="fr-FR" sz="1400" dirty="0" smtClean="0"/>
              <a:t>n mouton</a:t>
            </a:r>
            <a:endParaRPr lang="fr-FR" sz="1400" dirty="0"/>
          </a:p>
        </p:txBody>
      </p:sp>
      <p:sp>
        <p:nvSpPr>
          <p:cNvPr id="39" name="ZoneTexte 38"/>
          <p:cNvSpPr txBox="1"/>
          <p:nvPr/>
        </p:nvSpPr>
        <p:spPr>
          <a:xfrm>
            <a:off x="8900335" y="2617404"/>
            <a:ext cx="72962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u</a:t>
            </a:r>
            <a:r>
              <a:rPr lang="fr-FR" sz="1400" dirty="0" smtClean="0"/>
              <a:t>n chat</a:t>
            </a:r>
            <a:endParaRPr lang="fr-FR" sz="1400" dirty="0"/>
          </a:p>
        </p:txBody>
      </p:sp>
      <p:cxnSp>
        <p:nvCxnSpPr>
          <p:cNvPr id="42" name="Connecteur droit 41"/>
          <p:cNvCxnSpPr/>
          <p:nvPr/>
        </p:nvCxnSpPr>
        <p:spPr>
          <a:xfrm flipH="1" flipV="1">
            <a:off x="3611716" y="2329704"/>
            <a:ext cx="1299786" cy="185790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3506542" y="6371088"/>
            <a:ext cx="6503732" cy="384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À l’aide d’étiquettes, à l’ordinateur, avec un modèle, sans modèle…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31409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610587" y="0"/>
            <a:ext cx="7414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Extraire et mémoriser </a:t>
            </a:r>
            <a:r>
              <a:rPr lang="fr-FR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d</a:t>
            </a:r>
            <a:r>
              <a:rPr lang="fr-FR" sz="24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es mots dans des phrases du texte</a:t>
            </a:r>
          </a:p>
          <a:p>
            <a:pPr algn="ctr"/>
            <a:r>
              <a:rPr lang="fr-FR" sz="24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Apprendre les énoncés par cœur</a:t>
            </a:r>
            <a:endParaRPr lang="fr-FR" sz="24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622" y="1934596"/>
            <a:ext cx="3826734" cy="85994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78" y="1934596"/>
            <a:ext cx="6471521" cy="3778047"/>
          </a:xfrm>
          <a:prstGeom prst="rect">
            <a:avLst/>
          </a:prstGeom>
        </p:spPr>
      </p:pic>
      <p:cxnSp>
        <p:nvCxnSpPr>
          <p:cNvPr id="16" name="Connecteur droit avec flèche 15"/>
          <p:cNvCxnSpPr/>
          <p:nvPr/>
        </p:nvCxnSpPr>
        <p:spPr>
          <a:xfrm flipV="1">
            <a:off x="5556265" y="2450969"/>
            <a:ext cx="1608106" cy="14140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628383" y="830997"/>
            <a:ext cx="4061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PAS TROP de MOTS et de phrases à la fois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977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 rot="5400000">
            <a:off x="2300122" y="4064322"/>
            <a:ext cx="1186774" cy="22541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Forme libre 2"/>
          <p:cNvSpPr/>
          <p:nvPr/>
        </p:nvSpPr>
        <p:spPr>
          <a:xfrm>
            <a:off x="3579222" y="2551611"/>
            <a:ext cx="3709852" cy="4032069"/>
          </a:xfrm>
          <a:custGeom>
            <a:avLst/>
            <a:gdLst>
              <a:gd name="connsiteX0" fmla="*/ 3500847 w 3709852"/>
              <a:gd name="connsiteY0" fmla="*/ 60960 h 4032069"/>
              <a:gd name="connsiteX1" fmla="*/ 3405052 w 3709852"/>
              <a:gd name="connsiteY1" fmla="*/ 26126 h 4032069"/>
              <a:gd name="connsiteX2" fmla="*/ 3283132 w 3709852"/>
              <a:gd name="connsiteY2" fmla="*/ 8709 h 4032069"/>
              <a:gd name="connsiteX3" fmla="*/ 3257007 w 3709852"/>
              <a:gd name="connsiteY3" fmla="*/ 0 h 4032069"/>
              <a:gd name="connsiteX4" fmla="*/ 3135087 w 3709852"/>
              <a:gd name="connsiteY4" fmla="*/ 8709 h 4032069"/>
              <a:gd name="connsiteX5" fmla="*/ 3074127 w 3709852"/>
              <a:gd name="connsiteY5" fmla="*/ 26126 h 4032069"/>
              <a:gd name="connsiteX6" fmla="*/ 3056709 w 3709852"/>
              <a:gd name="connsiteY6" fmla="*/ 43543 h 4032069"/>
              <a:gd name="connsiteX7" fmla="*/ 3004458 w 3709852"/>
              <a:gd name="connsiteY7" fmla="*/ 60960 h 4032069"/>
              <a:gd name="connsiteX8" fmla="*/ 2978332 w 3709852"/>
              <a:gd name="connsiteY8" fmla="*/ 69669 h 4032069"/>
              <a:gd name="connsiteX9" fmla="*/ 2952207 w 3709852"/>
              <a:gd name="connsiteY9" fmla="*/ 78378 h 4032069"/>
              <a:gd name="connsiteX10" fmla="*/ 2926081 w 3709852"/>
              <a:gd name="connsiteY10" fmla="*/ 87086 h 4032069"/>
              <a:gd name="connsiteX11" fmla="*/ 2873829 w 3709852"/>
              <a:gd name="connsiteY11" fmla="*/ 121920 h 4032069"/>
              <a:gd name="connsiteX12" fmla="*/ 2847704 w 3709852"/>
              <a:gd name="connsiteY12" fmla="*/ 139338 h 4032069"/>
              <a:gd name="connsiteX13" fmla="*/ 2795452 w 3709852"/>
              <a:gd name="connsiteY13" fmla="*/ 156755 h 4032069"/>
              <a:gd name="connsiteX14" fmla="*/ 2743201 w 3709852"/>
              <a:gd name="connsiteY14" fmla="*/ 200298 h 4032069"/>
              <a:gd name="connsiteX15" fmla="*/ 2673532 w 3709852"/>
              <a:gd name="connsiteY15" fmla="*/ 252549 h 4032069"/>
              <a:gd name="connsiteX16" fmla="*/ 2612572 w 3709852"/>
              <a:gd name="connsiteY16" fmla="*/ 296092 h 4032069"/>
              <a:gd name="connsiteX17" fmla="*/ 2595155 w 3709852"/>
              <a:gd name="connsiteY17" fmla="*/ 322218 h 4032069"/>
              <a:gd name="connsiteX18" fmla="*/ 2542904 w 3709852"/>
              <a:gd name="connsiteY18" fmla="*/ 357052 h 4032069"/>
              <a:gd name="connsiteX19" fmla="*/ 2525487 w 3709852"/>
              <a:gd name="connsiteY19" fmla="*/ 383178 h 4032069"/>
              <a:gd name="connsiteX20" fmla="*/ 2499361 w 3709852"/>
              <a:gd name="connsiteY20" fmla="*/ 461555 h 4032069"/>
              <a:gd name="connsiteX21" fmla="*/ 2464527 w 3709852"/>
              <a:gd name="connsiteY21" fmla="*/ 531223 h 4032069"/>
              <a:gd name="connsiteX22" fmla="*/ 2447109 w 3709852"/>
              <a:gd name="connsiteY22" fmla="*/ 557349 h 4032069"/>
              <a:gd name="connsiteX23" fmla="*/ 2420984 w 3709852"/>
              <a:gd name="connsiteY23" fmla="*/ 609600 h 4032069"/>
              <a:gd name="connsiteX24" fmla="*/ 2403567 w 3709852"/>
              <a:gd name="connsiteY24" fmla="*/ 627018 h 4032069"/>
              <a:gd name="connsiteX25" fmla="*/ 2386149 w 3709852"/>
              <a:gd name="connsiteY25" fmla="*/ 653143 h 4032069"/>
              <a:gd name="connsiteX26" fmla="*/ 2351315 w 3709852"/>
              <a:gd name="connsiteY26" fmla="*/ 714103 h 4032069"/>
              <a:gd name="connsiteX27" fmla="*/ 2342607 w 3709852"/>
              <a:gd name="connsiteY27" fmla="*/ 748938 h 4032069"/>
              <a:gd name="connsiteX28" fmla="*/ 2325189 w 3709852"/>
              <a:gd name="connsiteY28" fmla="*/ 870858 h 4032069"/>
              <a:gd name="connsiteX29" fmla="*/ 2316481 w 3709852"/>
              <a:gd name="connsiteY29" fmla="*/ 905692 h 4032069"/>
              <a:gd name="connsiteX30" fmla="*/ 2299064 w 3709852"/>
              <a:gd name="connsiteY30" fmla="*/ 984069 h 4032069"/>
              <a:gd name="connsiteX31" fmla="*/ 2272938 w 3709852"/>
              <a:gd name="connsiteY31" fmla="*/ 1036320 h 4032069"/>
              <a:gd name="connsiteX32" fmla="*/ 2264229 w 3709852"/>
              <a:gd name="connsiteY32" fmla="*/ 1062446 h 4032069"/>
              <a:gd name="connsiteX33" fmla="*/ 2238104 w 3709852"/>
              <a:gd name="connsiteY33" fmla="*/ 1123406 h 4032069"/>
              <a:gd name="connsiteX34" fmla="*/ 2211978 w 3709852"/>
              <a:gd name="connsiteY34" fmla="*/ 1245326 h 4032069"/>
              <a:gd name="connsiteX35" fmla="*/ 2194561 w 3709852"/>
              <a:gd name="connsiteY35" fmla="*/ 1297578 h 4032069"/>
              <a:gd name="connsiteX36" fmla="*/ 2185852 w 3709852"/>
              <a:gd name="connsiteY36" fmla="*/ 1323703 h 4032069"/>
              <a:gd name="connsiteX37" fmla="*/ 2177144 w 3709852"/>
              <a:gd name="connsiteY37" fmla="*/ 1375955 h 4032069"/>
              <a:gd name="connsiteX38" fmla="*/ 2168435 w 3709852"/>
              <a:gd name="connsiteY38" fmla="*/ 1419498 h 4032069"/>
              <a:gd name="connsiteX39" fmla="*/ 2159727 w 3709852"/>
              <a:gd name="connsiteY39" fmla="*/ 1489166 h 4032069"/>
              <a:gd name="connsiteX40" fmla="*/ 2142309 w 3709852"/>
              <a:gd name="connsiteY40" fmla="*/ 1541418 h 4032069"/>
              <a:gd name="connsiteX41" fmla="*/ 2124892 w 3709852"/>
              <a:gd name="connsiteY41" fmla="*/ 1611086 h 4032069"/>
              <a:gd name="connsiteX42" fmla="*/ 2116184 w 3709852"/>
              <a:gd name="connsiteY42" fmla="*/ 1672046 h 4032069"/>
              <a:gd name="connsiteX43" fmla="*/ 2098767 w 3709852"/>
              <a:gd name="connsiteY43" fmla="*/ 1706880 h 4032069"/>
              <a:gd name="connsiteX44" fmla="*/ 2081349 w 3709852"/>
              <a:gd name="connsiteY44" fmla="*/ 1759132 h 4032069"/>
              <a:gd name="connsiteX45" fmla="*/ 2063932 w 3709852"/>
              <a:gd name="connsiteY45" fmla="*/ 1828800 h 4032069"/>
              <a:gd name="connsiteX46" fmla="*/ 2055224 w 3709852"/>
              <a:gd name="connsiteY46" fmla="*/ 1854926 h 4032069"/>
              <a:gd name="connsiteX47" fmla="*/ 2037807 w 3709852"/>
              <a:gd name="connsiteY47" fmla="*/ 1881052 h 4032069"/>
              <a:gd name="connsiteX48" fmla="*/ 2011681 w 3709852"/>
              <a:gd name="connsiteY48" fmla="*/ 1933303 h 4032069"/>
              <a:gd name="connsiteX49" fmla="*/ 1985555 w 3709852"/>
              <a:gd name="connsiteY49" fmla="*/ 2002972 h 4032069"/>
              <a:gd name="connsiteX50" fmla="*/ 1968138 w 3709852"/>
              <a:gd name="connsiteY50" fmla="*/ 2055223 h 4032069"/>
              <a:gd name="connsiteX51" fmla="*/ 1942012 w 3709852"/>
              <a:gd name="connsiteY51" fmla="*/ 2081349 h 4032069"/>
              <a:gd name="connsiteX52" fmla="*/ 1924595 w 3709852"/>
              <a:gd name="connsiteY52" fmla="*/ 2107475 h 4032069"/>
              <a:gd name="connsiteX53" fmla="*/ 1898469 w 3709852"/>
              <a:gd name="connsiteY53" fmla="*/ 2124892 h 4032069"/>
              <a:gd name="connsiteX54" fmla="*/ 1846218 w 3709852"/>
              <a:gd name="connsiteY54" fmla="*/ 2098766 h 4032069"/>
              <a:gd name="connsiteX55" fmla="*/ 1793967 w 3709852"/>
              <a:gd name="connsiteY55" fmla="*/ 2046515 h 4032069"/>
              <a:gd name="connsiteX56" fmla="*/ 1767841 w 3709852"/>
              <a:gd name="connsiteY56" fmla="*/ 1994263 h 4032069"/>
              <a:gd name="connsiteX57" fmla="*/ 1741715 w 3709852"/>
              <a:gd name="connsiteY57" fmla="*/ 1976846 h 4032069"/>
              <a:gd name="connsiteX58" fmla="*/ 1663338 w 3709852"/>
              <a:gd name="connsiteY58" fmla="*/ 1915886 h 4032069"/>
              <a:gd name="connsiteX59" fmla="*/ 1628504 w 3709852"/>
              <a:gd name="connsiteY59" fmla="*/ 1907178 h 4032069"/>
              <a:gd name="connsiteX60" fmla="*/ 1602378 w 3709852"/>
              <a:gd name="connsiteY60" fmla="*/ 1889760 h 4032069"/>
              <a:gd name="connsiteX61" fmla="*/ 1550127 w 3709852"/>
              <a:gd name="connsiteY61" fmla="*/ 1872343 h 4032069"/>
              <a:gd name="connsiteX62" fmla="*/ 1524001 w 3709852"/>
              <a:gd name="connsiteY62" fmla="*/ 1854926 h 4032069"/>
              <a:gd name="connsiteX63" fmla="*/ 1497875 w 3709852"/>
              <a:gd name="connsiteY63" fmla="*/ 1846218 h 4032069"/>
              <a:gd name="connsiteX64" fmla="*/ 1463041 w 3709852"/>
              <a:gd name="connsiteY64" fmla="*/ 1828800 h 4032069"/>
              <a:gd name="connsiteX65" fmla="*/ 1436915 w 3709852"/>
              <a:gd name="connsiteY65" fmla="*/ 1820092 h 4032069"/>
              <a:gd name="connsiteX66" fmla="*/ 1367247 w 3709852"/>
              <a:gd name="connsiteY66" fmla="*/ 1793966 h 4032069"/>
              <a:gd name="connsiteX67" fmla="*/ 1349829 w 3709852"/>
              <a:gd name="connsiteY67" fmla="*/ 1776549 h 4032069"/>
              <a:gd name="connsiteX68" fmla="*/ 1297578 w 3709852"/>
              <a:gd name="connsiteY68" fmla="*/ 1759132 h 4032069"/>
              <a:gd name="connsiteX69" fmla="*/ 1236618 w 3709852"/>
              <a:gd name="connsiteY69" fmla="*/ 1724298 h 4032069"/>
              <a:gd name="connsiteX70" fmla="*/ 1210492 w 3709852"/>
              <a:gd name="connsiteY70" fmla="*/ 1715589 h 4032069"/>
              <a:gd name="connsiteX71" fmla="*/ 1132115 w 3709852"/>
              <a:gd name="connsiteY71" fmla="*/ 1680755 h 4032069"/>
              <a:gd name="connsiteX72" fmla="*/ 1105989 w 3709852"/>
              <a:gd name="connsiteY72" fmla="*/ 1672046 h 4032069"/>
              <a:gd name="connsiteX73" fmla="*/ 1036321 w 3709852"/>
              <a:gd name="connsiteY73" fmla="*/ 1654629 h 4032069"/>
              <a:gd name="connsiteX74" fmla="*/ 853441 w 3709852"/>
              <a:gd name="connsiteY74" fmla="*/ 1663338 h 4032069"/>
              <a:gd name="connsiteX75" fmla="*/ 783772 w 3709852"/>
              <a:gd name="connsiteY75" fmla="*/ 1689463 h 4032069"/>
              <a:gd name="connsiteX76" fmla="*/ 731521 w 3709852"/>
              <a:gd name="connsiteY76" fmla="*/ 1706880 h 4032069"/>
              <a:gd name="connsiteX77" fmla="*/ 661852 w 3709852"/>
              <a:gd name="connsiteY77" fmla="*/ 1733006 h 4032069"/>
              <a:gd name="connsiteX78" fmla="*/ 653144 w 3709852"/>
              <a:gd name="connsiteY78" fmla="*/ 1759132 h 4032069"/>
              <a:gd name="connsiteX79" fmla="*/ 627018 w 3709852"/>
              <a:gd name="connsiteY79" fmla="*/ 1767840 h 4032069"/>
              <a:gd name="connsiteX80" fmla="*/ 505098 w 3709852"/>
              <a:gd name="connsiteY80" fmla="*/ 1793966 h 4032069"/>
              <a:gd name="connsiteX81" fmla="*/ 452847 w 3709852"/>
              <a:gd name="connsiteY81" fmla="*/ 1811383 h 4032069"/>
              <a:gd name="connsiteX82" fmla="*/ 400595 w 3709852"/>
              <a:gd name="connsiteY82" fmla="*/ 1837509 h 4032069"/>
              <a:gd name="connsiteX83" fmla="*/ 348344 w 3709852"/>
              <a:gd name="connsiteY83" fmla="*/ 1889760 h 4032069"/>
              <a:gd name="connsiteX84" fmla="*/ 330927 w 3709852"/>
              <a:gd name="connsiteY84" fmla="*/ 1907178 h 4032069"/>
              <a:gd name="connsiteX85" fmla="*/ 296092 w 3709852"/>
              <a:gd name="connsiteY85" fmla="*/ 1959429 h 4032069"/>
              <a:gd name="connsiteX86" fmla="*/ 269967 w 3709852"/>
              <a:gd name="connsiteY86" fmla="*/ 2011680 h 4032069"/>
              <a:gd name="connsiteX87" fmla="*/ 252549 w 3709852"/>
              <a:gd name="connsiteY87" fmla="*/ 2046515 h 4032069"/>
              <a:gd name="connsiteX88" fmla="*/ 209007 w 3709852"/>
              <a:gd name="connsiteY88" fmla="*/ 2090058 h 4032069"/>
              <a:gd name="connsiteX89" fmla="*/ 174172 w 3709852"/>
              <a:gd name="connsiteY89" fmla="*/ 2151018 h 4032069"/>
              <a:gd name="connsiteX90" fmla="*/ 139338 w 3709852"/>
              <a:gd name="connsiteY90" fmla="*/ 2203269 h 4032069"/>
              <a:gd name="connsiteX91" fmla="*/ 104504 w 3709852"/>
              <a:gd name="connsiteY91" fmla="*/ 2325189 h 4032069"/>
              <a:gd name="connsiteX92" fmla="*/ 87087 w 3709852"/>
              <a:gd name="connsiteY92" fmla="*/ 2360023 h 4032069"/>
              <a:gd name="connsiteX93" fmla="*/ 69669 w 3709852"/>
              <a:gd name="connsiteY93" fmla="*/ 2377440 h 4032069"/>
              <a:gd name="connsiteX94" fmla="*/ 52252 w 3709852"/>
              <a:gd name="connsiteY94" fmla="*/ 2403566 h 4032069"/>
              <a:gd name="connsiteX95" fmla="*/ 34835 w 3709852"/>
              <a:gd name="connsiteY95" fmla="*/ 2455818 h 4032069"/>
              <a:gd name="connsiteX96" fmla="*/ 17418 w 3709852"/>
              <a:gd name="connsiteY96" fmla="*/ 2534195 h 4032069"/>
              <a:gd name="connsiteX97" fmla="*/ 8709 w 3709852"/>
              <a:gd name="connsiteY97" fmla="*/ 2560320 h 4032069"/>
              <a:gd name="connsiteX98" fmla="*/ 17418 w 3709852"/>
              <a:gd name="connsiteY98" fmla="*/ 2812869 h 4032069"/>
              <a:gd name="connsiteX99" fmla="*/ 43544 w 3709852"/>
              <a:gd name="connsiteY99" fmla="*/ 2856412 h 4032069"/>
              <a:gd name="connsiteX100" fmla="*/ 60961 w 3709852"/>
              <a:gd name="connsiteY100" fmla="*/ 2899955 h 4032069"/>
              <a:gd name="connsiteX101" fmla="*/ 69669 w 3709852"/>
              <a:gd name="connsiteY101" fmla="*/ 2926080 h 4032069"/>
              <a:gd name="connsiteX102" fmla="*/ 104504 w 3709852"/>
              <a:gd name="connsiteY102" fmla="*/ 2978332 h 4032069"/>
              <a:gd name="connsiteX103" fmla="*/ 139338 w 3709852"/>
              <a:gd name="connsiteY103" fmla="*/ 3056709 h 4032069"/>
              <a:gd name="connsiteX104" fmla="*/ 156755 w 3709852"/>
              <a:gd name="connsiteY104" fmla="*/ 3091543 h 4032069"/>
              <a:gd name="connsiteX105" fmla="*/ 209007 w 3709852"/>
              <a:gd name="connsiteY105" fmla="*/ 3161212 h 4032069"/>
              <a:gd name="connsiteX106" fmla="*/ 226424 w 3709852"/>
              <a:gd name="connsiteY106" fmla="*/ 3196046 h 4032069"/>
              <a:gd name="connsiteX107" fmla="*/ 261258 w 3709852"/>
              <a:gd name="connsiteY107" fmla="*/ 3248298 h 4032069"/>
              <a:gd name="connsiteX108" fmla="*/ 287384 w 3709852"/>
              <a:gd name="connsiteY108" fmla="*/ 3309258 h 4032069"/>
              <a:gd name="connsiteX109" fmla="*/ 313509 w 3709852"/>
              <a:gd name="connsiteY109" fmla="*/ 3326675 h 4032069"/>
              <a:gd name="connsiteX110" fmla="*/ 374469 w 3709852"/>
              <a:gd name="connsiteY110" fmla="*/ 3439886 h 4032069"/>
              <a:gd name="connsiteX111" fmla="*/ 391887 w 3709852"/>
              <a:gd name="connsiteY111" fmla="*/ 3466012 h 4032069"/>
              <a:gd name="connsiteX112" fmla="*/ 418012 w 3709852"/>
              <a:gd name="connsiteY112" fmla="*/ 3492138 h 4032069"/>
              <a:gd name="connsiteX113" fmla="*/ 478972 w 3709852"/>
              <a:gd name="connsiteY113" fmla="*/ 3561806 h 4032069"/>
              <a:gd name="connsiteX114" fmla="*/ 531224 w 3709852"/>
              <a:gd name="connsiteY114" fmla="*/ 3596640 h 4032069"/>
              <a:gd name="connsiteX115" fmla="*/ 574767 w 3709852"/>
              <a:gd name="connsiteY115" fmla="*/ 3622766 h 4032069"/>
              <a:gd name="connsiteX116" fmla="*/ 592184 w 3709852"/>
              <a:gd name="connsiteY116" fmla="*/ 3648892 h 4032069"/>
              <a:gd name="connsiteX117" fmla="*/ 653144 w 3709852"/>
              <a:gd name="connsiteY117" fmla="*/ 3675018 h 4032069"/>
              <a:gd name="connsiteX118" fmla="*/ 696687 w 3709852"/>
              <a:gd name="connsiteY118" fmla="*/ 3718560 h 4032069"/>
              <a:gd name="connsiteX119" fmla="*/ 740229 w 3709852"/>
              <a:gd name="connsiteY119" fmla="*/ 3753395 h 4032069"/>
              <a:gd name="connsiteX120" fmla="*/ 766355 w 3709852"/>
              <a:gd name="connsiteY120" fmla="*/ 3762103 h 4032069"/>
              <a:gd name="connsiteX121" fmla="*/ 792481 w 3709852"/>
              <a:gd name="connsiteY121" fmla="*/ 3788229 h 4032069"/>
              <a:gd name="connsiteX122" fmla="*/ 853441 w 3709852"/>
              <a:gd name="connsiteY122" fmla="*/ 3823063 h 4032069"/>
              <a:gd name="connsiteX123" fmla="*/ 896984 w 3709852"/>
              <a:gd name="connsiteY123" fmla="*/ 3875315 h 4032069"/>
              <a:gd name="connsiteX124" fmla="*/ 949235 w 3709852"/>
              <a:gd name="connsiteY124" fmla="*/ 3918858 h 4032069"/>
              <a:gd name="connsiteX125" fmla="*/ 975361 w 3709852"/>
              <a:gd name="connsiteY125" fmla="*/ 3944983 h 4032069"/>
              <a:gd name="connsiteX126" fmla="*/ 1027612 w 3709852"/>
              <a:gd name="connsiteY126" fmla="*/ 3962400 h 4032069"/>
              <a:gd name="connsiteX127" fmla="*/ 1123407 w 3709852"/>
              <a:gd name="connsiteY127" fmla="*/ 3997235 h 4032069"/>
              <a:gd name="connsiteX128" fmla="*/ 1149532 w 3709852"/>
              <a:gd name="connsiteY128" fmla="*/ 4005943 h 4032069"/>
              <a:gd name="connsiteX129" fmla="*/ 1254035 w 3709852"/>
              <a:gd name="connsiteY129" fmla="*/ 4014652 h 4032069"/>
              <a:gd name="connsiteX130" fmla="*/ 1306287 w 3709852"/>
              <a:gd name="connsiteY130" fmla="*/ 4023360 h 4032069"/>
              <a:gd name="connsiteX131" fmla="*/ 1611087 w 3709852"/>
              <a:gd name="connsiteY131" fmla="*/ 4032069 h 4032069"/>
              <a:gd name="connsiteX132" fmla="*/ 2029098 w 3709852"/>
              <a:gd name="connsiteY132" fmla="*/ 4023360 h 4032069"/>
              <a:gd name="connsiteX133" fmla="*/ 2090058 w 3709852"/>
              <a:gd name="connsiteY133" fmla="*/ 4014652 h 4032069"/>
              <a:gd name="connsiteX134" fmla="*/ 2124892 w 3709852"/>
              <a:gd name="connsiteY134" fmla="*/ 3997235 h 4032069"/>
              <a:gd name="connsiteX135" fmla="*/ 2203269 w 3709852"/>
              <a:gd name="connsiteY135" fmla="*/ 3971109 h 4032069"/>
              <a:gd name="connsiteX136" fmla="*/ 2246812 w 3709852"/>
              <a:gd name="connsiteY136" fmla="*/ 3944983 h 4032069"/>
              <a:gd name="connsiteX137" fmla="*/ 2299064 w 3709852"/>
              <a:gd name="connsiteY137" fmla="*/ 3927566 h 4032069"/>
              <a:gd name="connsiteX138" fmla="*/ 2360024 w 3709852"/>
              <a:gd name="connsiteY138" fmla="*/ 3866606 h 4032069"/>
              <a:gd name="connsiteX139" fmla="*/ 2386149 w 3709852"/>
              <a:gd name="connsiteY139" fmla="*/ 3840480 h 4032069"/>
              <a:gd name="connsiteX140" fmla="*/ 2438401 w 3709852"/>
              <a:gd name="connsiteY140" fmla="*/ 3823063 h 4032069"/>
              <a:gd name="connsiteX141" fmla="*/ 2473235 w 3709852"/>
              <a:gd name="connsiteY141" fmla="*/ 3788229 h 4032069"/>
              <a:gd name="connsiteX142" fmla="*/ 2542904 w 3709852"/>
              <a:gd name="connsiteY142" fmla="*/ 3762103 h 4032069"/>
              <a:gd name="connsiteX143" fmla="*/ 2603864 w 3709852"/>
              <a:gd name="connsiteY143" fmla="*/ 3727269 h 4032069"/>
              <a:gd name="connsiteX144" fmla="*/ 2629989 w 3709852"/>
              <a:gd name="connsiteY144" fmla="*/ 3701143 h 4032069"/>
              <a:gd name="connsiteX145" fmla="*/ 2682241 w 3709852"/>
              <a:gd name="connsiteY145" fmla="*/ 3666309 h 4032069"/>
              <a:gd name="connsiteX146" fmla="*/ 2769327 w 3709852"/>
              <a:gd name="connsiteY146" fmla="*/ 3596640 h 4032069"/>
              <a:gd name="connsiteX147" fmla="*/ 2812869 w 3709852"/>
              <a:gd name="connsiteY147" fmla="*/ 3553098 h 4032069"/>
              <a:gd name="connsiteX148" fmla="*/ 2873829 w 3709852"/>
              <a:gd name="connsiteY148" fmla="*/ 3492138 h 4032069"/>
              <a:gd name="connsiteX149" fmla="*/ 2926081 w 3709852"/>
              <a:gd name="connsiteY149" fmla="*/ 3431178 h 4032069"/>
              <a:gd name="connsiteX150" fmla="*/ 2952207 w 3709852"/>
              <a:gd name="connsiteY150" fmla="*/ 3405052 h 4032069"/>
              <a:gd name="connsiteX151" fmla="*/ 3004458 w 3709852"/>
              <a:gd name="connsiteY151" fmla="*/ 3335383 h 4032069"/>
              <a:gd name="connsiteX152" fmla="*/ 3030584 w 3709852"/>
              <a:gd name="connsiteY152" fmla="*/ 3300549 h 4032069"/>
              <a:gd name="connsiteX153" fmla="*/ 3074127 w 3709852"/>
              <a:gd name="connsiteY153" fmla="*/ 3265715 h 4032069"/>
              <a:gd name="connsiteX154" fmla="*/ 3108961 w 3709852"/>
              <a:gd name="connsiteY154" fmla="*/ 3213463 h 4032069"/>
              <a:gd name="connsiteX155" fmla="*/ 3135087 w 3709852"/>
              <a:gd name="connsiteY155" fmla="*/ 3161212 h 4032069"/>
              <a:gd name="connsiteX156" fmla="*/ 3143795 w 3709852"/>
              <a:gd name="connsiteY156" fmla="*/ 3135086 h 4032069"/>
              <a:gd name="connsiteX157" fmla="*/ 3178629 w 3709852"/>
              <a:gd name="connsiteY157" fmla="*/ 3065418 h 4032069"/>
              <a:gd name="connsiteX158" fmla="*/ 3196047 w 3709852"/>
              <a:gd name="connsiteY158" fmla="*/ 3013166 h 4032069"/>
              <a:gd name="connsiteX159" fmla="*/ 3222172 w 3709852"/>
              <a:gd name="connsiteY159" fmla="*/ 2978332 h 4032069"/>
              <a:gd name="connsiteX160" fmla="*/ 3239589 w 3709852"/>
              <a:gd name="connsiteY160" fmla="*/ 2952206 h 4032069"/>
              <a:gd name="connsiteX161" fmla="*/ 3283132 w 3709852"/>
              <a:gd name="connsiteY161" fmla="*/ 2908663 h 4032069"/>
              <a:gd name="connsiteX162" fmla="*/ 3309258 w 3709852"/>
              <a:gd name="connsiteY162" fmla="*/ 2865120 h 4032069"/>
              <a:gd name="connsiteX163" fmla="*/ 3317967 w 3709852"/>
              <a:gd name="connsiteY163" fmla="*/ 2838995 h 4032069"/>
              <a:gd name="connsiteX164" fmla="*/ 3344092 w 3709852"/>
              <a:gd name="connsiteY164" fmla="*/ 2734492 h 4032069"/>
              <a:gd name="connsiteX165" fmla="*/ 3396344 w 3709852"/>
              <a:gd name="connsiteY165" fmla="*/ 2586446 h 4032069"/>
              <a:gd name="connsiteX166" fmla="*/ 3413761 w 3709852"/>
              <a:gd name="connsiteY166" fmla="*/ 2508069 h 4032069"/>
              <a:gd name="connsiteX167" fmla="*/ 3431178 w 3709852"/>
              <a:gd name="connsiteY167" fmla="*/ 2455818 h 4032069"/>
              <a:gd name="connsiteX168" fmla="*/ 3466012 w 3709852"/>
              <a:gd name="connsiteY168" fmla="*/ 2272938 h 4032069"/>
              <a:gd name="connsiteX169" fmla="*/ 3474721 w 3709852"/>
              <a:gd name="connsiteY169" fmla="*/ 2229395 h 4032069"/>
              <a:gd name="connsiteX170" fmla="*/ 3509555 w 3709852"/>
              <a:gd name="connsiteY170" fmla="*/ 2177143 h 4032069"/>
              <a:gd name="connsiteX171" fmla="*/ 3535681 w 3709852"/>
              <a:gd name="connsiteY171" fmla="*/ 2098766 h 4032069"/>
              <a:gd name="connsiteX172" fmla="*/ 3544389 w 3709852"/>
              <a:gd name="connsiteY172" fmla="*/ 2072640 h 4032069"/>
              <a:gd name="connsiteX173" fmla="*/ 3561807 w 3709852"/>
              <a:gd name="connsiteY173" fmla="*/ 1985555 h 4032069"/>
              <a:gd name="connsiteX174" fmla="*/ 3579224 w 3709852"/>
              <a:gd name="connsiteY174" fmla="*/ 1915886 h 4032069"/>
              <a:gd name="connsiteX175" fmla="*/ 3596641 w 3709852"/>
              <a:gd name="connsiteY175" fmla="*/ 1863635 h 4032069"/>
              <a:gd name="connsiteX176" fmla="*/ 3605349 w 3709852"/>
              <a:gd name="connsiteY176" fmla="*/ 1776549 h 4032069"/>
              <a:gd name="connsiteX177" fmla="*/ 3622767 w 3709852"/>
              <a:gd name="connsiteY177" fmla="*/ 1689463 h 4032069"/>
              <a:gd name="connsiteX178" fmla="*/ 3640184 w 3709852"/>
              <a:gd name="connsiteY178" fmla="*/ 1419498 h 4032069"/>
              <a:gd name="connsiteX179" fmla="*/ 3657601 w 3709852"/>
              <a:gd name="connsiteY179" fmla="*/ 1254035 h 4032069"/>
              <a:gd name="connsiteX180" fmla="*/ 3675018 w 3709852"/>
              <a:gd name="connsiteY180" fmla="*/ 1219200 h 4032069"/>
              <a:gd name="connsiteX181" fmla="*/ 3692435 w 3709852"/>
              <a:gd name="connsiteY181" fmla="*/ 1158240 h 4032069"/>
              <a:gd name="connsiteX182" fmla="*/ 3709852 w 3709852"/>
              <a:gd name="connsiteY182" fmla="*/ 1132115 h 4032069"/>
              <a:gd name="connsiteX183" fmla="*/ 3701144 w 3709852"/>
              <a:gd name="connsiteY183" fmla="*/ 766355 h 4032069"/>
              <a:gd name="connsiteX184" fmla="*/ 3692435 w 3709852"/>
              <a:gd name="connsiteY184" fmla="*/ 740229 h 4032069"/>
              <a:gd name="connsiteX185" fmla="*/ 3683727 w 3709852"/>
              <a:gd name="connsiteY185" fmla="*/ 557349 h 4032069"/>
              <a:gd name="connsiteX186" fmla="*/ 3675018 w 3709852"/>
              <a:gd name="connsiteY186" fmla="*/ 522515 h 4032069"/>
              <a:gd name="connsiteX187" fmla="*/ 3657601 w 3709852"/>
              <a:gd name="connsiteY187" fmla="*/ 444138 h 4032069"/>
              <a:gd name="connsiteX188" fmla="*/ 3640184 w 3709852"/>
              <a:gd name="connsiteY188" fmla="*/ 418012 h 4032069"/>
              <a:gd name="connsiteX189" fmla="*/ 3587932 w 3709852"/>
              <a:gd name="connsiteY189" fmla="*/ 330926 h 4032069"/>
              <a:gd name="connsiteX190" fmla="*/ 3553098 w 3709852"/>
              <a:gd name="connsiteY190" fmla="*/ 252549 h 4032069"/>
              <a:gd name="connsiteX191" fmla="*/ 3518264 w 3709852"/>
              <a:gd name="connsiteY191" fmla="*/ 226423 h 4032069"/>
              <a:gd name="connsiteX192" fmla="*/ 3483429 w 3709852"/>
              <a:gd name="connsiteY192" fmla="*/ 174172 h 4032069"/>
              <a:gd name="connsiteX193" fmla="*/ 3439887 w 3709852"/>
              <a:gd name="connsiteY193" fmla="*/ 121920 h 4032069"/>
              <a:gd name="connsiteX194" fmla="*/ 3439887 w 3709852"/>
              <a:gd name="connsiteY194" fmla="*/ 52252 h 4032069"/>
              <a:gd name="connsiteX0" fmla="*/ 3500847 w 3709852"/>
              <a:gd name="connsiteY0" fmla="*/ 60960 h 4032069"/>
              <a:gd name="connsiteX1" fmla="*/ 3405052 w 3709852"/>
              <a:gd name="connsiteY1" fmla="*/ 26126 h 4032069"/>
              <a:gd name="connsiteX2" fmla="*/ 3283132 w 3709852"/>
              <a:gd name="connsiteY2" fmla="*/ 8709 h 4032069"/>
              <a:gd name="connsiteX3" fmla="*/ 3257007 w 3709852"/>
              <a:gd name="connsiteY3" fmla="*/ 0 h 4032069"/>
              <a:gd name="connsiteX4" fmla="*/ 3135087 w 3709852"/>
              <a:gd name="connsiteY4" fmla="*/ 8709 h 4032069"/>
              <a:gd name="connsiteX5" fmla="*/ 3074127 w 3709852"/>
              <a:gd name="connsiteY5" fmla="*/ 26126 h 4032069"/>
              <a:gd name="connsiteX6" fmla="*/ 3056709 w 3709852"/>
              <a:gd name="connsiteY6" fmla="*/ 43543 h 4032069"/>
              <a:gd name="connsiteX7" fmla="*/ 3004458 w 3709852"/>
              <a:gd name="connsiteY7" fmla="*/ 60960 h 4032069"/>
              <a:gd name="connsiteX8" fmla="*/ 2978332 w 3709852"/>
              <a:gd name="connsiteY8" fmla="*/ 69669 h 4032069"/>
              <a:gd name="connsiteX9" fmla="*/ 2952207 w 3709852"/>
              <a:gd name="connsiteY9" fmla="*/ 78378 h 4032069"/>
              <a:gd name="connsiteX10" fmla="*/ 2926081 w 3709852"/>
              <a:gd name="connsiteY10" fmla="*/ 87086 h 4032069"/>
              <a:gd name="connsiteX11" fmla="*/ 2873829 w 3709852"/>
              <a:gd name="connsiteY11" fmla="*/ 121920 h 4032069"/>
              <a:gd name="connsiteX12" fmla="*/ 2847704 w 3709852"/>
              <a:gd name="connsiteY12" fmla="*/ 139338 h 4032069"/>
              <a:gd name="connsiteX13" fmla="*/ 2795452 w 3709852"/>
              <a:gd name="connsiteY13" fmla="*/ 156755 h 4032069"/>
              <a:gd name="connsiteX14" fmla="*/ 2743201 w 3709852"/>
              <a:gd name="connsiteY14" fmla="*/ 200298 h 4032069"/>
              <a:gd name="connsiteX15" fmla="*/ 2673532 w 3709852"/>
              <a:gd name="connsiteY15" fmla="*/ 252549 h 4032069"/>
              <a:gd name="connsiteX16" fmla="*/ 2612572 w 3709852"/>
              <a:gd name="connsiteY16" fmla="*/ 296092 h 4032069"/>
              <a:gd name="connsiteX17" fmla="*/ 2595155 w 3709852"/>
              <a:gd name="connsiteY17" fmla="*/ 322218 h 4032069"/>
              <a:gd name="connsiteX18" fmla="*/ 2542904 w 3709852"/>
              <a:gd name="connsiteY18" fmla="*/ 357052 h 4032069"/>
              <a:gd name="connsiteX19" fmla="*/ 2525487 w 3709852"/>
              <a:gd name="connsiteY19" fmla="*/ 383178 h 4032069"/>
              <a:gd name="connsiteX20" fmla="*/ 2499361 w 3709852"/>
              <a:gd name="connsiteY20" fmla="*/ 461555 h 4032069"/>
              <a:gd name="connsiteX21" fmla="*/ 2464527 w 3709852"/>
              <a:gd name="connsiteY21" fmla="*/ 531223 h 4032069"/>
              <a:gd name="connsiteX22" fmla="*/ 2447109 w 3709852"/>
              <a:gd name="connsiteY22" fmla="*/ 557349 h 4032069"/>
              <a:gd name="connsiteX23" fmla="*/ 2420984 w 3709852"/>
              <a:gd name="connsiteY23" fmla="*/ 609600 h 4032069"/>
              <a:gd name="connsiteX24" fmla="*/ 2403567 w 3709852"/>
              <a:gd name="connsiteY24" fmla="*/ 627018 h 4032069"/>
              <a:gd name="connsiteX25" fmla="*/ 2386149 w 3709852"/>
              <a:gd name="connsiteY25" fmla="*/ 653143 h 4032069"/>
              <a:gd name="connsiteX26" fmla="*/ 2351315 w 3709852"/>
              <a:gd name="connsiteY26" fmla="*/ 714103 h 4032069"/>
              <a:gd name="connsiteX27" fmla="*/ 2342607 w 3709852"/>
              <a:gd name="connsiteY27" fmla="*/ 748938 h 4032069"/>
              <a:gd name="connsiteX28" fmla="*/ 2325189 w 3709852"/>
              <a:gd name="connsiteY28" fmla="*/ 870858 h 4032069"/>
              <a:gd name="connsiteX29" fmla="*/ 2316481 w 3709852"/>
              <a:gd name="connsiteY29" fmla="*/ 905692 h 4032069"/>
              <a:gd name="connsiteX30" fmla="*/ 2299064 w 3709852"/>
              <a:gd name="connsiteY30" fmla="*/ 984069 h 4032069"/>
              <a:gd name="connsiteX31" fmla="*/ 2272938 w 3709852"/>
              <a:gd name="connsiteY31" fmla="*/ 1036320 h 4032069"/>
              <a:gd name="connsiteX32" fmla="*/ 2264229 w 3709852"/>
              <a:gd name="connsiteY32" fmla="*/ 1062446 h 4032069"/>
              <a:gd name="connsiteX33" fmla="*/ 2238104 w 3709852"/>
              <a:gd name="connsiteY33" fmla="*/ 1123406 h 4032069"/>
              <a:gd name="connsiteX34" fmla="*/ 2211978 w 3709852"/>
              <a:gd name="connsiteY34" fmla="*/ 1245326 h 4032069"/>
              <a:gd name="connsiteX35" fmla="*/ 2194561 w 3709852"/>
              <a:gd name="connsiteY35" fmla="*/ 1297578 h 4032069"/>
              <a:gd name="connsiteX36" fmla="*/ 2185852 w 3709852"/>
              <a:gd name="connsiteY36" fmla="*/ 1323703 h 4032069"/>
              <a:gd name="connsiteX37" fmla="*/ 2177144 w 3709852"/>
              <a:gd name="connsiteY37" fmla="*/ 1375955 h 4032069"/>
              <a:gd name="connsiteX38" fmla="*/ 2168435 w 3709852"/>
              <a:gd name="connsiteY38" fmla="*/ 1419498 h 4032069"/>
              <a:gd name="connsiteX39" fmla="*/ 2159727 w 3709852"/>
              <a:gd name="connsiteY39" fmla="*/ 1489166 h 4032069"/>
              <a:gd name="connsiteX40" fmla="*/ 2142309 w 3709852"/>
              <a:gd name="connsiteY40" fmla="*/ 1541418 h 4032069"/>
              <a:gd name="connsiteX41" fmla="*/ 2124892 w 3709852"/>
              <a:gd name="connsiteY41" fmla="*/ 1611086 h 4032069"/>
              <a:gd name="connsiteX42" fmla="*/ 2116184 w 3709852"/>
              <a:gd name="connsiteY42" fmla="*/ 1672046 h 4032069"/>
              <a:gd name="connsiteX43" fmla="*/ 2098767 w 3709852"/>
              <a:gd name="connsiteY43" fmla="*/ 1706880 h 4032069"/>
              <a:gd name="connsiteX44" fmla="*/ 2081349 w 3709852"/>
              <a:gd name="connsiteY44" fmla="*/ 1759132 h 4032069"/>
              <a:gd name="connsiteX45" fmla="*/ 2063932 w 3709852"/>
              <a:gd name="connsiteY45" fmla="*/ 1828800 h 4032069"/>
              <a:gd name="connsiteX46" fmla="*/ 2055224 w 3709852"/>
              <a:gd name="connsiteY46" fmla="*/ 1854926 h 4032069"/>
              <a:gd name="connsiteX47" fmla="*/ 2037807 w 3709852"/>
              <a:gd name="connsiteY47" fmla="*/ 1881052 h 4032069"/>
              <a:gd name="connsiteX48" fmla="*/ 2011681 w 3709852"/>
              <a:gd name="connsiteY48" fmla="*/ 1933303 h 4032069"/>
              <a:gd name="connsiteX49" fmla="*/ 1985555 w 3709852"/>
              <a:gd name="connsiteY49" fmla="*/ 2002972 h 4032069"/>
              <a:gd name="connsiteX50" fmla="*/ 1968138 w 3709852"/>
              <a:gd name="connsiteY50" fmla="*/ 2055223 h 4032069"/>
              <a:gd name="connsiteX51" fmla="*/ 1942012 w 3709852"/>
              <a:gd name="connsiteY51" fmla="*/ 2081349 h 4032069"/>
              <a:gd name="connsiteX52" fmla="*/ 1924595 w 3709852"/>
              <a:gd name="connsiteY52" fmla="*/ 2107475 h 4032069"/>
              <a:gd name="connsiteX53" fmla="*/ 1898469 w 3709852"/>
              <a:gd name="connsiteY53" fmla="*/ 2124892 h 4032069"/>
              <a:gd name="connsiteX54" fmla="*/ 1846218 w 3709852"/>
              <a:gd name="connsiteY54" fmla="*/ 2098766 h 4032069"/>
              <a:gd name="connsiteX55" fmla="*/ 1793967 w 3709852"/>
              <a:gd name="connsiteY55" fmla="*/ 2046515 h 4032069"/>
              <a:gd name="connsiteX56" fmla="*/ 1767841 w 3709852"/>
              <a:gd name="connsiteY56" fmla="*/ 1994263 h 4032069"/>
              <a:gd name="connsiteX57" fmla="*/ 1741715 w 3709852"/>
              <a:gd name="connsiteY57" fmla="*/ 1976846 h 4032069"/>
              <a:gd name="connsiteX58" fmla="*/ 1663338 w 3709852"/>
              <a:gd name="connsiteY58" fmla="*/ 1915886 h 4032069"/>
              <a:gd name="connsiteX59" fmla="*/ 1628504 w 3709852"/>
              <a:gd name="connsiteY59" fmla="*/ 1907178 h 4032069"/>
              <a:gd name="connsiteX60" fmla="*/ 1602378 w 3709852"/>
              <a:gd name="connsiteY60" fmla="*/ 1889760 h 4032069"/>
              <a:gd name="connsiteX61" fmla="*/ 1550127 w 3709852"/>
              <a:gd name="connsiteY61" fmla="*/ 1872343 h 4032069"/>
              <a:gd name="connsiteX62" fmla="*/ 1524001 w 3709852"/>
              <a:gd name="connsiteY62" fmla="*/ 1854926 h 4032069"/>
              <a:gd name="connsiteX63" fmla="*/ 1497875 w 3709852"/>
              <a:gd name="connsiteY63" fmla="*/ 1846218 h 4032069"/>
              <a:gd name="connsiteX64" fmla="*/ 1463041 w 3709852"/>
              <a:gd name="connsiteY64" fmla="*/ 1828800 h 4032069"/>
              <a:gd name="connsiteX65" fmla="*/ 1436915 w 3709852"/>
              <a:gd name="connsiteY65" fmla="*/ 1820092 h 4032069"/>
              <a:gd name="connsiteX66" fmla="*/ 1367247 w 3709852"/>
              <a:gd name="connsiteY66" fmla="*/ 1793966 h 4032069"/>
              <a:gd name="connsiteX67" fmla="*/ 1349829 w 3709852"/>
              <a:gd name="connsiteY67" fmla="*/ 1776549 h 4032069"/>
              <a:gd name="connsiteX68" fmla="*/ 1297578 w 3709852"/>
              <a:gd name="connsiteY68" fmla="*/ 1759132 h 4032069"/>
              <a:gd name="connsiteX69" fmla="*/ 1236618 w 3709852"/>
              <a:gd name="connsiteY69" fmla="*/ 1724298 h 4032069"/>
              <a:gd name="connsiteX70" fmla="*/ 1210492 w 3709852"/>
              <a:gd name="connsiteY70" fmla="*/ 1715589 h 4032069"/>
              <a:gd name="connsiteX71" fmla="*/ 1132115 w 3709852"/>
              <a:gd name="connsiteY71" fmla="*/ 1680755 h 4032069"/>
              <a:gd name="connsiteX72" fmla="*/ 1105989 w 3709852"/>
              <a:gd name="connsiteY72" fmla="*/ 1672046 h 4032069"/>
              <a:gd name="connsiteX73" fmla="*/ 1036321 w 3709852"/>
              <a:gd name="connsiteY73" fmla="*/ 1654629 h 4032069"/>
              <a:gd name="connsiteX74" fmla="*/ 853441 w 3709852"/>
              <a:gd name="connsiteY74" fmla="*/ 1663338 h 4032069"/>
              <a:gd name="connsiteX75" fmla="*/ 783772 w 3709852"/>
              <a:gd name="connsiteY75" fmla="*/ 1689463 h 4032069"/>
              <a:gd name="connsiteX76" fmla="*/ 731521 w 3709852"/>
              <a:gd name="connsiteY76" fmla="*/ 1706880 h 4032069"/>
              <a:gd name="connsiteX77" fmla="*/ 661852 w 3709852"/>
              <a:gd name="connsiteY77" fmla="*/ 1733006 h 4032069"/>
              <a:gd name="connsiteX78" fmla="*/ 653144 w 3709852"/>
              <a:gd name="connsiteY78" fmla="*/ 1759132 h 4032069"/>
              <a:gd name="connsiteX79" fmla="*/ 627018 w 3709852"/>
              <a:gd name="connsiteY79" fmla="*/ 1767840 h 4032069"/>
              <a:gd name="connsiteX80" fmla="*/ 505098 w 3709852"/>
              <a:gd name="connsiteY80" fmla="*/ 1793966 h 4032069"/>
              <a:gd name="connsiteX81" fmla="*/ 452847 w 3709852"/>
              <a:gd name="connsiteY81" fmla="*/ 1811383 h 4032069"/>
              <a:gd name="connsiteX82" fmla="*/ 400595 w 3709852"/>
              <a:gd name="connsiteY82" fmla="*/ 1837509 h 4032069"/>
              <a:gd name="connsiteX83" fmla="*/ 348344 w 3709852"/>
              <a:gd name="connsiteY83" fmla="*/ 1889760 h 4032069"/>
              <a:gd name="connsiteX84" fmla="*/ 330927 w 3709852"/>
              <a:gd name="connsiteY84" fmla="*/ 1907178 h 4032069"/>
              <a:gd name="connsiteX85" fmla="*/ 296092 w 3709852"/>
              <a:gd name="connsiteY85" fmla="*/ 1959429 h 4032069"/>
              <a:gd name="connsiteX86" fmla="*/ 269967 w 3709852"/>
              <a:gd name="connsiteY86" fmla="*/ 2011680 h 4032069"/>
              <a:gd name="connsiteX87" fmla="*/ 252549 w 3709852"/>
              <a:gd name="connsiteY87" fmla="*/ 2046515 h 4032069"/>
              <a:gd name="connsiteX88" fmla="*/ 209007 w 3709852"/>
              <a:gd name="connsiteY88" fmla="*/ 2090058 h 4032069"/>
              <a:gd name="connsiteX89" fmla="*/ 174172 w 3709852"/>
              <a:gd name="connsiteY89" fmla="*/ 2151018 h 4032069"/>
              <a:gd name="connsiteX90" fmla="*/ 139338 w 3709852"/>
              <a:gd name="connsiteY90" fmla="*/ 2203269 h 4032069"/>
              <a:gd name="connsiteX91" fmla="*/ 104504 w 3709852"/>
              <a:gd name="connsiteY91" fmla="*/ 2325189 h 4032069"/>
              <a:gd name="connsiteX92" fmla="*/ 87087 w 3709852"/>
              <a:gd name="connsiteY92" fmla="*/ 2360023 h 4032069"/>
              <a:gd name="connsiteX93" fmla="*/ 69669 w 3709852"/>
              <a:gd name="connsiteY93" fmla="*/ 2377440 h 4032069"/>
              <a:gd name="connsiteX94" fmla="*/ 52252 w 3709852"/>
              <a:gd name="connsiteY94" fmla="*/ 2403566 h 4032069"/>
              <a:gd name="connsiteX95" fmla="*/ 34835 w 3709852"/>
              <a:gd name="connsiteY95" fmla="*/ 2455818 h 4032069"/>
              <a:gd name="connsiteX96" fmla="*/ 17418 w 3709852"/>
              <a:gd name="connsiteY96" fmla="*/ 2534195 h 4032069"/>
              <a:gd name="connsiteX97" fmla="*/ 8709 w 3709852"/>
              <a:gd name="connsiteY97" fmla="*/ 2560320 h 4032069"/>
              <a:gd name="connsiteX98" fmla="*/ 17418 w 3709852"/>
              <a:gd name="connsiteY98" fmla="*/ 2812869 h 4032069"/>
              <a:gd name="connsiteX99" fmla="*/ 43544 w 3709852"/>
              <a:gd name="connsiteY99" fmla="*/ 2856412 h 4032069"/>
              <a:gd name="connsiteX100" fmla="*/ 60961 w 3709852"/>
              <a:gd name="connsiteY100" fmla="*/ 2899955 h 4032069"/>
              <a:gd name="connsiteX101" fmla="*/ 69669 w 3709852"/>
              <a:gd name="connsiteY101" fmla="*/ 2926080 h 4032069"/>
              <a:gd name="connsiteX102" fmla="*/ 104504 w 3709852"/>
              <a:gd name="connsiteY102" fmla="*/ 2978332 h 4032069"/>
              <a:gd name="connsiteX103" fmla="*/ 139338 w 3709852"/>
              <a:gd name="connsiteY103" fmla="*/ 3056709 h 4032069"/>
              <a:gd name="connsiteX104" fmla="*/ 156755 w 3709852"/>
              <a:gd name="connsiteY104" fmla="*/ 3091543 h 4032069"/>
              <a:gd name="connsiteX105" fmla="*/ 209007 w 3709852"/>
              <a:gd name="connsiteY105" fmla="*/ 3161212 h 4032069"/>
              <a:gd name="connsiteX106" fmla="*/ 226424 w 3709852"/>
              <a:gd name="connsiteY106" fmla="*/ 3196046 h 4032069"/>
              <a:gd name="connsiteX107" fmla="*/ 261258 w 3709852"/>
              <a:gd name="connsiteY107" fmla="*/ 3248298 h 4032069"/>
              <a:gd name="connsiteX108" fmla="*/ 287384 w 3709852"/>
              <a:gd name="connsiteY108" fmla="*/ 3309258 h 4032069"/>
              <a:gd name="connsiteX109" fmla="*/ 313509 w 3709852"/>
              <a:gd name="connsiteY109" fmla="*/ 3326675 h 4032069"/>
              <a:gd name="connsiteX110" fmla="*/ 374469 w 3709852"/>
              <a:gd name="connsiteY110" fmla="*/ 3439886 h 4032069"/>
              <a:gd name="connsiteX111" fmla="*/ 391887 w 3709852"/>
              <a:gd name="connsiteY111" fmla="*/ 3466012 h 4032069"/>
              <a:gd name="connsiteX112" fmla="*/ 418012 w 3709852"/>
              <a:gd name="connsiteY112" fmla="*/ 3492138 h 4032069"/>
              <a:gd name="connsiteX113" fmla="*/ 478972 w 3709852"/>
              <a:gd name="connsiteY113" fmla="*/ 3561806 h 4032069"/>
              <a:gd name="connsiteX114" fmla="*/ 531224 w 3709852"/>
              <a:gd name="connsiteY114" fmla="*/ 3596640 h 4032069"/>
              <a:gd name="connsiteX115" fmla="*/ 574767 w 3709852"/>
              <a:gd name="connsiteY115" fmla="*/ 3622766 h 4032069"/>
              <a:gd name="connsiteX116" fmla="*/ 592184 w 3709852"/>
              <a:gd name="connsiteY116" fmla="*/ 3648892 h 4032069"/>
              <a:gd name="connsiteX117" fmla="*/ 653144 w 3709852"/>
              <a:gd name="connsiteY117" fmla="*/ 3675018 h 4032069"/>
              <a:gd name="connsiteX118" fmla="*/ 696687 w 3709852"/>
              <a:gd name="connsiteY118" fmla="*/ 3718560 h 4032069"/>
              <a:gd name="connsiteX119" fmla="*/ 740229 w 3709852"/>
              <a:gd name="connsiteY119" fmla="*/ 3753395 h 4032069"/>
              <a:gd name="connsiteX120" fmla="*/ 766355 w 3709852"/>
              <a:gd name="connsiteY120" fmla="*/ 3762103 h 4032069"/>
              <a:gd name="connsiteX121" fmla="*/ 792481 w 3709852"/>
              <a:gd name="connsiteY121" fmla="*/ 3788229 h 4032069"/>
              <a:gd name="connsiteX122" fmla="*/ 853441 w 3709852"/>
              <a:gd name="connsiteY122" fmla="*/ 3823063 h 4032069"/>
              <a:gd name="connsiteX123" fmla="*/ 896984 w 3709852"/>
              <a:gd name="connsiteY123" fmla="*/ 3875315 h 4032069"/>
              <a:gd name="connsiteX124" fmla="*/ 949235 w 3709852"/>
              <a:gd name="connsiteY124" fmla="*/ 3918858 h 4032069"/>
              <a:gd name="connsiteX125" fmla="*/ 975361 w 3709852"/>
              <a:gd name="connsiteY125" fmla="*/ 3944983 h 4032069"/>
              <a:gd name="connsiteX126" fmla="*/ 1027612 w 3709852"/>
              <a:gd name="connsiteY126" fmla="*/ 3962400 h 4032069"/>
              <a:gd name="connsiteX127" fmla="*/ 1123407 w 3709852"/>
              <a:gd name="connsiteY127" fmla="*/ 3997235 h 4032069"/>
              <a:gd name="connsiteX128" fmla="*/ 1149532 w 3709852"/>
              <a:gd name="connsiteY128" fmla="*/ 4005943 h 4032069"/>
              <a:gd name="connsiteX129" fmla="*/ 1254035 w 3709852"/>
              <a:gd name="connsiteY129" fmla="*/ 4014652 h 4032069"/>
              <a:gd name="connsiteX130" fmla="*/ 1306287 w 3709852"/>
              <a:gd name="connsiteY130" fmla="*/ 4023360 h 4032069"/>
              <a:gd name="connsiteX131" fmla="*/ 1611087 w 3709852"/>
              <a:gd name="connsiteY131" fmla="*/ 4032069 h 4032069"/>
              <a:gd name="connsiteX132" fmla="*/ 2029098 w 3709852"/>
              <a:gd name="connsiteY132" fmla="*/ 4023360 h 4032069"/>
              <a:gd name="connsiteX133" fmla="*/ 2090058 w 3709852"/>
              <a:gd name="connsiteY133" fmla="*/ 4014652 h 4032069"/>
              <a:gd name="connsiteX134" fmla="*/ 2124892 w 3709852"/>
              <a:gd name="connsiteY134" fmla="*/ 3997235 h 4032069"/>
              <a:gd name="connsiteX135" fmla="*/ 2203269 w 3709852"/>
              <a:gd name="connsiteY135" fmla="*/ 3971109 h 4032069"/>
              <a:gd name="connsiteX136" fmla="*/ 2246812 w 3709852"/>
              <a:gd name="connsiteY136" fmla="*/ 3944983 h 4032069"/>
              <a:gd name="connsiteX137" fmla="*/ 2299064 w 3709852"/>
              <a:gd name="connsiteY137" fmla="*/ 3927566 h 4032069"/>
              <a:gd name="connsiteX138" fmla="*/ 2360024 w 3709852"/>
              <a:gd name="connsiteY138" fmla="*/ 3866606 h 4032069"/>
              <a:gd name="connsiteX139" fmla="*/ 2386149 w 3709852"/>
              <a:gd name="connsiteY139" fmla="*/ 3840480 h 4032069"/>
              <a:gd name="connsiteX140" fmla="*/ 2438401 w 3709852"/>
              <a:gd name="connsiteY140" fmla="*/ 3823063 h 4032069"/>
              <a:gd name="connsiteX141" fmla="*/ 2473235 w 3709852"/>
              <a:gd name="connsiteY141" fmla="*/ 3788229 h 4032069"/>
              <a:gd name="connsiteX142" fmla="*/ 2542904 w 3709852"/>
              <a:gd name="connsiteY142" fmla="*/ 3762103 h 4032069"/>
              <a:gd name="connsiteX143" fmla="*/ 2603864 w 3709852"/>
              <a:gd name="connsiteY143" fmla="*/ 3727269 h 4032069"/>
              <a:gd name="connsiteX144" fmla="*/ 2629989 w 3709852"/>
              <a:gd name="connsiteY144" fmla="*/ 3701143 h 4032069"/>
              <a:gd name="connsiteX145" fmla="*/ 2682241 w 3709852"/>
              <a:gd name="connsiteY145" fmla="*/ 3666309 h 4032069"/>
              <a:gd name="connsiteX146" fmla="*/ 2769327 w 3709852"/>
              <a:gd name="connsiteY146" fmla="*/ 3596640 h 4032069"/>
              <a:gd name="connsiteX147" fmla="*/ 2812869 w 3709852"/>
              <a:gd name="connsiteY147" fmla="*/ 3553098 h 4032069"/>
              <a:gd name="connsiteX148" fmla="*/ 2873829 w 3709852"/>
              <a:gd name="connsiteY148" fmla="*/ 3492138 h 4032069"/>
              <a:gd name="connsiteX149" fmla="*/ 2926081 w 3709852"/>
              <a:gd name="connsiteY149" fmla="*/ 3431178 h 4032069"/>
              <a:gd name="connsiteX150" fmla="*/ 2952207 w 3709852"/>
              <a:gd name="connsiteY150" fmla="*/ 3405052 h 4032069"/>
              <a:gd name="connsiteX151" fmla="*/ 3004458 w 3709852"/>
              <a:gd name="connsiteY151" fmla="*/ 3335383 h 4032069"/>
              <a:gd name="connsiteX152" fmla="*/ 3030584 w 3709852"/>
              <a:gd name="connsiteY152" fmla="*/ 3300549 h 4032069"/>
              <a:gd name="connsiteX153" fmla="*/ 3074127 w 3709852"/>
              <a:gd name="connsiteY153" fmla="*/ 3265715 h 4032069"/>
              <a:gd name="connsiteX154" fmla="*/ 3108961 w 3709852"/>
              <a:gd name="connsiteY154" fmla="*/ 3213463 h 4032069"/>
              <a:gd name="connsiteX155" fmla="*/ 3135087 w 3709852"/>
              <a:gd name="connsiteY155" fmla="*/ 3161212 h 4032069"/>
              <a:gd name="connsiteX156" fmla="*/ 3143795 w 3709852"/>
              <a:gd name="connsiteY156" fmla="*/ 3135086 h 4032069"/>
              <a:gd name="connsiteX157" fmla="*/ 3178629 w 3709852"/>
              <a:gd name="connsiteY157" fmla="*/ 3065418 h 4032069"/>
              <a:gd name="connsiteX158" fmla="*/ 3196047 w 3709852"/>
              <a:gd name="connsiteY158" fmla="*/ 3013166 h 4032069"/>
              <a:gd name="connsiteX159" fmla="*/ 3222172 w 3709852"/>
              <a:gd name="connsiteY159" fmla="*/ 2978332 h 4032069"/>
              <a:gd name="connsiteX160" fmla="*/ 3239589 w 3709852"/>
              <a:gd name="connsiteY160" fmla="*/ 2952206 h 4032069"/>
              <a:gd name="connsiteX161" fmla="*/ 3283132 w 3709852"/>
              <a:gd name="connsiteY161" fmla="*/ 2908663 h 4032069"/>
              <a:gd name="connsiteX162" fmla="*/ 3309258 w 3709852"/>
              <a:gd name="connsiteY162" fmla="*/ 2865120 h 4032069"/>
              <a:gd name="connsiteX163" fmla="*/ 3317967 w 3709852"/>
              <a:gd name="connsiteY163" fmla="*/ 2838995 h 4032069"/>
              <a:gd name="connsiteX164" fmla="*/ 3344092 w 3709852"/>
              <a:gd name="connsiteY164" fmla="*/ 2734492 h 4032069"/>
              <a:gd name="connsiteX165" fmla="*/ 3396344 w 3709852"/>
              <a:gd name="connsiteY165" fmla="*/ 2586446 h 4032069"/>
              <a:gd name="connsiteX166" fmla="*/ 3413761 w 3709852"/>
              <a:gd name="connsiteY166" fmla="*/ 2508069 h 4032069"/>
              <a:gd name="connsiteX167" fmla="*/ 3431178 w 3709852"/>
              <a:gd name="connsiteY167" fmla="*/ 2455818 h 4032069"/>
              <a:gd name="connsiteX168" fmla="*/ 3466012 w 3709852"/>
              <a:gd name="connsiteY168" fmla="*/ 2272938 h 4032069"/>
              <a:gd name="connsiteX169" fmla="*/ 3474721 w 3709852"/>
              <a:gd name="connsiteY169" fmla="*/ 2229395 h 4032069"/>
              <a:gd name="connsiteX170" fmla="*/ 3509555 w 3709852"/>
              <a:gd name="connsiteY170" fmla="*/ 2177143 h 4032069"/>
              <a:gd name="connsiteX171" fmla="*/ 3535681 w 3709852"/>
              <a:gd name="connsiteY171" fmla="*/ 2098766 h 4032069"/>
              <a:gd name="connsiteX172" fmla="*/ 3544389 w 3709852"/>
              <a:gd name="connsiteY172" fmla="*/ 2072640 h 4032069"/>
              <a:gd name="connsiteX173" fmla="*/ 3561807 w 3709852"/>
              <a:gd name="connsiteY173" fmla="*/ 1985555 h 4032069"/>
              <a:gd name="connsiteX174" fmla="*/ 3579224 w 3709852"/>
              <a:gd name="connsiteY174" fmla="*/ 1915886 h 4032069"/>
              <a:gd name="connsiteX175" fmla="*/ 3596641 w 3709852"/>
              <a:gd name="connsiteY175" fmla="*/ 1863635 h 4032069"/>
              <a:gd name="connsiteX176" fmla="*/ 3605349 w 3709852"/>
              <a:gd name="connsiteY176" fmla="*/ 1776549 h 4032069"/>
              <a:gd name="connsiteX177" fmla="*/ 3622767 w 3709852"/>
              <a:gd name="connsiteY177" fmla="*/ 1689463 h 4032069"/>
              <a:gd name="connsiteX178" fmla="*/ 3640184 w 3709852"/>
              <a:gd name="connsiteY178" fmla="*/ 1419498 h 4032069"/>
              <a:gd name="connsiteX179" fmla="*/ 3657601 w 3709852"/>
              <a:gd name="connsiteY179" fmla="*/ 1254035 h 4032069"/>
              <a:gd name="connsiteX180" fmla="*/ 3675018 w 3709852"/>
              <a:gd name="connsiteY180" fmla="*/ 1219200 h 4032069"/>
              <a:gd name="connsiteX181" fmla="*/ 3692435 w 3709852"/>
              <a:gd name="connsiteY181" fmla="*/ 1158240 h 4032069"/>
              <a:gd name="connsiteX182" fmla="*/ 3709852 w 3709852"/>
              <a:gd name="connsiteY182" fmla="*/ 1132115 h 4032069"/>
              <a:gd name="connsiteX183" fmla="*/ 3701144 w 3709852"/>
              <a:gd name="connsiteY183" fmla="*/ 766355 h 4032069"/>
              <a:gd name="connsiteX184" fmla="*/ 3692435 w 3709852"/>
              <a:gd name="connsiteY184" fmla="*/ 740229 h 4032069"/>
              <a:gd name="connsiteX185" fmla="*/ 3683727 w 3709852"/>
              <a:gd name="connsiteY185" fmla="*/ 557349 h 4032069"/>
              <a:gd name="connsiteX186" fmla="*/ 3675018 w 3709852"/>
              <a:gd name="connsiteY186" fmla="*/ 522515 h 4032069"/>
              <a:gd name="connsiteX187" fmla="*/ 3657601 w 3709852"/>
              <a:gd name="connsiteY187" fmla="*/ 444138 h 4032069"/>
              <a:gd name="connsiteX188" fmla="*/ 3640184 w 3709852"/>
              <a:gd name="connsiteY188" fmla="*/ 418012 h 4032069"/>
              <a:gd name="connsiteX189" fmla="*/ 3587932 w 3709852"/>
              <a:gd name="connsiteY189" fmla="*/ 330926 h 4032069"/>
              <a:gd name="connsiteX190" fmla="*/ 3553098 w 3709852"/>
              <a:gd name="connsiteY190" fmla="*/ 252549 h 4032069"/>
              <a:gd name="connsiteX191" fmla="*/ 3518264 w 3709852"/>
              <a:gd name="connsiteY191" fmla="*/ 226423 h 4032069"/>
              <a:gd name="connsiteX192" fmla="*/ 3483429 w 3709852"/>
              <a:gd name="connsiteY192" fmla="*/ 174172 h 4032069"/>
              <a:gd name="connsiteX193" fmla="*/ 3439887 w 3709852"/>
              <a:gd name="connsiteY193" fmla="*/ 121920 h 4032069"/>
              <a:gd name="connsiteX194" fmla="*/ 3422470 w 3709852"/>
              <a:gd name="connsiteY194" fmla="*/ 87086 h 4032069"/>
              <a:gd name="connsiteX0" fmla="*/ 3500847 w 3709852"/>
              <a:gd name="connsiteY0" fmla="*/ 113212 h 4032069"/>
              <a:gd name="connsiteX1" fmla="*/ 3405052 w 3709852"/>
              <a:gd name="connsiteY1" fmla="*/ 26126 h 4032069"/>
              <a:gd name="connsiteX2" fmla="*/ 3283132 w 3709852"/>
              <a:gd name="connsiteY2" fmla="*/ 8709 h 4032069"/>
              <a:gd name="connsiteX3" fmla="*/ 3257007 w 3709852"/>
              <a:gd name="connsiteY3" fmla="*/ 0 h 4032069"/>
              <a:gd name="connsiteX4" fmla="*/ 3135087 w 3709852"/>
              <a:gd name="connsiteY4" fmla="*/ 8709 h 4032069"/>
              <a:gd name="connsiteX5" fmla="*/ 3074127 w 3709852"/>
              <a:gd name="connsiteY5" fmla="*/ 26126 h 4032069"/>
              <a:gd name="connsiteX6" fmla="*/ 3056709 w 3709852"/>
              <a:gd name="connsiteY6" fmla="*/ 43543 h 4032069"/>
              <a:gd name="connsiteX7" fmla="*/ 3004458 w 3709852"/>
              <a:gd name="connsiteY7" fmla="*/ 60960 h 4032069"/>
              <a:gd name="connsiteX8" fmla="*/ 2978332 w 3709852"/>
              <a:gd name="connsiteY8" fmla="*/ 69669 h 4032069"/>
              <a:gd name="connsiteX9" fmla="*/ 2952207 w 3709852"/>
              <a:gd name="connsiteY9" fmla="*/ 78378 h 4032069"/>
              <a:gd name="connsiteX10" fmla="*/ 2926081 w 3709852"/>
              <a:gd name="connsiteY10" fmla="*/ 87086 h 4032069"/>
              <a:gd name="connsiteX11" fmla="*/ 2873829 w 3709852"/>
              <a:gd name="connsiteY11" fmla="*/ 121920 h 4032069"/>
              <a:gd name="connsiteX12" fmla="*/ 2847704 w 3709852"/>
              <a:gd name="connsiteY12" fmla="*/ 139338 h 4032069"/>
              <a:gd name="connsiteX13" fmla="*/ 2795452 w 3709852"/>
              <a:gd name="connsiteY13" fmla="*/ 156755 h 4032069"/>
              <a:gd name="connsiteX14" fmla="*/ 2743201 w 3709852"/>
              <a:gd name="connsiteY14" fmla="*/ 200298 h 4032069"/>
              <a:gd name="connsiteX15" fmla="*/ 2673532 w 3709852"/>
              <a:gd name="connsiteY15" fmla="*/ 252549 h 4032069"/>
              <a:gd name="connsiteX16" fmla="*/ 2612572 w 3709852"/>
              <a:gd name="connsiteY16" fmla="*/ 296092 h 4032069"/>
              <a:gd name="connsiteX17" fmla="*/ 2595155 w 3709852"/>
              <a:gd name="connsiteY17" fmla="*/ 322218 h 4032069"/>
              <a:gd name="connsiteX18" fmla="*/ 2542904 w 3709852"/>
              <a:gd name="connsiteY18" fmla="*/ 357052 h 4032069"/>
              <a:gd name="connsiteX19" fmla="*/ 2525487 w 3709852"/>
              <a:gd name="connsiteY19" fmla="*/ 383178 h 4032069"/>
              <a:gd name="connsiteX20" fmla="*/ 2499361 w 3709852"/>
              <a:gd name="connsiteY20" fmla="*/ 461555 h 4032069"/>
              <a:gd name="connsiteX21" fmla="*/ 2464527 w 3709852"/>
              <a:gd name="connsiteY21" fmla="*/ 531223 h 4032069"/>
              <a:gd name="connsiteX22" fmla="*/ 2447109 w 3709852"/>
              <a:gd name="connsiteY22" fmla="*/ 557349 h 4032069"/>
              <a:gd name="connsiteX23" fmla="*/ 2420984 w 3709852"/>
              <a:gd name="connsiteY23" fmla="*/ 609600 h 4032069"/>
              <a:gd name="connsiteX24" fmla="*/ 2403567 w 3709852"/>
              <a:gd name="connsiteY24" fmla="*/ 627018 h 4032069"/>
              <a:gd name="connsiteX25" fmla="*/ 2386149 w 3709852"/>
              <a:gd name="connsiteY25" fmla="*/ 653143 h 4032069"/>
              <a:gd name="connsiteX26" fmla="*/ 2351315 w 3709852"/>
              <a:gd name="connsiteY26" fmla="*/ 714103 h 4032069"/>
              <a:gd name="connsiteX27" fmla="*/ 2342607 w 3709852"/>
              <a:gd name="connsiteY27" fmla="*/ 748938 h 4032069"/>
              <a:gd name="connsiteX28" fmla="*/ 2325189 w 3709852"/>
              <a:gd name="connsiteY28" fmla="*/ 870858 h 4032069"/>
              <a:gd name="connsiteX29" fmla="*/ 2316481 w 3709852"/>
              <a:gd name="connsiteY29" fmla="*/ 905692 h 4032069"/>
              <a:gd name="connsiteX30" fmla="*/ 2299064 w 3709852"/>
              <a:gd name="connsiteY30" fmla="*/ 984069 h 4032069"/>
              <a:gd name="connsiteX31" fmla="*/ 2272938 w 3709852"/>
              <a:gd name="connsiteY31" fmla="*/ 1036320 h 4032069"/>
              <a:gd name="connsiteX32" fmla="*/ 2264229 w 3709852"/>
              <a:gd name="connsiteY32" fmla="*/ 1062446 h 4032069"/>
              <a:gd name="connsiteX33" fmla="*/ 2238104 w 3709852"/>
              <a:gd name="connsiteY33" fmla="*/ 1123406 h 4032069"/>
              <a:gd name="connsiteX34" fmla="*/ 2211978 w 3709852"/>
              <a:gd name="connsiteY34" fmla="*/ 1245326 h 4032069"/>
              <a:gd name="connsiteX35" fmla="*/ 2194561 w 3709852"/>
              <a:gd name="connsiteY35" fmla="*/ 1297578 h 4032069"/>
              <a:gd name="connsiteX36" fmla="*/ 2185852 w 3709852"/>
              <a:gd name="connsiteY36" fmla="*/ 1323703 h 4032069"/>
              <a:gd name="connsiteX37" fmla="*/ 2177144 w 3709852"/>
              <a:gd name="connsiteY37" fmla="*/ 1375955 h 4032069"/>
              <a:gd name="connsiteX38" fmla="*/ 2168435 w 3709852"/>
              <a:gd name="connsiteY38" fmla="*/ 1419498 h 4032069"/>
              <a:gd name="connsiteX39" fmla="*/ 2159727 w 3709852"/>
              <a:gd name="connsiteY39" fmla="*/ 1489166 h 4032069"/>
              <a:gd name="connsiteX40" fmla="*/ 2142309 w 3709852"/>
              <a:gd name="connsiteY40" fmla="*/ 1541418 h 4032069"/>
              <a:gd name="connsiteX41" fmla="*/ 2124892 w 3709852"/>
              <a:gd name="connsiteY41" fmla="*/ 1611086 h 4032069"/>
              <a:gd name="connsiteX42" fmla="*/ 2116184 w 3709852"/>
              <a:gd name="connsiteY42" fmla="*/ 1672046 h 4032069"/>
              <a:gd name="connsiteX43" fmla="*/ 2098767 w 3709852"/>
              <a:gd name="connsiteY43" fmla="*/ 1706880 h 4032069"/>
              <a:gd name="connsiteX44" fmla="*/ 2081349 w 3709852"/>
              <a:gd name="connsiteY44" fmla="*/ 1759132 h 4032069"/>
              <a:gd name="connsiteX45" fmla="*/ 2063932 w 3709852"/>
              <a:gd name="connsiteY45" fmla="*/ 1828800 h 4032069"/>
              <a:gd name="connsiteX46" fmla="*/ 2055224 w 3709852"/>
              <a:gd name="connsiteY46" fmla="*/ 1854926 h 4032069"/>
              <a:gd name="connsiteX47" fmla="*/ 2037807 w 3709852"/>
              <a:gd name="connsiteY47" fmla="*/ 1881052 h 4032069"/>
              <a:gd name="connsiteX48" fmla="*/ 2011681 w 3709852"/>
              <a:gd name="connsiteY48" fmla="*/ 1933303 h 4032069"/>
              <a:gd name="connsiteX49" fmla="*/ 1985555 w 3709852"/>
              <a:gd name="connsiteY49" fmla="*/ 2002972 h 4032069"/>
              <a:gd name="connsiteX50" fmla="*/ 1968138 w 3709852"/>
              <a:gd name="connsiteY50" fmla="*/ 2055223 h 4032069"/>
              <a:gd name="connsiteX51" fmla="*/ 1942012 w 3709852"/>
              <a:gd name="connsiteY51" fmla="*/ 2081349 h 4032069"/>
              <a:gd name="connsiteX52" fmla="*/ 1924595 w 3709852"/>
              <a:gd name="connsiteY52" fmla="*/ 2107475 h 4032069"/>
              <a:gd name="connsiteX53" fmla="*/ 1898469 w 3709852"/>
              <a:gd name="connsiteY53" fmla="*/ 2124892 h 4032069"/>
              <a:gd name="connsiteX54" fmla="*/ 1846218 w 3709852"/>
              <a:gd name="connsiteY54" fmla="*/ 2098766 h 4032069"/>
              <a:gd name="connsiteX55" fmla="*/ 1793967 w 3709852"/>
              <a:gd name="connsiteY55" fmla="*/ 2046515 h 4032069"/>
              <a:gd name="connsiteX56" fmla="*/ 1767841 w 3709852"/>
              <a:gd name="connsiteY56" fmla="*/ 1994263 h 4032069"/>
              <a:gd name="connsiteX57" fmla="*/ 1741715 w 3709852"/>
              <a:gd name="connsiteY57" fmla="*/ 1976846 h 4032069"/>
              <a:gd name="connsiteX58" fmla="*/ 1663338 w 3709852"/>
              <a:gd name="connsiteY58" fmla="*/ 1915886 h 4032069"/>
              <a:gd name="connsiteX59" fmla="*/ 1628504 w 3709852"/>
              <a:gd name="connsiteY59" fmla="*/ 1907178 h 4032069"/>
              <a:gd name="connsiteX60" fmla="*/ 1602378 w 3709852"/>
              <a:gd name="connsiteY60" fmla="*/ 1889760 h 4032069"/>
              <a:gd name="connsiteX61" fmla="*/ 1550127 w 3709852"/>
              <a:gd name="connsiteY61" fmla="*/ 1872343 h 4032069"/>
              <a:gd name="connsiteX62" fmla="*/ 1524001 w 3709852"/>
              <a:gd name="connsiteY62" fmla="*/ 1854926 h 4032069"/>
              <a:gd name="connsiteX63" fmla="*/ 1497875 w 3709852"/>
              <a:gd name="connsiteY63" fmla="*/ 1846218 h 4032069"/>
              <a:gd name="connsiteX64" fmla="*/ 1463041 w 3709852"/>
              <a:gd name="connsiteY64" fmla="*/ 1828800 h 4032069"/>
              <a:gd name="connsiteX65" fmla="*/ 1436915 w 3709852"/>
              <a:gd name="connsiteY65" fmla="*/ 1820092 h 4032069"/>
              <a:gd name="connsiteX66" fmla="*/ 1367247 w 3709852"/>
              <a:gd name="connsiteY66" fmla="*/ 1793966 h 4032069"/>
              <a:gd name="connsiteX67" fmla="*/ 1349829 w 3709852"/>
              <a:gd name="connsiteY67" fmla="*/ 1776549 h 4032069"/>
              <a:gd name="connsiteX68" fmla="*/ 1297578 w 3709852"/>
              <a:gd name="connsiteY68" fmla="*/ 1759132 h 4032069"/>
              <a:gd name="connsiteX69" fmla="*/ 1236618 w 3709852"/>
              <a:gd name="connsiteY69" fmla="*/ 1724298 h 4032069"/>
              <a:gd name="connsiteX70" fmla="*/ 1210492 w 3709852"/>
              <a:gd name="connsiteY70" fmla="*/ 1715589 h 4032069"/>
              <a:gd name="connsiteX71" fmla="*/ 1132115 w 3709852"/>
              <a:gd name="connsiteY71" fmla="*/ 1680755 h 4032069"/>
              <a:gd name="connsiteX72" fmla="*/ 1105989 w 3709852"/>
              <a:gd name="connsiteY72" fmla="*/ 1672046 h 4032069"/>
              <a:gd name="connsiteX73" fmla="*/ 1036321 w 3709852"/>
              <a:gd name="connsiteY73" fmla="*/ 1654629 h 4032069"/>
              <a:gd name="connsiteX74" fmla="*/ 853441 w 3709852"/>
              <a:gd name="connsiteY74" fmla="*/ 1663338 h 4032069"/>
              <a:gd name="connsiteX75" fmla="*/ 783772 w 3709852"/>
              <a:gd name="connsiteY75" fmla="*/ 1689463 h 4032069"/>
              <a:gd name="connsiteX76" fmla="*/ 731521 w 3709852"/>
              <a:gd name="connsiteY76" fmla="*/ 1706880 h 4032069"/>
              <a:gd name="connsiteX77" fmla="*/ 661852 w 3709852"/>
              <a:gd name="connsiteY77" fmla="*/ 1733006 h 4032069"/>
              <a:gd name="connsiteX78" fmla="*/ 653144 w 3709852"/>
              <a:gd name="connsiteY78" fmla="*/ 1759132 h 4032069"/>
              <a:gd name="connsiteX79" fmla="*/ 627018 w 3709852"/>
              <a:gd name="connsiteY79" fmla="*/ 1767840 h 4032069"/>
              <a:gd name="connsiteX80" fmla="*/ 505098 w 3709852"/>
              <a:gd name="connsiteY80" fmla="*/ 1793966 h 4032069"/>
              <a:gd name="connsiteX81" fmla="*/ 452847 w 3709852"/>
              <a:gd name="connsiteY81" fmla="*/ 1811383 h 4032069"/>
              <a:gd name="connsiteX82" fmla="*/ 400595 w 3709852"/>
              <a:gd name="connsiteY82" fmla="*/ 1837509 h 4032069"/>
              <a:gd name="connsiteX83" fmla="*/ 348344 w 3709852"/>
              <a:gd name="connsiteY83" fmla="*/ 1889760 h 4032069"/>
              <a:gd name="connsiteX84" fmla="*/ 330927 w 3709852"/>
              <a:gd name="connsiteY84" fmla="*/ 1907178 h 4032069"/>
              <a:gd name="connsiteX85" fmla="*/ 296092 w 3709852"/>
              <a:gd name="connsiteY85" fmla="*/ 1959429 h 4032069"/>
              <a:gd name="connsiteX86" fmla="*/ 269967 w 3709852"/>
              <a:gd name="connsiteY86" fmla="*/ 2011680 h 4032069"/>
              <a:gd name="connsiteX87" fmla="*/ 252549 w 3709852"/>
              <a:gd name="connsiteY87" fmla="*/ 2046515 h 4032069"/>
              <a:gd name="connsiteX88" fmla="*/ 209007 w 3709852"/>
              <a:gd name="connsiteY88" fmla="*/ 2090058 h 4032069"/>
              <a:gd name="connsiteX89" fmla="*/ 174172 w 3709852"/>
              <a:gd name="connsiteY89" fmla="*/ 2151018 h 4032069"/>
              <a:gd name="connsiteX90" fmla="*/ 139338 w 3709852"/>
              <a:gd name="connsiteY90" fmla="*/ 2203269 h 4032069"/>
              <a:gd name="connsiteX91" fmla="*/ 104504 w 3709852"/>
              <a:gd name="connsiteY91" fmla="*/ 2325189 h 4032069"/>
              <a:gd name="connsiteX92" fmla="*/ 87087 w 3709852"/>
              <a:gd name="connsiteY92" fmla="*/ 2360023 h 4032069"/>
              <a:gd name="connsiteX93" fmla="*/ 69669 w 3709852"/>
              <a:gd name="connsiteY93" fmla="*/ 2377440 h 4032069"/>
              <a:gd name="connsiteX94" fmla="*/ 52252 w 3709852"/>
              <a:gd name="connsiteY94" fmla="*/ 2403566 h 4032069"/>
              <a:gd name="connsiteX95" fmla="*/ 34835 w 3709852"/>
              <a:gd name="connsiteY95" fmla="*/ 2455818 h 4032069"/>
              <a:gd name="connsiteX96" fmla="*/ 17418 w 3709852"/>
              <a:gd name="connsiteY96" fmla="*/ 2534195 h 4032069"/>
              <a:gd name="connsiteX97" fmla="*/ 8709 w 3709852"/>
              <a:gd name="connsiteY97" fmla="*/ 2560320 h 4032069"/>
              <a:gd name="connsiteX98" fmla="*/ 17418 w 3709852"/>
              <a:gd name="connsiteY98" fmla="*/ 2812869 h 4032069"/>
              <a:gd name="connsiteX99" fmla="*/ 43544 w 3709852"/>
              <a:gd name="connsiteY99" fmla="*/ 2856412 h 4032069"/>
              <a:gd name="connsiteX100" fmla="*/ 60961 w 3709852"/>
              <a:gd name="connsiteY100" fmla="*/ 2899955 h 4032069"/>
              <a:gd name="connsiteX101" fmla="*/ 69669 w 3709852"/>
              <a:gd name="connsiteY101" fmla="*/ 2926080 h 4032069"/>
              <a:gd name="connsiteX102" fmla="*/ 104504 w 3709852"/>
              <a:gd name="connsiteY102" fmla="*/ 2978332 h 4032069"/>
              <a:gd name="connsiteX103" fmla="*/ 139338 w 3709852"/>
              <a:gd name="connsiteY103" fmla="*/ 3056709 h 4032069"/>
              <a:gd name="connsiteX104" fmla="*/ 156755 w 3709852"/>
              <a:gd name="connsiteY104" fmla="*/ 3091543 h 4032069"/>
              <a:gd name="connsiteX105" fmla="*/ 209007 w 3709852"/>
              <a:gd name="connsiteY105" fmla="*/ 3161212 h 4032069"/>
              <a:gd name="connsiteX106" fmla="*/ 226424 w 3709852"/>
              <a:gd name="connsiteY106" fmla="*/ 3196046 h 4032069"/>
              <a:gd name="connsiteX107" fmla="*/ 261258 w 3709852"/>
              <a:gd name="connsiteY107" fmla="*/ 3248298 h 4032069"/>
              <a:gd name="connsiteX108" fmla="*/ 287384 w 3709852"/>
              <a:gd name="connsiteY108" fmla="*/ 3309258 h 4032069"/>
              <a:gd name="connsiteX109" fmla="*/ 313509 w 3709852"/>
              <a:gd name="connsiteY109" fmla="*/ 3326675 h 4032069"/>
              <a:gd name="connsiteX110" fmla="*/ 374469 w 3709852"/>
              <a:gd name="connsiteY110" fmla="*/ 3439886 h 4032069"/>
              <a:gd name="connsiteX111" fmla="*/ 391887 w 3709852"/>
              <a:gd name="connsiteY111" fmla="*/ 3466012 h 4032069"/>
              <a:gd name="connsiteX112" fmla="*/ 418012 w 3709852"/>
              <a:gd name="connsiteY112" fmla="*/ 3492138 h 4032069"/>
              <a:gd name="connsiteX113" fmla="*/ 478972 w 3709852"/>
              <a:gd name="connsiteY113" fmla="*/ 3561806 h 4032069"/>
              <a:gd name="connsiteX114" fmla="*/ 531224 w 3709852"/>
              <a:gd name="connsiteY114" fmla="*/ 3596640 h 4032069"/>
              <a:gd name="connsiteX115" fmla="*/ 574767 w 3709852"/>
              <a:gd name="connsiteY115" fmla="*/ 3622766 h 4032069"/>
              <a:gd name="connsiteX116" fmla="*/ 592184 w 3709852"/>
              <a:gd name="connsiteY116" fmla="*/ 3648892 h 4032069"/>
              <a:gd name="connsiteX117" fmla="*/ 653144 w 3709852"/>
              <a:gd name="connsiteY117" fmla="*/ 3675018 h 4032069"/>
              <a:gd name="connsiteX118" fmla="*/ 696687 w 3709852"/>
              <a:gd name="connsiteY118" fmla="*/ 3718560 h 4032069"/>
              <a:gd name="connsiteX119" fmla="*/ 740229 w 3709852"/>
              <a:gd name="connsiteY119" fmla="*/ 3753395 h 4032069"/>
              <a:gd name="connsiteX120" fmla="*/ 766355 w 3709852"/>
              <a:gd name="connsiteY120" fmla="*/ 3762103 h 4032069"/>
              <a:gd name="connsiteX121" fmla="*/ 792481 w 3709852"/>
              <a:gd name="connsiteY121" fmla="*/ 3788229 h 4032069"/>
              <a:gd name="connsiteX122" fmla="*/ 853441 w 3709852"/>
              <a:gd name="connsiteY122" fmla="*/ 3823063 h 4032069"/>
              <a:gd name="connsiteX123" fmla="*/ 896984 w 3709852"/>
              <a:gd name="connsiteY123" fmla="*/ 3875315 h 4032069"/>
              <a:gd name="connsiteX124" fmla="*/ 949235 w 3709852"/>
              <a:gd name="connsiteY124" fmla="*/ 3918858 h 4032069"/>
              <a:gd name="connsiteX125" fmla="*/ 975361 w 3709852"/>
              <a:gd name="connsiteY125" fmla="*/ 3944983 h 4032069"/>
              <a:gd name="connsiteX126" fmla="*/ 1027612 w 3709852"/>
              <a:gd name="connsiteY126" fmla="*/ 3962400 h 4032069"/>
              <a:gd name="connsiteX127" fmla="*/ 1123407 w 3709852"/>
              <a:gd name="connsiteY127" fmla="*/ 3997235 h 4032069"/>
              <a:gd name="connsiteX128" fmla="*/ 1149532 w 3709852"/>
              <a:gd name="connsiteY128" fmla="*/ 4005943 h 4032069"/>
              <a:gd name="connsiteX129" fmla="*/ 1254035 w 3709852"/>
              <a:gd name="connsiteY129" fmla="*/ 4014652 h 4032069"/>
              <a:gd name="connsiteX130" fmla="*/ 1306287 w 3709852"/>
              <a:gd name="connsiteY130" fmla="*/ 4023360 h 4032069"/>
              <a:gd name="connsiteX131" fmla="*/ 1611087 w 3709852"/>
              <a:gd name="connsiteY131" fmla="*/ 4032069 h 4032069"/>
              <a:gd name="connsiteX132" fmla="*/ 2029098 w 3709852"/>
              <a:gd name="connsiteY132" fmla="*/ 4023360 h 4032069"/>
              <a:gd name="connsiteX133" fmla="*/ 2090058 w 3709852"/>
              <a:gd name="connsiteY133" fmla="*/ 4014652 h 4032069"/>
              <a:gd name="connsiteX134" fmla="*/ 2124892 w 3709852"/>
              <a:gd name="connsiteY134" fmla="*/ 3997235 h 4032069"/>
              <a:gd name="connsiteX135" fmla="*/ 2203269 w 3709852"/>
              <a:gd name="connsiteY135" fmla="*/ 3971109 h 4032069"/>
              <a:gd name="connsiteX136" fmla="*/ 2246812 w 3709852"/>
              <a:gd name="connsiteY136" fmla="*/ 3944983 h 4032069"/>
              <a:gd name="connsiteX137" fmla="*/ 2299064 w 3709852"/>
              <a:gd name="connsiteY137" fmla="*/ 3927566 h 4032069"/>
              <a:gd name="connsiteX138" fmla="*/ 2360024 w 3709852"/>
              <a:gd name="connsiteY138" fmla="*/ 3866606 h 4032069"/>
              <a:gd name="connsiteX139" fmla="*/ 2386149 w 3709852"/>
              <a:gd name="connsiteY139" fmla="*/ 3840480 h 4032069"/>
              <a:gd name="connsiteX140" fmla="*/ 2438401 w 3709852"/>
              <a:gd name="connsiteY140" fmla="*/ 3823063 h 4032069"/>
              <a:gd name="connsiteX141" fmla="*/ 2473235 w 3709852"/>
              <a:gd name="connsiteY141" fmla="*/ 3788229 h 4032069"/>
              <a:gd name="connsiteX142" fmla="*/ 2542904 w 3709852"/>
              <a:gd name="connsiteY142" fmla="*/ 3762103 h 4032069"/>
              <a:gd name="connsiteX143" fmla="*/ 2603864 w 3709852"/>
              <a:gd name="connsiteY143" fmla="*/ 3727269 h 4032069"/>
              <a:gd name="connsiteX144" fmla="*/ 2629989 w 3709852"/>
              <a:gd name="connsiteY144" fmla="*/ 3701143 h 4032069"/>
              <a:gd name="connsiteX145" fmla="*/ 2682241 w 3709852"/>
              <a:gd name="connsiteY145" fmla="*/ 3666309 h 4032069"/>
              <a:gd name="connsiteX146" fmla="*/ 2769327 w 3709852"/>
              <a:gd name="connsiteY146" fmla="*/ 3596640 h 4032069"/>
              <a:gd name="connsiteX147" fmla="*/ 2812869 w 3709852"/>
              <a:gd name="connsiteY147" fmla="*/ 3553098 h 4032069"/>
              <a:gd name="connsiteX148" fmla="*/ 2873829 w 3709852"/>
              <a:gd name="connsiteY148" fmla="*/ 3492138 h 4032069"/>
              <a:gd name="connsiteX149" fmla="*/ 2926081 w 3709852"/>
              <a:gd name="connsiteY149" fmla="*/ 3431178 h 4032069"/>
              <a:gd name="connsiteX150" fmla="*/ 2952207 w 3709852"/>
              <a:gd name="connsiteY150" fmla="*/ 3405052 h 4032069"/>
              <a:gd name="connsiteX151" fmla="*/ 3004458 w 3709852"/>
              <a:gd name="connsiteY151" fmla="*/ 3335383 h 4032069"/>
              <a:gd name="connsiteX152" fmla="*/ 3030584 w 3709852"/>
              <a:gd name="connsiteY152" fmla="*/ 3300549 h 4032069"/>
              <a:gd name="connsiteX153" fmla="*/ 3074127 w 3709852"/>
              <a:gd name="connsiteY153" fmla="*/ 3265715 h 4032069"/>
              <a:gd name="connsiteX154" fmla="*/ 3108961 w 3709852"/>
              <a:gd name="connsiteY154" fmla="*/ 3213463 h 4032069"/>
              <a:gd name="connsiteX155" fmla="*/ 3135087 w 3709852"/>
              <a:gd name="connsiteY155" fmla="*/ 3161212 h 4032069"/>
              <a:gd name="connsiteX156" fmla="*/ 3143795 w 3709852"/>
              <a:gd name="connsiteY156" fmla="*/ 3135086 h 4032069"/>
              <a:gd name="connsiteX157" fmla="*/ 3178629 w 3709852"/>
              <a:gd name="connsiteY157" fmla="*/ 3065418 h 4032069"/>
              <a:gd name="connsiteX158" fmla="*/ 3196047 w 3709852"/>
              <a:gd name="connsiteY158" fmla="*/ 3013166 h 4032069"/>
              <a:gd name="connsiteX159" fmla="*/ 3222172 w 3709852"/>
              <a:gd name="connsiteY159" fmla="*/ 2978332 h 4032069"/>
              <a:gd name="connsiteX160" fmla="*/ 3239589 w 3709852"/>
              <a:gd name="connsiteY160" fmla="*/ 2952206 h 4032069"/>
              <a:gd name="connsiteX161" fmla="*/ 3283132 w 3709852"/>
              <a:gd name="connsiteY161" fmla="*/ 2908663 h 4032069"/>
              <a:gd name="connsiteX162" fmla="*/ 3309258 w 3709852"/>
              <a:gd name="connsiteY162" fmla="*/ 2865120 h 4032069"/>
              <a:gd name="connsiteX163" fmla="*/ 3317967 w 3709852"/>
              <a:gd name="connsiteY163" fmla="*/ 2838995 h 4032069"/>
              <a:gd name="connsiteX164" fmla="*/ 3344092 w 3709852"/>
              <a:gd name="connsiteY164" fmla="*/ 2734492 h 4032069"/>
              <a:gd name="connsiteX165" fmla="*/ 3396344 w 3709852"/>
              <a:gd name="connsiteY165" fmla="*/ 2586446 h 4032069"/>
              <a:gd name="connsiteX166" fmla="*/ 3413761 w 3709852"/>
              <a:gd name="connsiteY166" fmla="*/ 2508069 h 4032069"/>
              <a:gd name="connsiteX167" fmla="*/ 3431178 w 3709852"/>
              <a:gd name="connsiteY167" fmla="*/ 2455818 h 4032069"/>
              <a:gd name="connsiteX168" fmla="*/ 3466012 w 3709852"/>
              <a:gd name="connsiteY168" fmla="*/ 2272938 h 4032069"/>
              <a:gd name="connsiteX169" fmla="*/ 3474721 w 3709852"/>
              <a:gd name="connsiteY169" fmla="*/ 2229395 h 4032069"/>
              <a:gd name="connsiteX170" fmla="*/ 3509555 w 3709852"/>
              <a:gd name="connsiteY170" fmla="*/ 2177143 h 4032069"/>
              <a:gd name="connsiteX171" fmla="*/ 3535681 w 3709852"/>
              <a:gd name="connsiteY171" fmla="*/ 2098766 h 4032069"/>
              <a:gd name="connsiteX172" fmla="*/ 3544389 w 3709852"/>
              <a:gd name="connsiteY172" fmla="*/ 2072640 h 4032069"/>
              <a:gd name="connsiteX173" fmla="*/ 3561807 w 3709852"/>
              <a:gd name="connsiteY173" fmla="*/ 1985555 h 4032069"/>
              <a:gd name="connsiteX174" fmla="*/ 3579224 w 3709852"/>
              <a:gd name="connsiteY174" fmla="*/ 1915886 h 4032069"/>
              <a:gd name="connsiteX175" fmla="*/ 3596641 w 3709852"/>
              <a:gd name="connsiteY175" fmla="*/ 1863635 h 4032069"/>
              <a:gd name="connsiteX176" fmla="*/ 3605349 w 3709852"/>
              <a:gd name="connsiteY176" fmla="*/ 1776549 h 4032069"/>
              <a:gd name="connsiteX177" fmla="*/ 3622767 w 3709852"/>
              <a:gd name="connsiteY177" fmla="*/ 1689463 h 4032069"/>
              <a:gd name="connsiteX178" fmla="*/ 3640184 w 3709852"/>
              <a:gd name="connsiteY178" fmla="*/ 1419498 h 4032069"/>
              <a:gd name="connsiteX179" fmla="*/ 3657601 w 3709852"/>
              <a:gd name="connsiteY179" fmla="*/ 1254035 h 4032069"/>
              <a:gd name="connsiteX180" fmla="*/ 3675018 w 3709852"/>
              <a:gd name="connsiteY180" fmla="*/ 1219200 h 4032069"/>
              <a:gd name="connsiteX181" fmla="*/ 3692435 w 3709852"/>
              <a:gd name="connsiteY181" fmla="*/ 1158240 h 4032069"/>
              <a:gd name="connsiteX182" fmla="*/ 3709852 w 3709852"/>
              <a:gd name="connsiteY182" fmla="*/ 1132115 h 4032069"/>
              <a:gd name="connsiteX183" fmla="*/ 3701144 w 3709852"/>
              <a:gd name="connsiteY183" fmla="*/ 766355 h 4032069"/>
              <a:gd name="connsiteX184" fmla="*/ 3692435 w 3709852"/>
              <a:gd name="connsiteY184" fmla="*/ 740229 h 4032069"/>
              <a:gd name="connsiteX185" fmla="*/ 3683727 w 3709852"/>
              <a:gd name="connsiteY185" fmla="*/ 557349 h 4032069"/>
              <a:gd name="connsiteX186" fmla="*/ 3675018 w 3709852"/>
              <a:gd name="connsiteY186" fmla="*/ 522515 h 4032069"/>
              <a:gd name="connsiteX187" fmla="*/ 3657601 w 3709852"/>
              <a:gd name="connsiteY187" fmla="*/ 444138 h 4032069"/>
              <a:gd name="connsiteX188" fmla="*/ 3640184 w 3709852"/>
              <a:gd name="connsiteY188" fmla="*/ 418012 h 4032069"/>
              <a:gd name="connsiteX189" fmla="*/ 3587932 w 3709852"/>
              <a:gd name="connsiteY189" fmla="*/ 330926 h 4032069"/>
              <a:gd name="connsiteX190" fmla="*/ 3553098 w 3709852"/>
              <a:gd name="connsiteY190" fmla="*/ 252549 h 4032069"/>
              <a:gd name="connsiteX191" fmla="*/ 3518264 w 3709852"/>
              <a:gd name="connsiteY191" fmla="*/ 226423 h 4032069"/>
              <a:gd name="connsiteX192" fmla="*/ 3483429 w 3709852"/>
              <a:gd name="connsiteY192" fmla="*/ 174172 h 4032069"/>
              <a:gd name="connsiteX193" fmla="*/ 3439887 w 3709852"/>
              <a:gd name="connsiteY193" fmla="*/ 121920 h 4032069"/>
              <a:gd name="connsiteX194" fmla="*/ 3422470 w 3709852"/>
              <a:gd name="connsiteY194" fmla="*/ 87086 h 4032069"/>
              <a:gd name="connsiteX0" fmla="*/ 3500847 w 3709852"/>
              <a:gd name="connsiteY0" fmla="*/ 113212 h 4032069"/>
              <a:gd name="connsiteX1" fmla="*/ 3405052 w 3709852"/>
              <a:gd name="connsiteY1" fmla="*/ 26126 h 4032069"/>
              <a:gd name="connsiteX2" fmla="*/ 3283132 w 3709852"/>
              <a:gd name="connsiteY2" fmla="*/ 8709 h 4032069"/>
              <a:gd name="connsiteX3" fmla="*/ 3257007 w 3709852"/>
              <a:gd name="connsiteY3" fmla="*/ 0 h 4032069"/>
              <a:gd name="connsiteX4" fmla="*/ 3135087 w 3709852"/>
              <a:gd name="connsiteY4" fmla="*/ 8709 h 4032069"/>
              <a:gd name="connsiteX5" fmla="*/ 3074127 w 3709852"/>
              <a:gd name="connsiteY5" fmla="*/ 26126 h 4032069"/>
              <a:gd name="connsiteX6" fmla="*/ 3056709 w 3709852"/>
              <a:gd name="connsiteY6" fmla="*/ 43543 h 4032069"/>
              <a:gd name="connsiteX7" fmla="*/ 3004458 w 3709852"/>
              <a:gd name="connsiteY7" fmla="*/ 60960 h 4032069"/>
              <a:gd name="connsiteX8" fmla="*/ 2978332 w 3709852"/>
              <a:gd name="connsiteY8" fmla="*/ 69669 h 4032069"/>
              <a:gd name="connsiteX9" fmla="*/ 2952207 w 3709852"/>
              <a:gd name="connsiteY9" fmla="*/ 78378 h 4032069"/>
              <a:gd name="connsiteX10" fmla="*/ 2926081 w 3709852"/>
              <a:gd name="connsiteY10" fmla="*/ 87086 h 4032069"/>
              <a:gd name="connsiteX11" fmla="*/ 2873829 w 3709852"/>
              <a:gd name="connsiteY11" fmla="*/ 121920 h 4032069"/>
              <a:gd name="connsiteX12" fmla="*/ 2847704 w 3709852"/>
              <a:gd name="connsiteY12" fmla="*/ 139338 h 4032069"/>
              <a:gd name="connsiteX13" fmla="*/ 2795452 w 3709852"/>
              <a:gd name="connsiteY13" fmla="*/ 156755 h 4032069"/>
              <a:gd name="connsiteX14" fmla="*/ 2743201 w 3709852"/>
              <a:gd name="connsiteY14" fmla="*/ 200298 h 4032069"/>
              <a:gd name="connsiteX15" fmla="*/ 2673532 w 3709852"/>
              <a:gd name="connsiteY15" fmla="*/ 252549 h 4032069"/>
              <a:gd name="connsiteX16" fmla="*/ 2612572 w 3709852"/>
              <a:gd name="connsiteY16" fmla="*/ 296092 h 4032069"/>
              <a:gd name="connsiteX17" fmla="*/ 2595155 w 3709852"/>
              <a:gd name="connsiteY17" fmla="*/ 322218 h 4032069"/>
              <a:gd name="connsiteX18" fmla="*/ 2542904 w 3709852"/>
              <a:gd name="connsiteY18" fmla="*/ 357052 h 4032069"/>
              <a:gd name="connsiteX19" fmla="*/ 2525487 w 3709852"/>
              <a:gd name="connsiteY19" fmla="*/ 383178 h 4032069"/>
              <a:gd name="connsiteX20" fmla="*/ 2499361 w 3709852"/>
              <a:gd name="connsiteY20" fmla="*/ 461555 h 4032069"/>
              <a:gd name="connsiteX21" fmla="*/ 2464527 w 3709852"/>
              <a:gd name="connsiteY21" fmla="*/ 531223 h 4032069"/>
              <a:gd name="connsiteX22" fmla="*/ 2447109 w 3709852"/>
              <a:gd name="connsiteY22" fmla="*/ 557349 h 4032069"/>
              <a:gd name="connsiteX23" fmla="*/ 2420984 w 3709852"/>
              <a:gd name="connsiteY23" fmla="*/ 609600 h 4032069"/>
              <a:gd name="connsiteX24" fmla="*/ 2403567 w 3709852"/>
              <a:gd name="connsiteY24" fmla="*/ 627018 h 4032069"/>
              <a:gd name="connsiteX25" fmla="*/ 2386149 w 3709852"/>
              <a:gd name="connsiteY25" fmla="*/ 653143 h 4032069"/>
              <a:gd name="connsiteX26" fmla="*/ 2351315 w 3709852"/>
              <a:gd name="connsiteY26" fmla="*/ 714103 h 4032069"/>
              <a:gd name="connsiteX27" fmla="*/ 2342607 w 3709852"/>
              <a:gd name="connsiteY27" fmla="*/ 748938 h 4032069"/>
              <a:gd name="connsiteX28" fmla="*/ 2325189 w 3709852"/>
              <a:gd name="connsiteY28" fmla="*/ 870858 h 4032069"/>
              <a:gd name="connsiteX29" fmla="*/ 2316481 w 3709852"/>
              <a:gd name="connsiteY29" fmla="*/ 905692 h 4032069"/>
              <a:gd name="connsiteX30" fmla="*/ 2299064 w 3709852"/>
              <a:gd name="connsiteY30" fmla="*/ 984069 h 4032069"/>
              <a:gd name="connsiteX31" fmla="*/ 2272938 w 3709852"/>
              <a:gd name="connsiteY31" fmla="*/ 1036320 h 4032069"/>
              <a:gd name="connsiteX32" fmla="*/ 2264229 w 3709852"/>
              <a:gd name="connsiteY32" fmla="*/ 1062446 h 4032069"/>
              <a:gd name="connsiteX33" fmla="*/ 2238104 w 3709852"/>
              <a:gd name="connsiteY33" fmla="*/ 1123406 h 4032069"/>
              <a:gd name="connsiteX34" fmla="*/ 2211978 w 3709852"/>
              <a:gd name="connsiteY34" fmla="*/ 1245326 h 4032069"/>
              <a:gd name="connsiteX35" fmla="*/ 2194561 w 3709852"/>
              <a:gd name="connsiteY35" fmla="*/ 1297578 h 4032069"/>
              <a:gd name="connsiteX36" fmla="*/ 2185852 w 3709852"/>
              <a:gd name="connsiteY36" fmla="*/ 1323703 h 4032069"/>
              <a:gd name="connsiteX37" fmla="*/ 2177144 w 3709852"/>
              <a:gd name="connsiteY37" fmla="*/ 1375955 h 4032069"/>
              <a:gd name="connsiteX38" fmla="*/ 2168435 w 3709852"/>
              <a:gd name="connsiteY38" fmla="*/ 1419498 h 4032069"/>
              <a:gd name="connsiteX39" fmla="*/ 2159727 w 3709852"/>
              <a:gd name="connsiteY39" fmla="*/ 1489166 h 4032069"/>
              <a:gd name="connsiteX40" fmla="*/ 2142309 w 3709852"/>
              <a:gd name="connsiteY40" fmla="*/ 1541418 h 4032069"/>
              <a:gd name="connsiteX41" fmla="*/ 2124892 w 3709852"/>
              <a:gd name="connsiteY41" fmla="*/ 1611086 h 4032069"/>
              <a:gd name="connsiteX42" fmla="*/ 2116184 w 3709852"/>
              <a:gd name="connsiteY42" fmla="*/ 1672046 h 4032069"/>
              <a:gd name="connsiteX43" fmla="*/ 2098767 w 3709852"/>
              <a:gd name="connsiteY43" fmla="*/ 1706880 h 4032069"/>
              <a:gd name="connsiteX44" fmla="*/ 2081349 w 3709852"/>
              <a:gd name="connsiteY44" fmla="*/ 1759132 h 4032069"/>
              <a:gd name="connsiteX45" fmla="*/ 2063932 w 3709852"/>
              <a:gd name="connsiteY45" fmla="*/ 1828800 h 4032069"/>
              <a:gd name="connsiteX46" fmla="*/ 2055224 w 3709852"/>
              <a:gd name="connsiteY46" fmla="*/ 1854926 h 4032069"/>
              <a:gd name="connsiteX47" fmla="*/ 2037807 w 3709852"/>
              <a:gd name="connsiteY47" fmla="*/ 1881052 h 4032069"/>
              <a:gd name="connsiteX48" fmla="*/ 2011681 w 3709852"/>
              <a:gd name="connsiteY48" fmla="*/ 1933303 h 4032069"/>
              <a:gd name="connsiteX49" fmla="*/ 1985555 w 3709852"/>
              <a:gd name="connsiteY49" fmla="*/ 2002972 h 4032069"/>
              <a:gd name="connsiteX50" fmla="*/ 1968138 w 3709852"/>
              <a:gd name="connsiteY50" fmla="*/ 2055223 h 4032069"/>
              <a:gd name="connsiteX51" fmla="*/ 1942012 w 3709852"/>
              <a:gd name="connsiteY51" fmla="*/ 2081349 h 4032069"/>
              <a:gd name="connsiteX52" fmla="*/ 1924595 w 3709852"/>
              <a:gd name="connsiteY52" fmla="*/ 2107475 h 4032069"/>
              <a:gd name="connsiteX53" fmla="*/ 1898469 w 3709852"/>
              <a:gd name="connsiteY53" fmla="*/ 2124892 h 4032069"/>
              <a:gd name="connsiteX54" fmla="*/ 1846218 w 3709852"/>
              <a:gd name="connsiteY54" fmla="*/ 2098766 h 4032069"/>
              <a:gd name="connsiteX55" fmla="*/ 1793967 w 3709852"/>
              <a:gd name="connsiteY55" fmla="*/ 2046515 h 4032069"/>
              <a:gd name="connsiteX56" fmla="*/ 1767841 w 3709852"/>
              <a:gd name="connsiteY56" fmla="*/ 1994263 h 4032069"/>
              <a:gd name="connsiteX57" fmla="*/ 1741715 w 3709852"/>
              <a:gd name="connsiteY57" fmla="*/ 1976846 h 4032069"/>
              <a:gd name="connsiteX58" fmla="*/ 1663338 w 3709852"/>
              <a:gd name="connsiteY58" fmla="*/ 1915886 h 4032069"/>
              <a:gd name="connsiteX59" fmla="*/ 1628504 w 3709852"/>
              <a:gd name="connsiteY59" fmla="*/ 1907178 h 4032069"/>
              <a:gd name="connsiteX60" fmla="*/ 1602378 w 3709852"/>
              <a:gd name="connsiteY60" fmla="*/ 1889760 h 4032069"/>
              <a:gd name="connsiteX61" fmla="*/ 1550127 w 3709852"/>
              <a:gd name="connsiteY61" fmla="*/ 1872343 h 4032069"/>
              <a:gd name="connsiteX62" fmla="*/ 1524001 w 3709852"/>
              <a:gd name="connsiteY62" fmla="*/ 1854926 h 4032069"/>
              <a:gd name="connsiteX63" fmla="*/ 1497875 w 3709852"/>
              <a:gd name="connsiteY63" fmla="*/ 1846218 h 4032069"/>
              <a:gd name="connsiteX64" fmla="*/ 1463041 w 3709852"/>
              <a:gd name="connsiteY64" fmla="*/ 1828800 h 4032069"/>
              <a:gd name="connsiteX65" fmla="*/ 1436915 w 3709852"/>
              <a:gd name="connsiteY65" fmla="*/ 1820092 h 4032069"/>
              <a:gd name="connsiteX66" fmla="*/ 1367247 w 3709852"/>
              <a:gd name="connsiteY66" fmla="*/ 1793966 h 4032069"/>
              <a:gd name="connsiteX67" fmla="*/ 1349829 w 3709852"/>
              <a:gd name="connsiteY67" fmla="*/ 1776549 h 4032069"/>
              <a:gd name="connsiteX68" fmla="*/ 1297578 w 3709852"/>
              <a:gd name="connsiteY68" fmla="*/ 1759132 h 4032069"/>
              <a:gd name="connsiteX69" fmla="*/ 1236618 w 3709852"/>
              <a:gd name="connsiteY69" fmla="*/ 1724298 h 4032069"/>
              <a:gd name="connsiteX70" fmla="*/ 1210492 w 3709852"/>
              <a:gd name="connsiteY70" fmla="*/ 1715589 h 4032069"/>
              <a:gd name="connsiteX71" fmla="*/ 1132115 w 3709852"/>
              <a:gd name="connsiteY71" fmla="*/ 1680755 h 4032069"/>
              <a:gd name="connsiteX72" fmla="*/ 1105989 w 3709852"/>
              <a:gd name="connsiteY72" fmla="*/ 1672046 h 4032069"/>
              <a:gd name="connsiteX73" fmla="*/ 1036321 w 3709852"/>
              <a:gd name="connsiteY73" fmla="*/ 1654629 h 4032069"/>
              <a:gd name="connsiteX74" fmla="*/ 853441 w 3709852"/>
              <a:gd name="connsiteY74" fmla="*/ 1663338 h 4032069"/>
              <a:gd name="connsiteX75" fmla="*/ 783772 w 3709852"/>
              <a:gd name="connsiteY75" fmla="*/ 1689463 h 4032069"/>
              <a:gd name="connsiteX76" fmla="*/ 731521 w 3709852"/>
              <a:gd name="connsiteY76" fmla="*/ 1706880 h 4032069"/>
              <a:gd name="connsiteX77" fmla="*/ 661852 w 3709852"/>
              <a:gd name="connsiteY77" fmla="*/ 1733006 h 4032069"/>
              <a:gd name="connsiteX78" fmla="*/ 653144 w 3709852"/>
              <a:gd name="connsiteY78" fmla="*/ 1759132 h 4032069"/>
              <a:gd name="connsiteX79" fmla="*/ 627018 w 3709852"/>
              <a:gd name="connsiteY79" fmla="*/ 1767840 h 4032069"/>
              <a:gd name="connsiteX80" fmla="*/ 505098 w 3709852"/>
              <a:gd name="connsiteY80" fmla="*/ 1793966 h 4032069"/>
              <a:gd name="connsiteX81" fmla="*/ 452847 w 3709852"/>
              <a:gd name="connsiteY81" fmla="*/ 1811383 h 4032069"/>
              <a:gd name="connsiteX82" fmla="*/ 400595 w 3709852"/>
              <a:gd name="connsiteY82" fmla="*/ 1837509 h 4032069"/>
              <a:gd name="connsiteX83" fmla="*/ 348344 w 3709852"/>
              <a:gd name="connsiteY83" fmla="*/ 1889760 h 4032069"/>
              <a:gd name="connsiteX84" fmla="*/ 330927 w 3709852"/>
              <a:gd name="connsiteY84" fmla="*/ 1907178 h 4032069"/>
              <a:gd name="connsiteX85" fmla="*/ 296092 w 3709852"/>
              <a:gd name="connsiteY85" fmla="*/ 1959429 h 4032069"/>
              <a:gd name="connsiteX86" fmla="*/ 269967 w 3709852"/>
              <a:gd name="connsiteY86" fmla="*/ 2011680 h 4032069"/>
              <a:gd name="connsiteX87" fmla="*/ 252549 w 3709852"/>
              <a:gd name="connsiteY87" fmla="*/ 2046515 h 4032069"/>
              <a:gd name="connsiteX88" fmla="*/ 209007 w 3709852"/>
              <a:gd name="connsiteY88" fmla="*/ 2090058 h 4032069"/>
              <a:gd name="connsiteX89" fmla="*/ 174172 w 3709852"/>
              <a:gd name="connsiteY89" fmla="*/ 2151018 h 4032069"/>
              <a:gd name="connsiteX90" fmla="*/ 139338 w 3709852"/>
              <a:gd name="connsiteY90" fmla="*/ 2203269 h 4032069"/>
              <a:gd name="connsiteX91" fmla="*/ 104504 w 3709852"/>
              <a:gd name="connsiteY91" fmla="*/ 2325189 h 4032069"/>
              <a:gd name="connsiteX92" fmla="*/ 87087 w 3709852"/>
              <a:gd name="connsiteY92" fmla="*/ 2360023 h 4032069"/>
              <a:gd name="connsiteX93" fmla="*/ 69669 w 3709852"/>
              <a:gd name="connsiteY93" fmla="*/ 2377440 h 4032069"/>
              <a:gd name="connsiteX94" fmla="*/ 52252 w 3709852"/>
              <a:gd name="connsiteY94" fmla="*/ 2403566 h 4032069"/>
              <a:gd name="connsiteX95" fmla="*/ 34835 w 3709852"/>
              <a:gd name="connsiteY95" fmla="*/ 2455818 h 4032069"/>
              <a:gd name="connsiteX96" fmla="*/ 17418 w 3709852"/>
              <a:gd name="connsiteY96" fmla="*/ 2534195 h 4032069"/>
              <a:gd name="connsiteX97" fmla="*/ 8709 w 3709852"/>
              <a:gd name="connsiteY97" fmla="*/ 2560320 h 4032069"/>
              <a:gd name="connsiteX98" fmla="*/ 17418 w 3709852"/>
              <a:gd name="connsiteY98" fmla="*/ 2812869 h 4032069"/>
              <a:gd name="connsiteX99" fmla="*/ 43544 w 3709852"/>
              <a:gd name="connsiteY99" fmla="*/ 2856412 h 4032069"/>
              <a:gd name="connsiteX100" fmla="*/ 60961 w 3709852"/>
              <a:gd name="connsiteY100" fmla="*/ 2899955 h 4032069"/>
              <a:gd name="connsiteX101" fmla="*/ 69669 w 3709852"/>
              <a:gd name="connsiteY101" fmla="*/ 2926080 h 4032069"/>
              <a:gd name="connsiteX102" fmla="*/ 104504 w 3709852"/>
              <a:gd name="connsiteY102" fmla="*/ 2978332 h 4032069"/>
              <a:gd name="connsiteX103" fmla="*/ 139338 w 3709852"/>
              <a:gd name="connsiteY103" fmla="*/ 3056709 h 4032069"/>
              <a:gd name="connsiteX104" fmla="*/ 156755 w 3709852"/>
              <a:gd name="connsiteY104" fmla="*/ 3091543 h 4032069"/>
              <a:gd name="connsiteX105" fmla="*/ 209007 w 3709852"/>
              <a:gd name="connsiteY105" fmla="*/ 3161212 h 4032069"/>
              <a:gd name="connsiteX106" fmla="*/ 226424 w 3709852"/>
              <a:gd name="connsiteY106" fmla="*/ 3196046 h 4032069"/>
              <a:gd name="connsiteX107" fmla="*/ 261258 w 3709852"/>
              <a:gd name="connsiteY107" fmla="*/ 3248298 h 4032069"/>
              <a:gd name="connsiteX108" fmla="*/ 287384 w 3709852"/>
              <a:gd name="connsiteY108" fmla="*/ 3309258 h 4032069"/>
              <a:gd name="connsiteX109" fmla="*/ 313509 w 3709852"/>
              <a:gd name="connsiteY109" fmla="*/ 3326675 h 4032069"/>
              <a:gd name="connsiteX110" fmla="*/ 374469 w 3709852"/>
              <a:gd name="connsiteY110" fmla="*/ 3439886 h 4032069"/>
              <a:gd name="connsiteX111" fmla="*/ 391887 w 3709852"/>
              <a:gd name="connsiteY111" fmla="*/ 3466012 h 4032069"/>
              <a:gd name="connsiteX112" fmla="*/ 418012 w 3709852"/>
              <a:gd name="connsiteY112" fmla="*/ 3492138 h 4032069"/>
              <a:gd name="connsiteX113" fmla="*/ 478972 w 3709852"/>
              <a:gd name="connsiteY113" fmla="*/ 3561806 h 4032069"/>
              <a:gd name="connsiteX114" fmla="*/ 531224 w 3709852"/>
              <a:gd name="connsiteY114" fmla="*/ 3596640 h 4032069"/>
              <a:gd name="connsiteX115" fmla="*/ 574767 w 3709852"/>
              <a:gd name="connsiteY115" fmla="*/ 3622766 h 4032069"/>
              <a:gd name="connsiteX116" fmla="*/ 592184 w 3709852"/>
              <a:gd name="connsiteY116" fmla="*/ 3648892 h 4032069"/>
              <a:gd name="connsiteX117" fmla="*/ 653144 w 3709852"/>
              <a:gd name="connsiteY117" fmla="*/ 3675018 h 4032069"/>
              <a:gd name="connsiteX118" fmla="*/ 696687 w 3709852"/>
              <a:gd name="connsiteY118" fmla="*/ 3718560 h 4032069"/>
              <a:gd name="connsiteX119" fmla="*/ 740229 w 3709852"/>
              <a:gd name="connsiteY119" fmla="*/ 3753395 h 4032069"/>
              <a:gd name="connsiteX120" fmla="*/ 766355 w 3709852"/>
              <a:gd name="connsiteY120" fmla="*/ 3762103 h 4032069"/>
              <a:gd name="connsiteX121" fmla="*/ 792481 w 3709852"/>
              <a:gd name="connsiteY121" fmla="*/ 3788229 h 4032069"/>
              <a:gd name="connsiteX122" fmla="*/ 853441 w 3709852"/>
              <a:gd name="connsiteY122" fmla="*/ 3823063 h 4032069"/>
              <a:gd name="connsiteX123" fmla="*/ 896984 w 3709852"/>
              <a:gd name="connsiteY123" fmla="*/ 3875315 h 4032069"/>
              <a:gd name="connsiteX124" fmla="*/ 949235 w 3709852"/>
              <a:gd name="connsiteY124" fmla="*/ 3918858 h 4032069"/>
              <a:gd name="connsiteX125" fmla="*/ 975361 w 3709852"/>
              <a:gd name="connsiteY125" fmla="*/ 3944983 h 4032069"/>
              <a:gd name="connsiteX126" fmla="*/ 1027612 w 3709852"/>
              <a:gd name="connsiteY126" fmla="*/ 3962400 h 4032069"/>
              <a:gd name="connsiteX127" fmla="*/ 1123407 w 3709852"/>
              <a:gd name="connsiteY127" fmla="*/ 3997235 h 4032069"/>
              <a:gd name="connsiteX128" fmla="*/ 1149532 w 3709852"/>
              <a:gd name="connsiteY128" fmla="*/ 4005943 h 4032069"/>
              <a:gd name="connsiteX129" fmla="*/ 1254035 w 3709852"/>
              <a:gd name="connsiteY129" fmla="*/ 4014652 h 4032069"/>
              <a:gd name="connsiteX130" fmla="*/ 1306287 w 3709852"/>
              <a:gd name="connsiteY130" fmla="*/ 4023360 h 4032069"/>
              <a:gd name="connsiteX131" fmla="*/ 1611087 w 3709852"/>
              <a:gd name="connsiteY131" fmla="*/ 4032069 h 4032069"/>
              <a:gd name="connsiteX132" fmla="*/ 2029098 w 3709852"/>
              <a:gd name="connsiteY132" fmla="*/ 4023360 h 4032069"/>
              <a:gd name="connsiteX133" fmla="*/ 2090058 w 3709852"/>
              <a:gd name="connsiteY133" fmla="*/ 4014652 h 4032069"/>
              <a:gd name="connsiteX134" fmla="*/ 2124892 w 3709852"/>
              <a:gd name="connsiteY134" fmla="*/ 3997235 h 4032069"/>
              <a:gd name="connsiteX135" fmla="*/ 2203269 w 3709852"/>
              <a:gd name="connsiteY135" fmla="*/ 3971109 h 4032069"/>
              <a:gd name="connsiteX136" fmla="*/ 2246812 w 3709852"/>
              <a:gd name="connsiteY136" fmla="*/ 3944983 h 4032069"/>
              <a:gd name="connsiteX137" fmla="*/ 2299064 w 3709852"/>
              <a:gd name="connsiteY137" fmla="*/ 3927566 h 4032069"/>
              <a:gd name="connsiteX138" fmla="*/ 2360024 w 3709852"/>
              <a:gd name="connsiteY138" fmla="*/ 3866606 h 4032069"/>
              <a:gd name="connsiteX139" fmla="*/ 2386149 w 3709852"/>
              <a:gd name="connsiteY139" fmla="*/ 3840480 h 4032069"/>
              <a:gd name="connsiteX140" fmla="*/ 2438401 w 3709852"/>
              <a:gd name="connsiteY140" fmla="*/ 3823063 h 4032069"/>
              <a:gd name="connsiteX141" fmla="*/ 2473235 w 3709852"/>
              <a:gd name="connsiteY141" fmla="*/ 3788229 h 4032069"/>
              <a:gd name="connsiteX142" fmla="*/ 2542904 w 3709852"/>
              <a:gd name="connsiteY142" fmla="*/ 3762103 h 4032069"/>
              <a:gd name="connsiteX143" fmla="*/ 2603864 w 3709852"/>
              <a:gd name="connsiteY143" fmla="*/ 3727269 h 4032069"/>
              <a:gd name="connsiteX144" fmla="*/ 2629989 w 3709852"/>
              <a:gd name="connsiteY144" fmla="*/ 3701143 h 4032069"/>
              <a:gd name="connsiteX145" fmla="*/ 2682241 w 3709852"/>
              <a:gd name="connsiteY145" fmla="*/ 3666309 h 4032069"/>
              <a:gd name="connsiteX146" fmla="*/ 2769327 w 3709852"/>
              <a:gd name="connsiteY146" fmla="*/ 3596640 h 4032069"/>
              <a:gd name="connsiteX147" fmla="*/ 2812869 w 3709852"/>
              <a:gd name="connsiteY147" fmla="*/ 3553098 h 4032069"/>
              <a:gd name="connsiteX148" fmla="*/ 2873829 w 3709852"/>
              <a:gd name="connsiteY148" fmla="*/ 3492138 h 4032069"/>
              <a:gd name="connsiteX149" fmla="*/ 2926081 w 3709852"/>
              <a:gd name="connsiteY149" fmla="*/ 3431178 h 4032069"/>
              <a:gd name="connsiteX150" fmla="*/ 2952207 w 3709852"/>
              <a:gd name="connsiteY150" fmla="*/ 3405052 h 4032069"/>
              <a:gd name="connsiteX151" fmla="*/ 3004458 w 3709852"/>
              <a:gd name="connsiteY151" fmla="*/ 3335383 h 4032069"/>
              <a:gd name="connsiteX152" fmla="*/ 3030584 w 3709852"/>
              <a:gd name="connsiteY152" fmla="*/ 3300549 h 4032069"/>
              <a:gd name="connsiteX153" fmla="*/ 3074127 w 3709852"/>
              <a:gd name="connsiteY153" fmla="*/ 3265715 h 4032069"/>
              <a:gd name="connsiteX154" fmla="*/ 3108961 w 3709852"/>
              <a:gd name="connsiteY154" fmla="*/ 3213463 h 4032069"/>
              <a:gd name="connsiteX155" fmla="*/ 3135087 w 3709852"/>
              <a:gd name="connsiteY155" fmla="*/ 3161212 h 4032069"/>
              <a:gd name="connsiteX156" fmla="*/ 3143795 w 3709852"/>
              <a:gd name="connsiteY156" fmla="*/ 3135086 h 4032069"/>
              <a:gd name="connsiteX157" fmla="*/ 3178629 w 3709852"/>
              <a:gd name="connsiteY157" fmla="*/ 3065418 h 4032069"/>
              <a:gd name="connsiteX158" fmla="*/ 3196047 w 3709852"/>
              <a:gd name="connsiteY158" fmla="*/ 3013166 h 4032069"/>
              <a:gd name="connsiteX159" fmla="*/ 3222172 w 3709852"/>
              <a:gd name="connsiteY159" fmla="*/ 2978332 h 4032069"/>
              <a:gd name="connsiteX160" fmla="*/ 3239589 w 3709852"/>
              <a:gd name="connsiteY160" fmla="*/ 2952206 h 4032069"/>
              <a:gd name="connsiteX161" fmla="*/ 3283132 w 3709852"/>
              <a:gd name="connsiteY161" fmla="*/ 2908663 h 4032069"/>
              <a:gd name="connsiteX162" fmla="*/ 3309258 w 3709852"/>
              <a:gd name="connsiteY162" fmla="*/ 2865120 h 4032069"/>
              <a:gd name="connsiteX163" fmla="*/ 3317967 w 3709852"/>
              <a:gd name="connsiteY163" fmla="*/ 2838995 h 4032069"/>
              <a:gd name="connsiteX164" fmla="*/ 3344092 w 3709852"/>
              <a:gd name="connsiteY164" fmla="*/ 2734492 h 4032069"/>
              <a:gd name="connsiteX165" fmla="*/ 3396344 w 3709852"/>
              <a:gd name="connsiteY165" fmla="*/ 2586446 h 4032069"/>
              <a:gd name="connsiteX166" fmla="*/ 3413761 w 3709852"/>
              <a:gd name="connsiteY166" fmla="*/ 2508069 h 4032069"/>
              <a:gd name="connsiteX167" fmla="*/ 3431178 w 3709852"/>
              <a:gd name="connsiteY167" fmla="*/ 2455818 h 4032069"/>
              <a:gd name="connsiteX168" fmla="*/ 3466012 w 3709852"/>
              <a:gd name="connsiteY168" fmla="*/ 2272938 h 4032069"/>
              <a:gd name="connsiteX169" fmla="*/ 3474721 w 3709852"/>
              <a:gd name="connsiteY169" fmla="*/ 2229395 h 4032069"/>
              <a:gd name="connsiteX170" fmla="*/ 3509555 w 3709852"/>
              <a:gd name="connsiteY170" fmla="*/ 2177143 h 4032069"/>
              <a:gd name="connsiteX171" fmla="*/ 3535681 w 3709852"/>
              <a:gd name="connsiteY171" fmla="*/ 2098766 h 4032069"/>
              <a:gd name="connsiteX172" fmla="*/ 3544389 w 3709852"/>
              <a:gd name="connsiteY172" fmla="*/ 2072640 h 4032069"/>
              <a:gd name="connsiteX173" fmla="*/ 3561807 w 3709852"/>
              <a:gd name="connsiteY173" fmla="*/ 1985555 h 4032069"/>
              <a:gd name="connsiteX174" fmla="*/ 3579224 w 3709852"/>
              <a:gd name="connsiteY174" fmla="*/ 1915886 h 4032069"/>
              <a:gd name="connsiteX175" fmla="*/ 3596641 w 3709852"/>
              <a:gd name="connsiteY175" fmla="*/ 1863635 h 4032069"/>
              <a:gd name="connsiteX176" fmla="*/ 3605349 w 3709852"/>
              <a:gd name="connsiteY176" fmla="*/ 1776549 h 4032069"/>
              <a:gd name="connsiteX177" fmla="*/ 3622767 w 3709852"/>
              <a:gd name="connsiteY177" fmla="*/ 1689463 h 4032069"/>
              <a:gd name="connsiteX178" fmla="*/ 3640184 w 3709852"/>
              <a:gd name="connsiteY178" fmla="*/ 1419498 h 4032069"/>
              <a:gd name="connsiteX179" fmla="*/ 3657601 w 3709852"/>
              <a:gd name="connsiteY179" fmla="*/ 1254035 h 4032069"/>
              <a:gd name="connsiteX180" fmla="*/ 3675018 w 3709852"/>
              <a:gd name="connsiteY180" fmla="*/ 1219200 h 4032069"/>
              <a:gd name="connsiteX181" fmla="*/ 3692435 w 3709852"/>
              <a:gd name="connsiteY181" fmla="*/ 1158240 h 4032069"/>
              <a:gd name="connsiteX182" fmla="*/ 3709852 w 3709852"/>
              <a:gd name="connsiteY182" fmla="*/ 1132115 h 4032069"/>
              <a:gd name="connsiteX183" fmla="*/ 3701144 w 3709852"/>
              <a:gd name="connsiteY183" fmla="*/ 766355 h 4032069"/>
              <a:gd name="connsiteX184" fmla="*/ 3692435 w 3709852"/>
              <a:gd name="connsiteY184" fmla="*/ 740229 h 4032069"/>
              <a:gd name="connsiteX185" fmla="*/ 3683727 w 3709852"/>
              <a:gd name="connsiteY185" fmla="*/ 557349 h 4032069"/>
              <a:gd name="connsiteX186" fmla="*/ 3675018 w 3709852"/>
              <a:gd name="connsiteY186" fmla="*/ 522515 h 4032069"/>
              <a:gd name="connsiteX187" fmla="*/ 3657601 w 3709852"/>
              <a:gd name="connsiteY187" fmla="*/ 444138 h 4032069"/>
              <a:gd name="connsiteX188" fmla="*/ 3640184 w 3709852"/>
              <a:gd name="connsiteY188" fmla="*/ 418012 h 4032069"/>
              <a:gd name="connsiteX189" fmla="*/ 3587932 w 3709852"/>
              <a:gd name="connsiteY189" fmla="*/ 330926 h 4032069"/>
              <a:gd name="connsiteX190" fmla="*/ 3553098 w 3709852"/>
              <a:gd name="connsiteY190" fmla="*/ 252549 h 4032069"/>
              <a:gd name="connsiteX191" fmla="*/ 3518264 w 3709852"/>
              <a:gd name="connsiteY191" fmla="*/ 226423 h 4032069"/>
              <a:gd name="connsiteX192" fmla="*/ 3483429 w 3709852"/>
              <a:gd name="connsiteY192" fmla="*/ 174172 h 4032069"/>
              <a:gd name="connsiteX193" fmla="*/ 3439887 w 3709852"/>
              <a:gd name="connsiteY193" fmla="*/ 121920 h 4032069"/>
              <a:gd name="connsiteX194" fmla="*/ 3431179 w 3709852"/>
              <a:gd name="connsiteY194" fmla="*/ 60960 h 403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3709852" h="4032069">
                <a:moveTo>
                  <a:pt x="3500847" y="113212"/>
                </a:moveTo>
                <a:cubicBezTo>
                  <a:pt x="3481056" y="105296"/>
                  <a:pt x="3441338" y="43543"/>
                  <a:pt x="3405052" y="26126"/>
                </a:cubicBezTo>
                <a:cubicBezTo>
                  <a:pt x="3368766" y="8709"/>
                  <a:pt x="3370322" y="19608"/>
                  <a:pt x="3283132" y="8709"/>
                </a:cubicBezTo>
                <a:cubicBezTo>
                  <a:pt x="3274424" y="5806"/>
                  <a:pt x="3266186" y="0"/>
                  <a:pt x="3257007" y="0"/>
                </a:cubicBezTo>
                <a:cubicBezTo>
                  <a:pt x="3216263" y="0"/>
                  <a:pt x="3175581" y="4209"/>
                  <a:pt x="3135087" y="8709"/>
                </a:cubicBezTo>
                <a:cubicBezTo>
                  <a:pt x="3118687" y="10531"/>
                  <a:pt x="3090639" y="20622"/>
                  <a:pt x="3074127" y="26126"/>
                </a:cubicBezTo>
                <a:cubicBezTo>
                  <a:pt x="3068321" y="31932"/>
                  <a:pt x="3064053" y="39871"/>
                  <a:pt x="3056709" y="43543"/>
                </a:cubicBezTo>
                <a:cubicBezTo>
                  <a:pt x="3040288" y="51753"/>
                  <a:pt x="3021875" y="55154"/>
                  <a:pt x="3004458" y="60960"/>
                </a:cubicBezTo>
                <a:lnTo>
                  <a:pt x="2978332" y="69669"/>
                </a:lnTo>
                <a:lnTo>
                  <a:pt x="2952207" y="78378"/>
                </a:lnTo>
                <a:lnTo>
                  <a:pt x="2926081" y="87086"/>
                </a:lnTo>
                <a:cubicBezTo>
                  <a:pt x="2876551" y="136616"/>
                  <a:pt x="2924245" y="96711"/>
                  <a:pt x="2873829" y="121920"/>
                </a:cubicBezTo>
                <a:cubicBezTo>
                  <a:pt x="2864468" y="126601"/>
                  <a:pt x="2857268" y="135087"/>
                  <a:pt x="2847704" y="139338"/>
                </a:cubicBezTo>
                <a:cubicBezTo>
                  <a:pt x="2830927" y="146795"/>
                  <a:pt x="2795452" y="156755"/>
                  <a:pt x="2795452" y="156755"/>
                </a:cubicBezTo>
                <a:cubicBezTo>
                  <a:pt x="2763709" y="204369"/>
                  <a:pt x="2796234" y="164942"/>
                  <a:pt x="2743201" y="200298"/>
                </a:cubicBezTo>
                <a:cubicBezTo>
                  <a:pt x="2719048" y="216400"/>
                  <a:pt x="2696755" y="235132"/>
                  <a:pt x="2673532" y="252549"/>
                </a:cubicBezTo>
                <a:cubicBezTo>
                  <a:pt x="2630316" y="284961"/>
                  <a:pt x="2650781" y="270620"/>
                  <a:pt x="2612572" y="296092"/>
                </a:cubicBezTo>
                <a:cubicBezTo>
                  <a:pt x="2606766" y="304801"/>
                  <a:pt x="2603032" y="315326"/>
                  <a:pt x="2595155" y="322218"/>
                </a:cubicBezTo>
                <a:cubicBezTo>
                  <a:pt x="2579402" y="336002"/>
                  <a:pt x="2542904" y="357052"/>
                  <a:pt x="2542904" y="357052"/>
                </a:cubicBezTo>
                <a:cubicBezTo>
                  <a:pt x="2537098" y="365761"/>
                  <a:pt x="2529513" y="373517"/>
                  <a:pt x="2525487" y="383178"/>
                </a:cubicBezTo>
                <a:cubicBezTo>
                  <a:pt x="2514895" y="408599"/>
                  <a:pt x="2514637" y="438641"/>
                  <a:pt x="2499361" y="461555"/>
                </a:cubicBezTo>
                <a:cubicBezTo>
                  <a:pt x="2459008" y="522084"/>
                  <a:pt x="2507137" y="446003"/>
                  <a:pt x="2464527" y="531223"/>
                </a:cubicBezTo>
                <a:cubicBezTo>
                  <a:pt x="2459846" y="540585"/>
                  <a:pt x="2452192" y="548200"/>
                  <a:pt x="2447109" y="557349"/>
                </a:cubicBezTo>
                <a:cubicBezTo>
                  <a:pt x="2437652" y="574371"/>
                  <a:pt x="2431304" y="593087"/>
                  <a:pt x="2420984" y="609600"/>
                </a:cubicBezTo>
                <a:cubicBezTo>
                  <a:pt x="2416632" y="616563"/>
                  <a:pt x="2408696" y="620607"/>
                  <a:pt x="2403567" y="627018"/>
                </a:cubicBezTo>
                <a:cubicBezTo>
                  <a:pt x="2397029" y="635191"/>
                  <a:pt x="2391955" y="644435"/>
                  <a:pt x="2386149" y="653143"/>
                </a:cubicBezTo>
                <a:cubicBezTo>
                  <a:pt x="2359515" y="733051"/>
                  <a:pt x="2404036" y="608660"/>
                  <a:pt x="2351315" y="714103"/>
                </a:cubicBezTo>
                <a:cubicBezTo>
                  <a:pt x="2345962" y="724808"/>
                  <a:pt x="2345203" y="737254"/>
                  <a:pt x="2342607" y="748938"/>
                </a:cubicBezTo>
                <a:cubicBezTo>
                  <a:pt x="2324927" y="828498"/>
                  <a:pt x="2342309" y="759579"/>
                  <a:pt x="2325189" y="870858"/>
                </a:cubicBezTo>
                <a:cubicBezTo>
                  <a:pt x="2323369" y="882687"/>
                  <a:pt x="2319077" y="894008"/>
                  <a:pt x="2316481" y="905692"/>
                </a:cubicBezTo>
                <a:cubicBezTo>
                  <a:pt x="2314070" y="916541"/>
                  <a:pt x="2304371" y="970801"/>
                  <a:pt x="2299064" y="984069"/>
                </a:cubicBezTo>
                <a:cubicBezTo>
                  <a:pt x="2291832" y="1002149"/>
                  <a:pt x="2280847" y="1018526"/>
                  <a:pt x="2272938" y="1036320"/>
                </a:cubicBezTo>
                <a:cubicBezTo>
                  <a:pt x="2269210" y="1044709"/>
                  <a:pt x="2267845" y="1054008"/>
                  <a:pt x="2264229" y="1062446"/>
                </a:cubicBezTo>
                <a:cubicBezTo>
                  <a:pt x="2231951" y="1137762"/>
                  <a:pt x="2258523" y="1062145"/>
                  <a:pt x="2238104" y="1123406"/>
                </a:cubicBezTo>
                <a:cubicBezTo>
                  <a:pt x="2223539" y="1269053"/>
                  <a:pt x="2244473" y="1164088"/>
                  <a:pt x="2211978" y="1245326"/>
                </a:cubicBezTo>
                <a:cubicBezTo>
                  <a:pt x="2205160" y="1262372"/>
                  <a:pt x="2200367" y="1280161"/>
                  <a:pt x="2194561" y="1297578"/>
                </a:cubicBezTo>
                <a:lnTo>
                  <a:pt x="2185852" y="1323703"/>
                </a:lnTo>
                <a:cubicBezTo>
                  <a:pt x="2182949" y="1341120"/>
                  <a:pt x="2180303" y="1358582"/>
                  <a:pt x="2177144" y="1375955"/>
                </a:cubicBezTo>
                <a:cubicBezTo>
                  <a:pt x="2174496" y="1390518"/>
                  <a:pt x="2170686" y="1404868"/>
                  <a:pt x="2168435" y="1419498"/>
                </a:cubicBezTo>
                <a:cubicBezTo>
                  <a:pt x="2164876" y="1442629"/>
                  <a:pt x="2164631" y="1466282"/>
                  <a:pt x="2159727" y="1489166"/>
                </a:cubicBezTo>
                <a:cubicBezTo>
                  <a:pt x="2155880" y="1507118"/>
                  <a:pt x="2145909" y="1523415"/>
                  <a:pt x="2142309" y="1541418"/>
                </a:cubicBezTo>
                <a:cubicBezTo>
                  <a:pt x="2131801" y="1593962"/>
                  <a:pt x="2138282" y="1570918"/>
                  <a:pt x="2124892" y="1611086"/>
                </a:cubicBezTo>
                <a:cubicBezTo>
                  <a:pt x="2121989" y="1631406"/>
                  <a:pt x="2121585" y="1652243"/>
                  <a:pt x="2116184" y="1672046"/>
                </a:cubicBezTo>
                <a:cubicBezTo>
                  <a:pt x="2112768" y="1684570"/>
                  <a:pt x="2103588" y="1694827"/>
                  <a:pt x="2098767" y="1706880"/>
                </a:cubicBezTo>
                <a:cubicBezTo>
                  <a:pt x="2091948" y="1723926"/>
                  <a:pt x="2085802" y="1741321"/>
                  <a:pt x="2081349" y="1759132"/>
                </a:cubicBezTo>
                <a:cubicBezTo>
                  <a:pt x="2075543" y="1782355"/>
                  <a:pt x="2071501" y="1806091"/>
                  <a:pt x="2063932" y="1828800"/>
                </a:cubicBezTo>
                <a:cubicBezTo>
                  <a:pt x="2061029" y="1837509"/>
                  <a:pt x="2059329" y="1846715"/>
                  <a:pt x="2055224" y="1854926"/>
                </a:cubicBezTo>
                <a:cubicBezTo>
                  <a:pt x="2050543" y="1864288"/>
                  <a:pt x="2042488" y="1871691"/>
                  <a:pt x="2037807" y="1881052"/>
                </a:cubicBezTo>
                <a:cubicBezTo>
                  <a:pt x="2001755" y="1953157"/>
                  <a:pt x="2061591" y="1858439"/>
                  <a:pt x="2011681" y="1933303"/>
                </a:cubicBezTo>
                <a:cubicBezTo>
                  <a:pt x="1991034" y="2036532"/>
                  <a:pt x="2018172" y="1929583"/>
                  <a:pt x="1985555" y="2002972"/>
                </a:cubicBezTo>
                <a:cubicBezTo>
                  <a:pt x="1978099" y="2019749"/>
                  <a:pt x="1981120" y="2042241"/>
                  <a:pt x="1968138" y="2055223"/>
                </a:cubicBezTo>
                <a:cubicBezTo>
                  <a:pt x="1959429" y="2063932"/>
                  <a:pt x="1949896" y="2071888"/>
                  <a:pt x="1942012" y="2081349"/>
                </a:cubicBezTo>
                <a:cubicBezTo>
                  <a:pt x="1935312" y="2089390"/>
                  <a:pt x="1931996" y="2100074"/>
                  <a:pt x="1924595" y="2107475"/>
                </a:cubicBezTo>
                <a:cubicBezTo>
                  <a:pt x="1917194" y="2114876"/>
                  <a:pt x="1907178" y="2119086"/>
                  <a:pt x="1898469" y="2124892"/>
                </a:cubicBezTo>
                <a:cubicBezTo>
                  <a:pt x="1874261" y="2116822"/>
                  <a:pt x="1866475" y="2116772"/>
                  <a:pt x="1846218" y="2098766"/>
                </a:cubicBezTo>
                <a:cubicBezTo>
                  <a:pt x="1827808" y="2082402"/>
                  <a:pt x="1793967" y="2046515"/>
                  <a:pt x="1793967" y="2046515"/>
                </a:cubicBezTo>
                <a:cubicBezTo>
                  <a:pt x="1786884" y="2025267"/>
                  <a:pt x="1784722" y="2011144"/>
                  <a:pt x="1767841" y="1994263"/>
                </a:cubicBezTo>
                <a:cubicBezTo>
                  <a:pt x="1760440" y="1986862"/>
                  <a:pt x="1749756" y="1983546"/>
                  <a:pt x="1741715" y="1976846"/>
                </a:cubicBezTo>
                <a:cubicBezTo>
                  <a:pt x="1715359" y="1954883"/>
                  <a:pt x="1701069" y="1925318"/>
                  <a:pt x="1663338" y="1915886"/>
                </a:cubicBezTo>
                <a:lnTo>
                  <a:pt x="1628504" y="1907178"/>
                </a:lnTo>
                <a:cubicBezTo>
                  <a:pt x="1619795" y="1901372"/>
                  <a:pt x="1611942" y="1894011"/>
                  <a:pt x="1602378" y="1889760"/>
                </a:cubicBezTo>
                <a:cubicBezTo>
                  <a:pt x="1585601" y="1882304"/>
                  <a:pt x="1565403" y="1882527"/>
                  <a:pt x="1550127" y="1872343"/>
                </a:cubicBezTo>
                <a:cubicBezTo>
                  <a:pt x="1541418" y="1866537"/>
                  <a:pt x="1533363" y="1859607"/>
                  <a:pt x="1524001" y="1854926"/>
                </a:cubicBezTo>
                <a:cubicBezTo>
                  <a:pt x="1515790" y="1850821"/>
                  <a:pt x="1506312" y="1849834"/>
                  <a:pt x="1497875" y="1846218"/>
                </a:cubicBezTo>
                <a:cubicBezTo>
                  <a:pt x="1485943" y="1841104"/>
                  <a:pt x="1474973" y="1833914"/>
                  <a:pt x="1463041" y="1828800"/>
                </a:cubicBezTo>
                <a:cubicBezTo>
                  <a:pt x="1454604" y="1825184"/>
                  <a:pt x="1445352" y="1823708"/>
                  <a:pt x="1436915" y="1820092"/>
                </a:cubicBezTo>
                <a:cubicBezTo>
                  <a:pt x="1373155" y="1792767"/>
                  <a:pt x="1431474" y="1810024"/>
                  <a:pt x="1367247" y="1793966"/>
                </a:cubicBezTo>
                <a:cubicBezTo>
                  <a:pt x="1361441" y="1788160"/>
                  <a:pt x="1357173" y="1780221"/>
                  <a:pt x="1349829" y="1776549"/>
                </a:cubicBezTo>
                <a:cubicBezTo>
                  <a:pt x="1333408" y="1768339"/>
                  <a:pt x="1297578" y="1759132"/>
                  <a:pt x="1297578" y="1759132"/>
                </a:cubicBezTo>
                <a:cubicBezTo>
                  <a:pt x="1271340" y="1741640"/>
                  <a:pt x="1267555" y="1737557"/>
                  <a:pt x="1236618" y="1724298"/>
                </a:cubicBezTo>
                <a:cubicBezTo>
                  <a:pt x="1228180" y="1720682"/>
                  <a:pt x="1218703" y="1719694"/>
                  <a:pt x="1210492" y="1715589"/>
                </a:cubicBezTo>
                <a:cubicBezTo>
                  <a:pt x="1127690" y="1674187"/>
                  <a:pt x="1266920" y="1725690"/>
                  <a:pt x="1132115" y="1680755"/>
                </a:cubicBezTo>
                <a:cubicBezTo>
                  <a:pt x="1123406" y="1677852"/>
                  <a:pt x="1114895" y="1674272"/>
                  <a:pt x="1105989" y="1672046"/>
                </a:cubicBezTo>
                <a:lnTo>
                  <a:pt x="1036321" y="1654629"/>
                </a:lnTo>
                <a:cubicBezTo>
                  <a:pt x="975361" y="1657532"/>
                  <a:pt x="914290" y="1658657"/>
                  <a:pt x="853441" y="1663338"/>
                </a:cubicBezTo>
                <a:cubicBezTo>
                  <a:pt x="784781" y="1668619"/>
                  <a:pt x="832717" y="1667710"/>
                  <a:pt x="783772" y="1689463"/>
                </a:cubicBezTo>
                <a:cubicBezTo>
                  <a:pt x="766995" y="1696919"/>
                  <a:pt x="748938" y="1701074"/>
                  <a:pt x="731521" y="1706880"/>
                </a:cubicBezTo>
                <a:cubicBezTo>
                  <a:pt x="690570" y="1720530"/>
                  <a:pt x="713909" y="1712183"/>
                  <a:pt x="661852" y="1733006"/>
                </a:cubicBezTo>
                <a:cubicBezTo>
                  <a:pt x="658949" y="1741715"/>
                  <a:pt x="659635" y="1752641"/>
                  <a:pt x="653144" y="1759132"/>
                </a:cubicBezTo>
                <a:cubicBezTo>
                  <a:pt x="646653" y="1765623"/>
                  <a:pt x="635874" y="1765425"/>
                  <a:pt x="627018" y="1767840"/>
                </a:cubicBezTo>
                <a:cubicBezTo>
                  <a:pt x="558809" y="1786443"/>
                  <a:pt x="567249" y="1783608"/>
                  <a:pt x="505098" y="1793966"/>
                </a:cubicBezTo>
                <a:lnTo>
                  <a:pt x="452847" y="1811383"/>
                </a:lnTo>
                <a:cubicBezTo>
                  <a:pt x="428638" y="1819453"/>
                  <a:pt x="420852" y="1819503"/>
                  <a:pt x="400595" y="1837509"/>
                </a:cubicBezTo>
                <a:cubicBezTo>
                  <a:pt x="382185" y="1853873"/>
                  <a:pt x="365761" y="1872343"/>
                  <a:pt x="348344" y="1889760"/>
                </a:cubicBezTo>
                <a:cubicBezTo>
                  <a:pt x="342538" y="1895566"/>
                  <a:pt x="335482" y="1900346"/>
                  <a:pt x="330927" y="1907178"/>
                </a:cubicBezTo>
                <a:lnTo>
                  <a:pt x="296092" y="1959429"/>
                </a:lnTo>
                <a:cubicBezTo>
                  <a:pt x="280127" y="2007328"/>
                  <a:pt x="296977" y="1964414"/>
                  <a:pt x="269967" y="2011680"/>
                </a:cubicBezTo>
                <a:cubicBezTo>
                  <a:pt x="263526" y="2022952"/>
                  <a:pt x="260519" y="2036267"/>
                  <a:pt x="252549" y="2046515"/>
                </a:cubicBezTo>
                <a:cubicBezTo>
                  <a:pt x="239947" y="2062717"/>
                  <a:pt x="209007" y="2090058"/>
                  <a:pt x="209007" y="2090058"/>
                </a:cubicBezTo>
                <a:cubicBezTo>
                  <a:pt x="194495" y="2133590"/>
                  <a:pt x="207723" y="2103088"/>
                  <a:pt x="174172" y="2151018"/>
                </a:cubicBezTo>
                <a:cubicBezTo>
                  <a:pt x="162168" y="2168167"/>
                  <a:pt x="139338" y="2203269"/>
                  <a:pt x="139338" y="2203269"/>
                </a:cubicBezTo>
                <a:cubicBezTo>
                  <a:pt x="133757" y="2225592"/>
                  <a:pt x="116998" y="2300202"/>
                  <a:pt x="104504" y="2325189"/>
                </a:cubicBezTo>
                <a:cubicBezTo>
                  <a:pt x="98698" y="2336800"/>
                  <a:pt x="94288" y="2349222"/>
                  <a:pt x="87087" y="2360023"/>
                </a:cubicBezTo>
                <a:cubicBezTo>
                  <a:pt x="82532" y="2366855"/>
                  <a:pt x="74798" y="2371029"/>
                  <a:pt x="69669" y="2377440"/>
                </a:cubicBezTo>
                <a:cubicBezTo>
                  <a:pt x="63131" y="2385613"/>
                  <a:pt x="58058" y="2394857"/>
                  <a:pt x="52252" y="2403566"/>
                </a:cubicBezTo>
                <a:cubicBezTo>
                  <a:pt x="46446" y="2420983"/>
                  <a:pt x="38435" y="2437815"/>
                  <a:pt x="34835" y="2455818"/>
                </a:cubicBezTo>
                <a:cubicBezTo>
                  <a:pt x="28849" y="2485750"/>
                  <a:pt x="25618" y="2505497"/>
                  <a:pt x="17418" y="2534195"/>
                </a:cubicBezTo>
                <a:cubicBezTo>
                  <a:pt x="14896" y="2543021"/>
                  <a:pt x="11612" y="2551612"/>
                  <a:pt x="8709" y="2560320"/>
                </a:cubicBezTo>
                <a:cubicBezTo>
                  <a:pt x="1538" y="2667887"/>
                  <a:pt x="-10185" y="2707976"/>
                  <a:pt x="17418" y="2812869"/>
                </a:cubicBezTo>
                <a:cubicBezTo>
                  <a:pt x="21726" y="2829238"/>
                  <a:pt x="35974" y="2841272"/>
                  <a:pt x="43544" y="2856412"/>
                </a:cubicBezTo>
                <a:cubicBezTo>
                  <a:pt x="50535" y="2870394"/>
                  <a:pt x="55472" y="2885318"/>
                  <a:pt x="60961" y="2899955"/>
                </a:cubicBezTo>
                <a:cubicBezTo>
                  <a:pt x="64184" y="2908550"/>
                  <a:pt x="65211" y="2918056"/>
                  <a:pt x="69669" y="2926080"/>
                </a:cubicBezTo>
                <a:cubicBezTo>
                  <a:pt x="79835" y="2944379"/>
                  <a:pt x="92892" y="2960915"/>
                  <a:pt x="104504" y="2978332"/>
                </a:cubicBezTo>
                <a:cubicBezTo>
                  <a:pt x="134913" y="3069560"/>
                  <a:pt x="106217" y="2998748"/>
                  <a:pt x="139338" y="3056709"/>
                </a:cubicBezTo>
                <a:cubicBezTo>
                  <a:pt x="145779" y="3067980"/>
                  <a:pt x="149554" y="3080741"/>
                  <a:pt x="156755" y="3091543"/>
                </a:cubicBezTo>
                <a:cubicBezTo>
                  <a:pt x="172857" y="3115696"/>
                  <a:pt x="192905" y="3137059"/>
                  <a:pt x="209007" y="3161212"/>
                </a:cubicBezTo>
                <a:cubicBezTo>
                  <a:pt x="216208" y="3172014"/>
                  <a:pt x="219745" y="3184914"/>
                  <a:pt x="226424" y="3196046"/>
                </a:cubicBezTo>
                <a:cubicBezTo>
                  <a:pt x="237194" y="3213996"/>
                  <a:pt x="254638" y="3228439"/>
                  <a:pt x="261258" y="3248298"/>
                </a:cubicBezTo>
                <a:cubicBezTo>
                  <a:pt x="267308" y="3266446"/>
                  <a:pt x="275429" y="3294911"/>
                  <a:pt x="287384" y="3309258"/>
                </a:cubicBezTo>
                <a:cubicBezTo>
                  <a:pt x="294084" y="3317298"/>
                  <a:pt x="304801" y="3320869"/>
                  <a:pt x="313509" y="3326675"/>
                </a:cubicBezTo>
                <a:cubicBezTo>
                  <a:pt x="340187" y="3393367"/>
                  <a:pt x="324238" y="3360952"/>
                  <a:pt x="374469" y="3439886"/>
                </a:cubicBezTo>
                <a:cubicBezTo>
                  <a:pt x="380088" y="3448716"/>
                  <a:pt x="384486" y="3458611"/>
                  <a:pt x="391887" y="3466012"/>
                </a:cubicBezTo>
                <a:cubicBezTo>
                  <a:pt x="400595" y="3474721"/>
                  <a:pt x="410128" y="3482677"/>
                  <a:pt x="418012" y="3492138"/>
                </a:cubicBezTo>
                <a:cubicBezTo>
                  <a:pt x="457073" y="3539011"/>
                  <a:pt x="407911" y="3503666"/>
                  <a:pt x="478972" y="3561806"/>
                </a:cubicBezTo>
                <a:cubicBezTo>
                  <a:pt x="495173" y="3575061"/>
                  <a:pt x="516423" y="3581838"/>
                  <a:pt x="531224" y="3596640"/>
                </a:cubicBezTo>
                <a:cubicBezTo>
                  <a:pt x="555132" y="3620549"/>
                  <a:pt x="540852" y="3611462"/>
                  <a:pt x="574767" y="3622766"/>
                </a:cubicBezTo>
                <a:cubicBezTo>
                  <a:pt x="580573" y="3631475"/>
                  <a:pt x="583475" y="3643086"/>
                  <a:pt x="592184" y="3648892"/>
                </a:cubicBezTo>
                <a:cubicBezTo>
                  <a:pt x="685896" y="3711367"/>
                  <a:pt x="574450" y="3606161"/>
                  <a:pt x="653144" y="3675018"/>
                </a:cubicBezTo>
                <a:cubicBezTo>
                  <a:pt x="668592" y="3688535"/>
                  <a:pt x="682173" y="3704046"/>
                  <a:pt x="696687" y="3718560"/>
                </a:cubicBezTo>
                <a:cubicBezTo>
                  <a:pt x="712888" y="3734761"/>
                  <a:pt x="718256" y="3742408"/>
                  <a:pt x="740229" y="3753395"/>
                </a:cubicBezTo>
                <a:cubicBezTo>
                  <a:pt x="748440" y="3757500"/>
                  <a:pt x="757646" y="3759200"/>
                  <a:pt x="766355" y="3762103"/>
                </a:cubicBezTo>
                <a:cubicBezTo>
                  <a:pt x="775064" y="3770812"/>
                  <a:pt x="782459" y="3781071"/>
                  <a:pt x="792481" y="3788229"/>
                </a:cubicBezTo>
                <a:cubicBezTo>
                  <a:pt x="852104" y="3830817"/>
                  <a:pt x="804075" y="3781925"/>
                  <a:pt x="853441" y="3823063"/>
                </a:cubicBezTo>
                <a:cubicBezTo>
                  <a:pt x="895074" y="3857757"/>
                  <a:pt x="865847" y="3837950"/>
                  <a:pt x="896984" y="3875315"/>
                </a:cubicBezTo>
                <a:cubicBezTo>
                  <a:pt x="931672" y="3916941"/>
                  <a:pt x="911875" y="3887725"/>
                  <a:pt x="949235" y="3918858"/>
                </a:cubicBezTo>
                <a:cubicBezTo>
                  <a:pt x="958696" y="3926742"/>
                  <a:pt x="964595" y="3939002"/>
                  <a:pt x="975361" y="3944983"/>
                </a:cubicBezTo>
                <a:cubicBezTo>
                  <a:pt x="991410" y="3953899"/>
                  <a:pt x="1010566" y="3955581"/>
                  <a:pt x="1027612" y="3962400"/>
                </a:cubicBezTo>
                <a:cubicBezTo>
                  <a:pt x="1088199" y="3986636"/>
                  <a:pt x="1056327" y="3974876"/>
                  <a:pt x="1123407" y="3997235"/>
                </a:cubicBezTo>
                <a:cubicBezTo>
                  <a:pt x="1132115" y="4000138"/>
                  <a:pt x="1140384" y="4005181"/>
                  <a:pt x="1149532" y="4005943"/>
                </a:cubicBezTo>
                <a:cubicBezTo>
                  <a:pt x="1184366" y="4008846"/>
                  <a:pt x="1219294" y="4010792"/>
                  <a:pt x="1254035" y="4014652"/>
                </a:cubicBezTo>
                <a:cubicBezTo>
                  <a:pt x="1271585" y="4016602"/>
                  <a:pt x="1288650" y="4022500"/>
                  <a:pt x="1306287" y="4023360"/>
                </a:cubicBezTo>
                <a:cubicBezTo>
                  <a:pt x="1407808" y="4028312"/>
                  <a:pt x="1509487" y="4029166"/>
                  <a:pt x="1611087" y="4032069"/>
                </a:cubicBezTo>
                <a:lnTo>
                  <a:pt x="2029098" y="4023360"/>
                </a:lnTo>
                <a:cubicBezTo>
                  <a:pt x="2049611" y="4022614"/>
                  <a:pt x="2070255" y="4020053"/>
                  <a:pt x="2090058" y="4014652"/>
                </a:cubicBezTo>
                <a:cubicBezTo>
                  <a:pt x="2102582" y="4011236"/>
                  <a:pt x="2112737" y="4001793"/>
                  <a:pt x="2124892" y="3997235"/>
                </a:cubicBezTo>
                <a:cubicBezTo>
                  <a:pt x="2191411" y="3972290"/>
                  <a:pt x="2127039" y="4009224"/>
                  <a:pt x="2203269" y="3971109"/>
                </a:cubicBezTo>
                <a:cubicBezTo>
                  <a:pt x="2218408" y="3963539"/>
                  <a:pt x="2231403" y="3951987"/>
                  <a:pt x="2246812" y="3944983"/>
                </a:cubicBezTo>
                <a:cubicBezTo>
                  <a:pt x="2263526" y="3937386"/>
                  <a:pt x="2299064" y="3927566"/>
                  <a:pt x="2299064" y="3927566"/>
                </a:cubicBezTo>
                <a:cubicBezTo>
                  <a:pt x="2330286" y="3880731"/>
                  <a:pt x="2302101" y="3917289"/>
                  <a:pt x="2360024" y="3866606"/>
                </a:cubicBezTo>
                <a:cubicBezTo>
                  <a:pt x="2369292" y="3858496"/>
                  <a:pt x="2375383" y="3846461"/>
                  <a:pt x="2386149" y="3840480"/>
                </a:cubicBezTo>
                <a:cubicBezTo>
                  <a:pt x="2402198" y="3831564"/>
                  <a:pt x="2420984" y="3828869"/>
                  <a:pt x="2438401" y="3823063"/>
                </a:cubicBezTo>
                <a:cubicBezTo>
                  <a:pt x="2450012" y="3811452"/>
                  <a:pt x="2459572" y="3797338"/>
                  <a:pt x="2473235" y="3788229"/>
                </a:cubicBezTo>
                <a:cubicBezTo>
                  <a:pt x="2511734" y="3762563"/>
                  <a:pt x="2509915" y="3778598"/>
                  <a:pt x="2542904" y="3762103"/>
                </a:cubicBezTo>
                <a:cubicBezTo>
                  <a:pt x="2563837" y="3751637"/>
                  <a:pt x="2584691" y="3740690"/>
                  <a:pt x="2603864" y="3727269"/>
                </a:cubicBezTo>
                <a:cubicBezTo>
                  <a:pt x="2613953" y="3720206"/>
                  <a:pt x="2620268" y="3708704"/>
                  <a:pt x="2629989" y="3701143"/>
                </a:cubicBezTo>
                <a:cubicBezTo>
                  <a:pt x="2646512" y="3688291"/>
                  <a:pt x="2666160" y="3679710"/>
                  <a:pt x="2682241" y="3666309"/>
                </a:cubicBezTo>
                <a:cubicBezTo>
                  <a:pt x="2774391" y="3589518"/>
                  <a:pt x="2696270" y="3633169"/>
                  <a:pt x="2769327" y="3596640"/>
                </a:cubicBezTo>
                <a:cubicBezTo>
                  <a:pt x="2806096" y="3541487"/>
                  <a:pt x="2764489" y="3596640"/>
                  <a:pt x="2812869" y="3553098"/>
                </a:cubicBezTo>
                <a:cubicBezTo>
                  <a:pt x="2834229" y="3533874"/>
                  <a:pt x="2853509" y="3512458"/>
                  <a:pt x="2873829" y="3492138"/>
                </a:cubicBezTo>
                <a:cubicBezTo>
                  <a:pt x="2978495" y="3387472"/>
                  <a:pt x="2859765" y="3510756"/>
                  <a:pt x="2926081" y="3431178"/>
                </a:cubicBezTo>
                <a:cubicBezTo>
                  <a:pt x="2933966" y="3421717"/>
                  <a:pt x="2944097" y="3414321"/>
                  <a:pt x="2952207" y="3405052"/>
                </a:cubicBezTo>
                <a:cubicBezTo>
                  <a:pt x="2995495" y="3355579"/>
                  <a:pt x="2975652" y="3375711"/>
                  <a:pt x="3004458" y="3335383"/>
                </a:cubicBezTo>
                <a:cubicBezTo>
                  <a:pt x="3012894" y="3323572"/>
                  <a:pt x="3020321" y="3310812"/>
                  <a:pt x="3030584" y="3300549"/>
                </a:cubicBezTo>
                <a:cubicBezTo>
                  <a:pt x="3064855" y="3266278"/>
                  <a:pt x="3048277" y="3300181"/>
                  <a:pt x="3074127" y="3265715"/>
                </a:cubicBezTo>
                <a:cubicBezTo>
                  <a:pt x="3086687" y="3248969"/>
                  <a:pt x="3108961" y="3213463"/>
                  <a:pt x="3108961" y="3213463"/>
                </a:cubicBezTo>
                <a:cubicBezTo>
                  <a:pt x="3130439" y="3127546"/>
                  <a:pt x="3101811" y="3216671"/>
                  <a:pt x="3135087" y="3161212"/>
                </a:cubicBezTo>
                <a:cubicBezTo>
                  <a:pt x="3139810" y="3153341"/>
                  <a:pt x="3139996" y="3143443"/>
                  <a:pt x="3143795" y="3135086"/>
                </a:cubicBezTo>
                <a:cubicBezTo>
                  <a:pt x="3154539" y="3111449"/>
                  <a:pt x="3170418" y="3090049"/>
                  <a:pt x="3178629" y="3065418"/>
                </a:cubicBezTo>
                <a:cubicBezTo>
                  <a:pt x="3184435" y="3048001"/>
                  <a:pt x="3185031" y="3027854"/>
                  <a:pt x="3196047" y="3013166"/>
                </a:cubicBezTo>
                <a:cubicBezTo>
                  <a:pt x="3204755" y="3001555"/>
                  <a:pt x="3213736" y="2990143"/>
                  <a:pt x="3222172" y="2978332"/>
                </a:cubicBezTo>
                <a:cubicBezTo>
                  <a:pt x="3228255" y="2969815"/>
                  <a:pt x="3232697" y="2960083"/>
                  <a:pt x="3239589" y="2952206"/>
                </a:cubicBezTo>
                <a:cubicBezTo>
                  <a:pt x="3253106" y="2936758"/>
                  <a:pt x="3283132" y="2908663"/>
                  <a:pt x="3283132" y="2908663"/>
                </a:cubicBezTo>
                <a:cubicBezTo>
                  <a:pt x="3307803" y="2834657"/>
                  <a:pt x="3273396" y="2924890"/>
                  <a:pt x="3309258" y="2865120"/>
                </a:cubicBezTo>
                <a:cubicBezTo>
                  <a:pt x="3313981" y="2857249"/>
                  <a:pt x="3315064" y="2847703"/>
                  <a:pt x="3317967" y="2838995"/>
                </a:cubicBezTo>
                <a:cubicBezTo>
                  <a:pt x="3327992" y="2778843"/>
                  <a:pt x="3322860" y="2792880"/>
                  <a:pt x="3344092" y="2734492"/>
                </a:cubicBezTo>
                <a:cubicBezTo>
                  <a:pt x="3363541" y="2681006"/>
                  <a:pt x="3383823" y="2649055"/>
                  <a:pt x="3396344" y="2586446"/>
                </a:cubicBezTo>
                <a:cubicBezTo>
                  <a:pt x="3401318" y="2561574"/>
                  <a:pt x="3406379" y="2532675"/>
                  <a:pt x="3413761" y="2508069"/>
                </a:cubicBezTo>
                <a:cubicBezTo>
                  <a:pt x="3419037" y="2490484"/>
                  <a:pt x="3427743" y="2473853"/>
                  <a:pt x="3431178" y="2455818"/>
                </a:cubicBezTo>
                <a:cubicBezTo>
                  <a:pt x="3442789" y="2394858"/>
                  <a:pt x="3454293" y="2333877"/>
                  <a:pt x="3466012" y="2272938"/>
                </a:cubicBezTo>
                <a:cubicBezTo>
                  <a:pt x="3468807" y="2258403"/>
                  <a:pt x="3466511" y="2241711"/>
                  <a:pt x="3474721" y="2229395"/>
                </a:cubicBezTo>
                <a:cubicBezTo>
                  <a:pt x="3486332" y="2211978"/>
                  <a:pt x="3502935" y="2197002"/>
                  <a:pt x="3509555" y="2177143"/>
                </a:cubicBezTo>
                <a:lnTo>
                  <a:pt x="3535681" y="2098766"/>
                </a:lnTo>
                <a:cubicBezTo>
                  <a:pt x="3538584" y="2090057"/>
                  <a:pt x="3542162" y="2081546"/>
                  <a:pt x="3544389" y="2072640"/>
                </a:cubicBezTo>
                <a:cubicBezTo>
                  <a:pt x="3571848" y="1962811"/>
                  <a:pt x="3529787" y="2134979"/>
                  <a:pt x="3561807" y="1985555"/>
                </a:cubicBezTo>
                <a:cubicBezTo>
                  <a:pt x="3566823" y="1962149"/>
                  <a:pt x="3571654" y="1938595"/>
                  <a:pt x="3579224" y="1915886"/>
                </a:cubicBezTo>
                <a:lnTo>
                  <a:pt x="3596641" y="1863635"/>
                </a:lnTo>
                <a:cubicBezTo>
                  <a:pt x="3599544" y="1834606"/>
                  <a:pt x="3601731" y="1805497"/>
                  <a:pt x="3605349" y="1776549"/>
                </a:cubicBezTo>
                <a:cubicBezTo>
                  <a:pt x="3610687" y="1733848"/>
                  <a:pt x="3613395" y="1726952"/>
                  <a:pt x="3622767" y="1689463"/>
                </a:cubicBezTo>
                <a:cubicBezTo>
                  <a:pt x="3639736" y="1333100"/>
                  <a:pt x="3622117" y="1636308"/>
                  <a:pt x="3640184" y="1419498"/>
                </a:cubicBezTo>
                <a:cubicBezTo>
                  <a:pt x="3641903" y="1398870"/>
                  <a:pt x="3643823" y="1295368"/>
                  <a:pt x="3657601" y="1254035"/>
                </a:cubicBezTo>
                <a:cubicBezTo>
                  <a:pt x="3661706" y="1241719"/>
                  <a:pt x="3670460" y="1231356"/>
                  <a:pt x="3675018" y="1219200"/>
                </a:cubicBezTo>
                <a:cubicBezTo>
                  <a:pt x="3683384" y="1196891"/>
                  <a:pt x="3681913" y="1179284"/>
                  <a:pt x="3692435" y="1158240"/>
                </a:cubicBezTo>
                <a:cubicBezTo>
                  <a:pt x="3697116" y="1148879"/>
                  <a:pt x="3704046" y="1140823"/>
                  <a:pt x="3709852" y="1132115"/>
                </a:cubicBezTo>
                <a:cubicBezTo>
                  <a:pt x="3706949" y="1010195"/>
                  <a:pt x="3706559" y="888189"/>
                  <a:pt x="3701144" y="766355"/>
                </a:cubicBezTo>
                <a:cubicBezTo>
                  <a:pt x="3700736" y="757184"/>
                  <a:pt x="3693197" y="749377"/>
                  <a:pt x="3692435" y="740229"/>
                </a:cubicBezTo>
                <a:cubicBezTo>
                  <a:pt x="3687367" y="679411"/>
                  <a:pt x="3688594" y="618184"/>
                  <a:pt x="3683727" y="557349"/>
                </a:cubicBezTo>
                <a:cubicBezTo>
                  <a:pt x="3682773" y="545418"/>
                  <a:pt x="3677615" y="534199"/>
                  <a:pt x="3675018" y="522515"/>
                </a:cubicBezTo>
                <a:cubicBezTo>
                  <a:pt x="3673112" y="513937"/>
                  <a:pt x="3662500" y="455570"/>
                  <a:pt x="3657601" y="444138"/>
                </a:cubicBezTo>
                <a:cubicBezTo>
                  <a:pt x="3653478" y="434518"/>
                  <a:pt x="3645669" y="426926"/>
                  <a:pt x="3640184" y="418012"/>
                </a:cubicBezTo>
                <a:cubicBezTo>
                  <a:pt x="3622442" y="389181"/>
                  <a:pt x="3598637" y="363042"/>
                  <a:pt x="3587932" y="330926"/>
                </a:cubicBezTo>
                <a:cubicBezTo>
                  <a:pt x="3579309" y="305057"/>
                  <a:pt x="3573798" y="273250"/>
                  <a:pt x="3553098" y="252549"/>
                </a:cubicBezTo>
                <a:cubicBezTo>
                  <a:pt x="3542835" y="242286"/>
                  <a:pt x="3527907" y="237271"/>
                  <a:pt x="3518264" y="226423"/>
                </a:cubicBezTo>
                <a:cubicBezTo>
                  <a:pt x="3504357" y="210778"/>
                  <a:pt x="3498230" y="188974"/>
                  <a:pt x="3483429" y="174172"/>
                </a:cubicBezTo>
                <a:cubicBezTo>
                  <a:pt x="3475266" y="166008"/>
                  <a:pt x="3448595" y="140789"/>
                  <a:pt x="3439887" y="121920"/>
                </a:cubicBezTo>
                <a:cubicBezTo>
                  <a:pt x="3431179" y="103051"/>
                  <a:pt x="3431179" y="84183"/>
                  <a:pt x="3431179" y="60960"/>
                </a:cubicBezTo>
              </a:path>
            </a:pathLst>
          </a:cu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7384">
            <a:off x="3979590" y="2380340"/>
            <a:ext cx="3475370" cy="437461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876541" y="5029720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latin typeface="CrayonL" panose="00000500000000000000" pitchFamily="2" charset="0"/>
              </a:rPr>
              <a:t>La trompe</a:t>
            </a:r>
            <a:endParaRPr lang="fr-FR" sz="2000" i="1" dirty="0">
              <a:latin typeface="CrayonL" panose="00000500000000000000" pitchFamily="2" charset="0"/>
            </a:endParaRPr>
          </a:p>
        </p:txBody>
      </p:sp>
      <p:sp>
        <p:nvSpPr>
          <p:cNvPr id="6" name="Rectangle à coins arrondis 5"/>
          <p:cNvSpPr/>
          <p:nvPr/>
        </p:nvSpPr>
        <p:spPr>
          <a:xfrm rot="13055286">
            <a:off x="3790292" y="1651764"/>
            <a:ext cx="957850" cy="235905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Forme libre 6"/>
          <p:cNvSpPr/>
          <p:nvPr/>
        </p:nvSpPr>
        <p:spPr>
          <a:xfrm>
            <a:off x="4083241" y="395390"/>
            <a:ext cx="1767807" cy="2542903"/>
          </a:xfrm>
          <a:custGeom>
            <a:avLst/>
            <a:gdLst>
              <a:gd name="connsiteX0" fmla="*/ 1175624 w 1767807"/>
              <a:gd name="connsiteY0" fmla="*/ 2420983 h 2542903"/>
              <a:gd name="connsiteX1" fmla="*/ 1193041 w 1767807"/>
              <a:gd name="connsiteY1" fmla="*/ 2377440 h 2542903"/>
              <a:gd name="connsiteX2" fmla="*/ 1210459 w 1767807"/>
              <a:gd name="connsiteY2" fmla="*/ 2281645 h 2542903"/>
              <a:gd name="connsiteX3" fmla="*/ 1219167 w 1767807"/>
              <a:gd name="connsiteY3" fmla="*/ 2063931 h 2542903"/>
              <a:gd name="connsiteX4" fmla="*/ 1227876 w 1767807"/>
              <a:gd name="connsiteY4" fmla="*/ 2037805 h 2542903"/>
              <a:gd name="connsiteX5" fmla="*/ 1254001 w 1767807"/>
              <a:gd name="connsiteY5" fmla="*/ 1942011 h 2542903"/>
              <a:gd name="connsiteX6" fmla="*/ 1271419 w 1767807"/>
              <a:gd name="connsiteY6" fmla="*/ 1924594 h 2542903"/>
              <a:gd name="connsiteX7" fmla="*/ 1297544 w 1767807"/>
              <a:gd name="connsiteY7" fmla="*/ 1872343 h 2542903"/>
              <a:gd name="connsiteX8" fmla="*/ 1332379 w 1767807"/>
              <a:gd name="connsiteY8" fmla="*/ 1837508 h 2542903"/>
              <a:gd name="connsiteX9" fmla="*/ 1367213 w 1767807"/>
              <a:gd name="connsiteY9" fmla="*/ 1785257 h 2542903"/>
              <a:gd name="connsiteX10" fmla="*/ 1384630 w 1767807"/>
              <a:gd name="connsiteY10" fmla="*/ 1750423 h 2542903"/>
              <a:gd name="connsiteX11" fmla="*/ 1410756 w 1767807"/>
              <a:gd name="connsiteY11" fmla="*/ 1724297 h 2542903"/>
              <a:gd name="connsiteX12" fmla="*/ 1471716 w 1767807"/>
              <a:gd name="connsiteY12" fmla="*/ 1654628 h 2542903"/>
              <a:gd name="connsiteX13" fmla="*/ 1541384 w 1767807"/>
              <a:gd name="connsiteY13" fmla="*/ 1550125 h 2542903"/>
              <a:gd name="connsiteX14" fmla="*/ 1558801 w 1767807"/>
              <a:gd name="connsiteY14" fmla="*/ 1524000 h 2542903"/>
              <a:gd name="connsiteX15" fmla="*/ 1567510 w 1767807"/>
              <a:gd name="connsiteY15" fmla="*/ 1497874 h 2542903"/>
              <a:gd name="connsiteX16" fmla="*/ 1611053 w 1767807"/>
              <a:gd name="connsiteY16" fmla="*/ 1445623 h 2542903"/>
              <a:gd name="connsiteX17" fmla="*/ 1654596 w 1767807"/>
              <a:gd name="connsiteY17" fmla="*/ 1375954 h 2542903"/>
              <a:gd name="connsiteX18" fmla="*/ 1663304 w 1767807"/>
              <a:gd name="connsiteY18" fmla="*/ 1349828 h 2542903"/>
              <a:gd name="connsiteX19" fmla="*/ 1706847 w 1767807"/>
              <a:gd name="connsiteY19" fmla="*/ 1306285 h 2542903"/>
              <a:gd name="connsiteX20" fmla="*/ 1732973 w 1767807"/>
              <a:gd name="connsiteY20" fmla="*/ 1254034 h 2542903"/>
              <a:gd name="connsiteX21" fmla="*/ 1741681 w 1767807"/>
              <a:gd name="connsiteY21" fmla="*/ 1227908 h 2542903"/>
              <a:gd name="connsiteX22" fmla="*/ 1741681 w 1767807"/>
              <a:gd name="connsiteY22" fmla="*/ 1027611 h 2542903"/>
              <a:gd name="connsiteX23" fmla="*/ 1706847 w 1767807"/>
              <a:gd name="connsiteY23" fmla="*/ 1036320 h 2542903"/>
              <a:gd name="connsiteX24" fmla="*/ 1654596 w 1767807"/>
              <a:gd name="connsiteY24" fmla="*/ 1045028 h 2542903"/>
              <a:gd name="connsiteX25" fmla="*/ 1593636 w 1767807"/>
              <a:gd name="connsiteY25" fmla="*/ 1053737 h 2542903"/>
              <a:gd name="connsiteX26" fmla="*/ 1611053 w 1767807"/>
              <a:gd name="connsiteY26" fmla="*/ 1001485 h 2542903"/>
              <a:gd name="connsiteX27" fmla="*/ 1645887 w 1767807"/>
              <a:gd name="connsiteY27" fmla="*/ 949234 h 2542903"/>
              <a:gd name="connsiteX28" fmla="*/ 1672013 w 1767807"/>
              <a:gd name="connsiteY28" fmla="*/ 896983 h 2542903"/>
              <a:gd name="connsiteX29" fmla="*/ 1689430 w 1767807"/>
              <a:gd name="connsiteY29" fmla="*/ 862148 h 2542903"/>
              <a:gd name="connsiteX30" fmla="*/ 1698139 w 1767807"/>
              <a:gd name="connsiteY30" fmla="*/ 836023 h 2542903"/>
              <a:gd name="connsiteX31" fmla="*/ 1715556 w 1767807"/>
              <a:gd name="connsiteY31" fmla="*/ 809897 h 2542903"/>
              <a:gd name="connsiteX32" fmla="*/ 1724264 w 1767807"/>
              <a:gd name="connsiteY32" fmla="*/ 783771 h 2542903"/>
              <a:gd name="connsiteX33" fmla="*/ 1732973 w 1767807"/>
              <a:gd name="connsiteY33" fmla="*/ 722811 h 2542903"/>
              <a:gd name="connsiteX34" fmla="*/ 1741681 w 1767807"/>
              <a:gd name="connsiteY34" fmla="*/ 670560 h 2542903"/>
              <a:gd name="connsiteX35" fmla="*/ 1750390 w 1767807"/>
              <a:gd name="connsiteY35" fmla="*/ 635725 h 2542903"/>
              <a:gd name="connsiteX36" fmla="*/ 1767807 w 1767807"/>
              <a:gd name="connsiteY36" fmla="*/ 583474 h 2542903"/>
              <a:gd name="connsiteX37" fmla="*/ 1759099 w 1767807"/>
              <a:gd name="connsiteY37" fmla="*/ 374468 h 2542903"/>
              <a:gd name="connsiteX38" fmla="*/ 1698139 w 1767807"/>
              <a:gd name="connsiteY38" fmla="*/ 365760 h 2542903"/>
              <a:gd name="connsiteX39" fmla="*/ 1619761 w 1767807"/>
              <a:gd name="connsiteY39" fmla="*/ 400594 h 2542903"/>
              <a:gd name="connsiteX40" fmla="*/ 1567510 w 1767807"/>
              <a:gd name="connsiteY40" fmla="*/ 426720 h 2542903"/>
              <a:gd name="connsiteX41" fmla="*/ 1523967 w 1767807"/>
              <a:gd name="connsiteY41" fmla="*/ 461554 h 2542903"/>
              <a:gd name="connsiteX42" fmla="*/ 1506550 w 1767807"/>
              <a:gd name="connsiteY42" fmla="*/ 487680 h 2542903"/>
              <a:gd name="connsiteX43" fmla="*/ 1480424 w 1767807"/>
              <a:gd name="connsiteY43" fmla="*/ 505097 h 2542903"/>
              <a:gd name="connsiteX44" fmla="*/ 1419464 w 1767807"/>
              <a:gd name="connsiteY44" fmla="*/ 566057 h 2542903"/>
              <a:gd name="connsiteX45" fmla="*/ 1375921 w 1767807"/>
              <a:gd name="connsiteY45" fmla="*/ 618308 h 2542903"/>
              <a:gd name="connsiteX46" fmla="*/ 1341087 w 1767807"/>
              <a:gd name="connsiteY46" fmla="*/ 670560 h 2542903"/>
              <a:gd name="connsiteX47" fmla="*/ 1358504 w 1767807"/>
              <a:gd name="connsiteY47" fmla="*/ 618308 h 2542903"/>
              <a:gd name="connsiteX48" fmla="*/ 1393339 w 1767807"/>
              <a:gd name="connsiteY48" fmla="*/ 566057 h 2542903"/>
              <a:gd name="connsiteX49" fmla="*/ 1428173 w 1767807"/>
              <a:gd name="connsiteY49" fmla="*/ 505097 h 2542903"/>
              <a:gd name="connsiteX50" fmla="*/ 1445590 w 1767807"/>
              <a:gd name="connsiteY50" fmla="*/ 426720 h 2542903"/>
              <a:gd name="connsiteX51" fmla="*/ 1463007 w 1767807"/>
              <a:gd name="connsiteY51" fmla="*/ 330925 h 2542903"/>
              <a:gd name="connsiteX52" fmla="*/ 1471716 w 1767807"/>
              <a:gd name="connsiteY52" fmla="*/ 296091 h 2542903"/>
              <a:gd name="connsiteX53" fmla="*/ 1463007 w 1767807"/>
              <a:gd name="connsiteY53" fmla="*/ 52251 h 2542903"/>
              <a:gd name="connsiteX54" fmla="*/ 1436881 w 1767807"/>
              <a:gd name="connsiteY54" fmla="*/ 8708 h 2542903"/>
              <a:gd name="connsiteX55" fmla="*/ 1410756 w 1767807"/>
              <a:gd name="connsiteY55" fmla="*/ 0 h 2542903"/>
              <a:gd name="connsiteX56" fmla="*/ 1367213 w 1767807"/>
              <a:gd name="connsiteY56" fmla="*/ 8708 h 2542903"/>
              <a:gd name="connsiteX57" fmla="*/ 1323670 w 1767807"/>
              <a:gd name="connsiteY57" fmla="*/ 43543 h 2542903"/>
              <a:gd name="connsiteX58" fmla="*/ 1314961 w 1767807"/>
              <a:gd name="connsiteY58" fmla="*/ 69668 h 2542903"/>
              <a:gd name="connsiteX59" fmla="*/ 1288836 w 1767807"/>
              <a:gd name="connsiteY59" fmla="*/ 87085 h 2542903"/>
              <a:gd name="connsiteX60" fmla="*/ 1254001 w 1767807"/>
              <a:gd name="connsiteY60" fmla="*/ 130628 h 2542903"/>
              <a:gd name="connsiteX61" fmla="*/ 1210459 w 1767807"/>
              <a:gd name="connsiteY61" fmla="*/ 209005 h 2542903"/>
              <a:gd name="connsiteX62" fmla="*/ 1193041 w 1767807"/>
              <a:gd name="connsiteY62" fmla="*/ 235131 h 2542903"/>
              <a:gd name="connsiteX63" fmla="*/ 1166916 w 1767807"/>
              <a:gd name="connsiteY63" fmla="*/ 313508 h 2542903"/>
              <a:gd name="connsiteX64" fmla="*/ 1158207 w 1767807"/>
              <a:gd name="connsiteY64" fmla="*/ 339634 h 2542903"/>
              <a:gd name="connsiteX65" fmla="*/ 1149499 w 1767807"/>
              <a:gd name="connsiteY65" fmla="*/ 391885 h 2542903"/>
              <a:gd name="connsiteX66" fmla="*/ 1140790 w 1767807"/>
              <a:gd name="connsiteY66" fmla="*/ 418011 h 2542903"/>
              <a:gd name="connsiteX67" fmla="*/ 1114664 w 1767807"/>
              <a:gd name="connsiteY67" fmla="*/ 522514 h 2542903"/>
              <a:gd name="connsiteX68" fmla="*/ 1097247 w 1767807"/>
              <a:gd name="connsiteY68" fmla="*/ 574765 h 2542903"/>
              <a:gd name="connsiteX69" fmla="*/ 1088539 w 1767807"/>
              <a:gd name="connsiteY69" fmla="*/ 600891 h 2542903"/>
              <a:gd name="connsiteX70" fmla="*/ 1062413 w 1767807"/>
              <a:gd name="connsiteY70" fmla="*/ 496388 h 2542903"/>
              <a:gd name="connsiteX71" fmla="*/ 1053704 w 1767807"/>
              <a:gd name="connsiteY71" fmla="*/ 470263 h 2542903"/>
              <a:gd name="connsiteX72" fmla="*/ 1027579 w 1767807"/>
              <a:gd name="connsiteY72" fmla="*/ 400594 h 2542903"/>
              <a:gd name="connsiteX73" fmla="*/ 1001453 w 1767807"/>
              <a:gd name="connsiteY73" fmla="*/ 313508 h 2542903"/>
              <a:gd name="connsiteX74" fmla="*/ 931784 w 1767807"/>
              <a:gd name="connsiteY74" fmla="*/ 252548 h 2542903"/>
              <a:gd name="connsiteX75" fmla="*/ 853407 w 1767807"/>
              <a:gd name="connsiteY75" fmla="*/ 261257 h 2542903"/>
              <a:gd name="connsiteX76" fmla="*/ 827281 w 1767807"/>
              <a:gd name="connsiteY76" fmla="*/ 287383 h 2542903"/>
              <a:gd name="connsiteX77" fmla="*/ 801156 w 1767807"/>
              <a:gd name="connsiteY77" fmla="*/ 304800 h 2542903"/>
              <a:gd name="connsiteX78" fmla="*/ 775030 w 1767807"/>
              <a:gd name="connsiteY78" fmla="*/ 348343 h 2542903"/>
              <a:gd name="connsiteX79" fmla="*/ 757613 w 1767807"/>
              <a:gd name="connsiteY79" fmla="*/ 409303 h 2542903"/>
              <a:gd name="connsiteX80" fmla="*/ 722779 w 1767807"/>
              <a:gd name="connsiteY80" fmla="*/ 487680 h 2542903"/>
              <a:gd name="connsiteX81" fmla="*/ 705361 w 1767807"/>
              <a:gd name="connsiteY81" fmla="*/ 548640 h 2542903"/>
              <a:gd name="connsiteX82" fmla="*/ 696653 w 1767807"/>
              <a:gd name="connsiteY82" fmla="*/ 592183 h 2542903"/>
              <a:gd name="connsiteX83" fmla="*/ 679236 w 1767807"/>
              <a:gd name="connsiteY83" fmla="*/ 627017 h 2542903"/>
              <a:gd name="connsiteX84" fmla="*/ 653110 w 1767807"/>
              <a:gd name="connsiteY84" fmla="*/ 722811 h 2542903"/>
              <a:gd name="connsiteX85" fmla="*/ 644401 w 1767807"/>
              <a:gd name="connsiteY85" fmla="*/ 748937 h 2542903"/>
              <a:gd name="connsiteX86" fmla="*/ 635693 w 1767807"/>
              <a:gd name="connsiteY86" fmla="*/ 775063 h 2542903"/>
              <a:gd name="connsiteX87" fmla="*/ 618276 w 1767807"/>
              <a:gd name="connsiteY87" fmla="*/ 801188 h 2542903"/>
              <a:gd name="connsiteX88" fmla="*/ 609567 w 1767807"/>
              <a:gd name="connsiteY88" fmla="*/ 827314 h 2542903"/>
              <a:gd name="connsiteX89" fmla="*/ 592150 w 1767807"/>
              <a:gd name="connsiteY89" fmla="*/ 862148 h 2542903"/>
              <a:gd name="connsiteX90" fmla="*/ 583441 w 1767807"/>
              <a:gd name="connsiteY90" fmla="*/ 888274 h 2542903"/>
              <a:gd name="connsiteX91" fmla="*/ 557316 w 1767807"/>
              <a:gd name="connsiteY91" fmla="*/ 931817 h 2542903"/>
              <a:gd name="connsiteX92" fmla="*/ 548607 w 1767807"/>
              <a:gd name="connsiteY92" fmla="*/ 957943 h 2542903"/>
              <a:gd name="connsiteX93" fmla="*/ 513773 w 1767807"/>
              <a:gd name="connsiteY93" fmla="*/ 1010194 h 2542903"/>
              <a:gd name="connsiteX94" fmla="*/ 496356 w 1767807"/>
              <a:gd name="connsiteY94" fmla="*/ 1036320 h 2542903"/>
              <a:gd name="connsiteX95" fmla="*/ 452813 w 1767807"/>
              <a:gd name="connsiteY95" fmla="*/ 1105988 h 2542903"/>
              <a:gd name="connsiteX96" fmla="*/ 426687 w 1767807"/>
              <a:gd name="connsiteY96" fmla="*/ 1123405 h 2542903"/>
              <a:gd name="connsiteX97" fmla="*/ 383144 w 1767807"/>
              <a:gd name="connsiteY97" fmla="*/ 1201783 h 2542903"/>
              <a:gd name="connsiteX98" fmla="*/ 365727 w 1767807"/>
              <a:gd name="connsiteY98" fmla="*/ 1227908 h 2542903"/>
              <a:gd name="connsiteX99" fmla="*/ 339601 w 1767807"/>
              <a:gd name="connsiteY99" fmla="*/ 1245325 h 2542903"/>
              <a:gd name="connsiteX100" fmla="*/ 322184 w 1767807"/>
              <a:gd name="connsiteY100" fmla="*/ 1262743 h 2542903"/>
              <a:gd name="connsiteX101" fmla="*/ 278641 w 1767807"/>
              <a:gd name="connsiteY101" fmla="*/ 1271451 h 2542903"/>
              <a:gd name="connsiteX102" fmla="*/ 235099 w 1767807"/>
              <a:gd name="connsiteY102" fmla="*/ 1297577 h 2542903"/>
              <a:gd name="connsiteX103" fmla="*/ 208973 w 1767807"/>
              <a:gd name="connsiteY103" fmla="*/ 1314994 h 2542903"/>
              <a:gd name="connsiteX104" fmla="*/ 182847 w 1767807"/>
              <a:gd name="connsiteY104" fmla="*/ 1323703 h 2542903"/>
              <a:gd name="connsiteX105" fmla="*/ 156721 w 1767807"/>
              <a:gd name="connsiteY105" fmla="*/ 1341120 h 2542903"/>
              <a:gd name="connsiteX106" fmla="*/ 121887 w 1767807"/>
              <a:gd name="connsiteY106" fmla="*/ 1358537 h 2542903"/>
              <a:gd name="connsiteX107" fmla="*/ 69636 w 1767807"/>
              <a:gd name="connsiteY107" fmla="*/ 1402080 h 2542903"/>
              <a:gd name="connsiteX108" fmla="*/ 43510 w 1767807"/>
              <a:gd name="connsiteY108" fmla="*/ 1410788 h 2542903"/>
              <a:gd name="connsiteX109" fmla="*/ 26093 w 1767807"/>
              <a:gd name="connsiteY109" fmla="*/ 1541417 h 2542903"/>
              <a:gd name="connsiteX110" fmla="*/ 104470 w 1767807"/>
              <a:gd name="connsiteY110" fmla="*/ 1584960 h 2542903"/>
              <a:gd name="connsiteX111" fmla="*/ 165430 w 1767807"/>
              <a:gd name="connsiteY111" fmla="*/ 1619794 h 2542903"/>
              <a:gd name="connsiteX112" fmla="*/ 226390 w 1767807"/>
              <a:gd name="connsiteY112" fmla="*/ 1637211 h 2542903"/>
              <a:gd name="connsiteX113" fmla="*/ 252516 w 1767807"/>
              <a:gd name="connsiteY113" fmla="*/ 1645920 h 2542903"/>
              <a:gd name="connsiteX114" fmla="*/ 296059 w 1767807"/>
              <a:gd name="connsiteY114" fmla="*/ 1680754 h 2542903"/>
              <a:gd name="connsiteX115" fmla="*/ 313476 w 1767807"/>
              <a:gd name="connsiteY115" fmla="*/ 1706880 h 2542903"/>
              <a:gd name="connsiteX116" fmla="*/ 330893 w 1767807"/>
              <a:gd name="connsiteY116" fmla="*/ 1767840 h 2542903"/>
              <a:gd name="connsiteX117" fmla="*/ 348310 w 1767807"/>
              <a:gd name="connsiteY117" fmla="*/ 1828800 h 2542903"/>
              <a:gd name="connsiteX118" fmla="*/ 339601 w 1767807"/>
              <a:gd name="connsiteY118" fmla="*/ 2107474 h 2542903"/>
              <a:gd name="connsiteX119" fmla="*/ 322184 w 1767807"/>
              <a:gd name="connsiteY119" fmla="*/ 2177143 h 2542903"/>
              <a:gd name="connsiteX120" fmla="*/ 330893 w 1767807"/>
              <a:gd name="connsiteY120" fmla="*/ 2412274 h 2542903"/>
              <a:gd name="connsiteX121" fmla="*/ 365727 w 1767807"/>
              <a:gd name="connsiteY121" fmla="*/ 2464525 h 2542903"/>
              <a:gd name="connsiteX122" fmla="*/ 391853 w 1767807"/>
              <a:gd name="connsiteY122" fmla="*/ 2490651 h 2542903"/>
              <a:gd name="connsiteX123" fmla="*/ 487647 w 1767807"/>
              <a:gd name="connsiteY123" fmla="*/ 2516777 h 2542903"/>
              <a:gd name="connsiteX124" fmla="*/ 522481 w 1767807"/>
              <a:gd name="connsiteY124" fmla="*/ 2534194 h 2542903"/>
              <a:gd name="connsiteX125" fmla="*/ 557316 w 1767807"/>
              <a:gd name="connsiteY125" fmla="*/ 2542903 h 2542903"/>
              <a:gd name="connsiteX126" fmla="*/ 1149499 w 1767807"/>
              <a:gd name="connsiteY126" fmla="*/ 2534194 h 2542903"/>
              <a:gd name="connsiteX127" fmla="*/ 1227876 w 1767807"/>
              <a:gd name="connsiteY127" fmla="*/ 2490651 h 2542903"/>
              <a:gd name="connsiteX128" fmla="*/ 1219167 w 1767807"/>
              <a:gd name="connsiteY128" fmla="*/ 2429691 h 2542903"/>
              <a:gd name="connsiteX129" fmla="*/ 1175624 w 1767807"/>
              <a:gd name="connsiteY129" fmla="*/ 2420983 h 2542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1767807" h="2542903">
                <a:moveTo>
                  <a:pt x="1175624" y="2420983"/>
                </a:moveTo>
                <a:cubicBezTo>
                  <a:pt x="1171270" y="2412275"/>
                  <a:pt x="1188549" y="2392413"/>
                  <a:pt x="1193041" y="2377440"/>
                </a:cubicBezTo>
                <a:cubicBezTo>
                  <a:pt x="1197606" y="2362224"/>
                  <a:pt x="1208391" y="2294050"/>
                  <a:pt x="1210459" y="2281645"/>
                </a:cubicBezTo>
                <a:cubicBezTo>
                  <a:pt x="1213362" y="2209074"/>
                  <a:pt x="1213992" y="2136376"/>
                  <a:pt x="1219167" y="2063931"/>
                </a:cubicBezTo>
                <a:cubicBezTo>
                  <a:pt x="1219821" y="2054775"/>
                  <a:pt x="1226076" y="2046807"/>
                  <a:pt x="1227876" y="2037805"/>
                </a:cubicBezTo>
                <a:cubicBezTo>
                  <a:pt x="1238438" y="1984995"/>
                  <a:pt x="1227393" y="1981922"/>
                  <a:pt x="1254001" y="1942011"/>
                </a:cubicBezTo>
                <a:cubicBezTo>
                  <a:pt x="1258556" y="1935179"/>
                  <a:pt x="1265613" y="1930400"/>
                  <a:pt x="1271419" y="1924594"/>
                </a:cubicBezTo>
                <a:cubicBezTo>
                  <a:pt x="1279848" y="1899306"/>
                  <a:pt x="1279127" y="1893830"/>
                  <a:pt x="1297544" y="1872343"/>
                </a:cubicBezTo>
                <a:cubicBezTo>
                  <a:pt x="1308231" y="1859875"/>
                  <a:pt x="1323270" y="1851171"/>
                  <a:pt x="1332379" y="1837508"/>
                </a:cubicBezTo>
                <a:cubicBezTo>
                  <a:pt x="1343990" y="1820091"/>
                  <a:pt x="1357852" y="1803980"/>
                  <a:pt x="1367213" y="1785257"/>
                </a:cubicBezTo>
                <a:cubicBezTo>
                  <a:pt x="1373019" y="1773646"/>
                  <a:pt x="1377084" y="1760987"/>
                  <a:pt x="1384630" y="1750423"/>
                </a:cubicBezTo>
                <a:cubicBezTo>
                  <a:pt x="1391788" y="1740401"/>
                  <a:pt x="1403195" y="1734019"/>
                  <a:pt x="1410756" y="1724297"/>
                </a:cubicBezTo>
                <a:cubicBezTo>
                  <a:pt x="1465464" y="1653958"/>
                  <a:pt x="1421139" y="1688346"/>
                  <a:pt x="1471716" y="1654628"/>
                </a:cubicBezTo>
                <a:lnTo>
                  <a:pt x="1541384" y="1550125"/>
                </a:lnTo>
                <a:cubicBezTo>
                  <a:pt x="1547190" y="1541417"/>
                  <a:pt x="1555491" y="1533929"/>
                  <a:pt x="1558801" y="1524000"/>
                </a:cubicBezTo>
                <a:cubicBezTo>
                  <a:pt x="1561704" y="1515291"/>
                  <a:pt x="1563405" y="1506085"/>
                  <a:pt x="1567510" y="1497874"/>
                </a:cubicBezTo>
                <a:cubicBezTo>
                  <a:pt x="1579635" y="1473623"/>
                  <a:pt x="1591791" y="1464884"/>
                  <a:pt x="1611053" y="1445623"/>
                </a:cubicBezTo>
                <a:cubicBezTo>
                  <a:pt x="1631780" y="1383442"/>
                  <a:pt x="1613194" y="1403555"/>
                  <a:pt x="1654596" y="1375954"/>
                </a:cubicBezTo>
                <a:cubicBezTo>
                  <a:pt x="1657499" y="1367245"/>
                  <a:pt x="1657796" y="1357172"/>
                  <a:pt x="1663304" y="1349828"/>
                </a:cubicBezTo>
                <a:cubicBezTo>
                  <a:pt x="1675620" y="1333407"/>
                  <a:pt x="1706847" y="1306285"/>
                  <a:pt x="1706847" y="1306285"/>
                </a:cubicBezTo>
                <a:cubicBezTo>
                  <a:pt x="1728740" y="1240610"/>
                  <a:pt x="1699205" y="1321572"/>
                  <a:pt x="1732973" y="1254034"/>
                </a:cubicBezTo>
                <a:cubicBezTo>
                  <a:pt x="1737078" y="1245823"/>
                  <a:pt x="1738778" y="1236617"/>
                  <a:pt x="1741681" y="1227908"/>
                </a:cubicBezTo>
                <a:cubicBezTo>
                  <a:pt x="1744731" y="1191306"/>
                  <a:pt x="1761188" y="1066624"/>
                  <a:pt x="1741681" y="1027611"/>
                </a:cubicBezTo>
                <a:cubicBezTo>
                  <a:pt x="1736328" y="1016906"/>
                  <a:pt x="1718583" y="1033973"/>
                  <a:pt x="1706847" y="1036320"/>
                </a:cubicBezTo>
                <a:cubicBezTo>
                  <a:pt x="1689533" y="1039783"/>
                  <a:pt x="1672013" y="1042125"/>
                  <a:pt x="1654596" y="1045028"/>
                </a:cubicBezTo>
                <a:cubicBezTo>
                  <a:pt x="1649198" y="1048627"/>
                  <a:pt x="1603533" y="1088377"/>
                  <a:pt x="1593636" y="1053737"/>
                </a:cubicBezTo>
                <a:cubicBezTo>
                  <a:pt x="1588592" y="1036084"/>
                  <a:pt x="1600869" y="1016761"/>
                  <a:pt x="1611053" y="1001485"/>
                </a:cubicBezTo>
                <a:cubicBezTo>
                  <a:pt x="1622664" y="984068"/>
                  <a:pt x="1639267" y="969092"/>
                  <a:pt x="1645887" y="949234"/>
                </a:cubicBezTo>
                <a:cubicBezTo>
                  <a:pt x="1661855" y="901331"/>
                  <a:pt x="1645001" y="944255"/>
                  <a:pt x="1672013" y="896983"/>
                </a:cubicBezTo>
                <a:cubicBezTo>
                  <a:pt x="1678454" y="885711"/>
                  <a:pt x="1684316" y="874080"/>
                  <a:pt x="1689430" y="862148"/>
                </a:cubicBezTo>
                <a:cubicBezTo>
                  <a:pt x="1693046" y="853711"/>
                  <a:pt x="1694034" y="844233"/>
                  <a:pt x="1698139" y="836023"/>
                </a:cubicBezTo>
                <a:cubicBezTo>
                  <a:pt x="1702820" y="826662"/>
                  <a:pt x="1709750" y="818606"/>
                  <a:pt x="1715556" y="809897"/>
                </a:cubicBezTo>
                <a:cubicBezTo>
                  <a:pt x="1718459" y="801188"/>
                  <a:pt x="1722464" y="792772"/>
                  <a:pt x="1724264" y="783771"/>
                </a:cubicBezTo>
                <a:cubicBezTo>
                  <a:pt x="1728289" y="763643"/>
                  <a:pt x="1729852" y="743099"/>
                  <a:pt x="1732973" y="722811"/>
                </a:cubicBezTo>
                <a:cubicBezTo>
                  <a:pt x="1735658" y="705359"/>
                  <a:pt x="1738218" y="687874"/>
                  <a:pt x="1741681" y="670560"/>
                </a:cubicBezTo>
                <a:cubicBezTo>
                  <a:pt x="1744028" y="658823"/>
                  <a:pt x="1746951" y="647189"/>
                  <a:pt x="1750390" y="635725"/>
                </a:cubicBezTo>
                <a:cubicBezTo>
                  <a:pt x="1755665" y="618140"/>
                  <a:pt x="1767807" y="583474"/>
                  <a:pt x="1767807" y="583474"/>
                </a:cubicBezTo>
                <a:cubicBezTo>
                  <a:pt x="1764904" y="513805"/>
                  <a:pt x="1767092" y="443738"/>
                  <a:pt x="1759099" y="374468"/>
                </a:cubicBezTo>
                <a:cubicBezTo>
                  <a:pt x="1755362" y="342080"/>
                  <a:pt x="1706201" y="363561"/>
                  <a:pt x="1698139" y="365760"/>
                </a:cubicBezTo>
                <a:cubicBezTo>
                  <a:pt x="1599287" y="392720"/>
                  <a:pt x="1682069" y="369440"/>
                  <a:pt x="1619761" y="400594"/>
                </a:cubicBezTo>
                <a:cubicBezTo>
                  <a:pt x="1547651" y="436650"/>
                  <a:pt x="1642385" y="376805"/>
                  <a:pt x="1567510" y="426720"/>
                </a:cubicBezTo>
                <a:cubicBezTo>
                  <a:pt x="1517594" y="501592"/>
                  <a:pt x="1584060" y="413479"/>
                  <a:pt x="1523967" y="461554"/>
                </a:cubicBezTo>
                <a:cubicBezTo>
                  <a:pt x="1515794" y="468092"/>
                  <a:pt x="1513951" y="480279"/>
                  <a:pt x="1506550" y="487680"/>
                </a:cubicBezTo>
                <a:cubicBezTo>
                  <a:pt x="1499149" y="495081"/>
                  <a:pt x="1489133" y="499291"/>
                  <a:pt x="1480424" y="505097"/>
                </a:cubicBezTo>
                <a:cubicBezTo>
                  <a:pt x="1440498" y="564986"/>
                  <a:pt x="1465448" y="550728"/>
                  <a:pt x="1419464" y="566057"/>
                </a:cubicBezTo>
                <a:cubicBezTo>
                  <a:pt x="1357226" y="659416"/>
                  <a:pt x="1454150" y="517728"/>
                  <a:pt x="1375921" y="618308"/>
                </a:cubicBezTo>
                <a:cubicBezTo>
                  <a:pt x="1363069" y="634831"/>
                  <a:pt x="1334468" y="690419"/>
                  <a:pt x="1341087" y="670560"/>
                </a:cubicBezTo>
                <a:cubicBezTo>
                  <a:pt x="1346893" y="653143"/>
                  <a:pt x="1348320" y="633584"/>
                  <a:pt x="1358504" y="618308"/>
                </a:cubicBezTo>
                <a:cubicBezTo>
                  <a:pt x="1370116" y="600891"/>
                  <a:pt x="1383978" y="584780"/>
                  <a:pt x="1393339" y="566057"/>
                </a:cubicBezTo>
                <a:cubicBezTo>
                  <a:pt x="1415437" y="521862"/>
                  <a:pt x="1403555" y="542025"/>
                  <a:pt x="1428173" y="505097"/>
                </a:cubicBezTo>
                <a:cubicBezTo>
                  <a:pt x="1452132" y="361330"/>
                  <a:pt x="1424153" y="512464"/>
                  <a:pt x="1445590" y="426720"/>
                </a:cubicBezTo>
                <a:cubicBezTo>
                  <a:pt x="1454934" y="389346"/>
                  <a:pt x="1455240" y="369763"/>
                  <a:pt x="1463007" y="330925"/>
                </a:cubicBezTo>
                <a:cubicBezTo>
                  <a:pt x="1465354" y="319189"/>
                  <a:pt x="1468813" y="307702"/>
                  <a:pt x="1471716" y="296091"/>
                </a:cubicBezTo>
                <a:cubicBezTo>
                  <a:pt x="1468813" y="214811"/>
                  <a:pt x="1468243" y="133414"/>
                  <a:pt x="1463007" y="52251"/>
                </a:cubicBezTo>
                <a:cubicBezTo>
                  <a:pt x="1461904" y="35147"/>
                  <a:pt x="1451666" y="17579"/>
                  <a:pt x="1436881" y="8708"/>
                </a:cubicBezTo>
                <a:cubicBezTo>
                  <a:pt x="1429010" y="3985"/>
                  <a:pt x="1419464" y="2903"/>
                  <a:pt x="1410756" y="0"/>
                </a:cubicBezTo>
                <a:cubicBezTo>
                  <a:pt x="1396242" y="2903"/>
                  <a:pt x="1381072" y="3511"/>
                  <a:pt x="1367213" y="8708"/>
                </a:cubicBezTo>
                <a:cubicBezTo>
                  <a:pt x="1349634" y="15300"/>
                  <a:pt x="1336424" y="30789"/>
                  <a:pt x="1323670" y="43543"/>
                </a:cubicBezTo>
                <a:cubicBezTo>
                  <a:pt x="1320767" y="52251"/>
                  <a:pt x="1320695" y="62500"/>
                  <a:pt x="1314961" y="69668"/>
                </a:cubicBezTo>
                <a:cubicBezTo>
                  <a:pt x="1308423" y="77841"/>
                  <a:pt x="1297009" y="80547"/>
                  <a:pt x="1288836" y="87085"/>
                </a:cubicBezTo>
                <a:cubicBezTo>
                  <a:pt x="1271112" y="101265"/>
                  <a:pt x="1266932" y="111233"/>
                  <a:pt x="1254001" y="130628"/>
                </a:cubicBezTo>
                <a:cubicBezTo>
                  <a:pt x="1238674" y="176612"/>
                  <a:pt x="1250384" y="149118"/>
                  <a:pt x="1210459" y="209005"/>
                </a:cubicBezTo>
                <a:lnTo>
                  <a:pt x="1193041" y="235131"/>
                </a:lnTo>
                <a:lnTo>
                  <a:pt x="1166916" y="313508"/>
                </a:lnTo>
                <a:lnTo>
                  <a:pt x="1158207" y="339634"/>
                </a:lnTo>
                <a:cubicBezTo>
                  <a:pt x="1155304" y="357051"/>
                  <a:pt x="1153329" y="374648"/>
                  <a:pt x="1149499" y="391885"/>
                </a:cubicBezTo>
                <a:cubicBezTo>
                  <a:pt x="1147508" y="400846"/>
                  <a:pt x="1142781" y="409050"/>
                  <a:pt x="1140790" y="418011"/>
                </a:cubicBezTo>
                <a:cubicBezTo>
                  <a:pt x="1117333" y="523565"/>
                  <a:pt x="1149861" y="416921"/>
                  <a:pt x="1114664" y="522514"/>
                </a:cubicBezTo>
                <a:lnTo>
                  <a:pt x="1097247" y="574765"/>
                </a:lnTo>
                <a:lnTo>
                  <a:pt x="1088539" y="600891"/>
                </a:lnTo>
                <a:cubicBezTo>
                  <a:pt x="1048785" y="561140"/>
                  <a:pt x="1078000" y="597706"/>
                  <a:pt x="1062413" y="496388"/>
                </a:cubicBezTo>
                <a:cubicBezTo>
                  <a:pt x="1061017" y="487315"/>
                  <a:pt x="1055930" y="479168"/>
                  <a:pt x="1053704" y="470263"/>
                </a:cubicBezTo>
                <a:cubicBezTo>
                  <a:pt x="1038638" y="409998"/>
                  <a:pt x="1056251" y="443603"/>
                  <a:pt x="1027579" y="400594"/>
                </a:cubicBezTo>
                <a:cubicBezTo>
                  <a:pt x="1023632" y="384808"/>
                  <a:pt x="1008519" y="320574"/>
                  <a:pt x="1001453" y="313508"/>
                </a:cubicBezTo>
                <a:cubicBezTo>
                  <a:pt x="950509" y="262564"/>
                  <a:pt x="974989" y="281351"/>
                  <a:pt x="931784" y="252548"/>
                </a:cubicBezTo>
                <a:cubicBezTo>
                  <a:pt x="905658" y="255451"/>
                  <a:pt x="878344" y="252944"/>
                  <a:pt x="853407" y="261257"/>
                </a:cubicBezTo>
                <a:cubicBezTo>
                  <a:pt x="841723" y="265152"/>
                  <a:pt x="836742" y="279498"/>
                  <a:pt x="827281" y="287383"/>
                </a:cubicBezTo>
                <a:cubicBezTo>
                  <a:pt x="819241" y="294083"/>
                  <a:pt x="809864" y="298994"/>
                  <a:pt x="801156" y="304800"/>
                </a:cubicBezTo>
                <a:cubicBezTo>
                  <a:pt x="776485" y="378806"/>
                  <a:pt x="810892" y="288573"/>
                  <a:pt x="775030" y="348343"/>
                </a:cubicBezTo>
                <a:cubicBezTo>
                  <a:pt x="769174" y="358104"/>
                  <a:pt x="759892" y="401705"/>
                  <a:pt x="757613" y="409303"/>
                </a:cubicBezTo>
                <a:cubicBezTo>
                  <a:pt x="723918" y="521623"/>
                  <a:pt x="757773" y="417694"/>
                  <a:pt x="722779" y="487680"/>
                </a:cubicBezTo>
                <a:cubicBezTo>
                  <a:pt x="716959" y="499319"/>
                  <a:pt x="707594" y="538593"/>
                  <a:pt x="705361" y="548640"/>
                </a:cubicBezTo>
                <a:cubicBezTo>
                  <a:pt x="702150" y="563089"/>
                  <a:pt x="701334" y="578141"/>
                  <a:pt x="696653" y="592183"/>
                </a:cubicBezTo>
                <a:cubicBezTo>
                  <a:pt x="692548" y="604499"/>
                  <a:pt x="685042" y="615406"/>
                  <a:pt x="679236" y="627017"/>
                </a:cubicBezTo>
                <a:cubicBezTo>
                  <a:pt x="666927" y="688561"/>
                  <a:pt x="675207" y="656520"/>
                  <a:pt x="653110" y="722811"/>
                </a:cubicBezTo>
                <a:lnTo>
                  <a:pt x="644401" y="748937"/>
                </a:lnTo>
                <a:cubicBezTo>
                  <a:pt x="641498" y="757646"/>
                  <a:pt x="640785" y="767425"/>
                  <a:pt x="635693" y="775063"/>
                </a:cubicBezTo>
                <a:cubicBezTo>
                  <a:pt x="629887" y="783771"/>
                  <a:pt x="622957" y="791827"/>
                  <a:pt x="618276" y="801188"/>
                </a:cubicBezTo>
                <a:cubicBezTo>
                  <a:pt x="614171" y="809399"/>
                  <a:pt x="613183" y="818876"/>
                  <a:pt x="609567" y="827314"/>
                </a:cubicBezTo>
                <a:cubicBezTo>
                  <a:pt x="604453" y="839246"/>
                  <a:pt x="597264" y="850216"/>
                  <a:pt x="592150" y="862148"/>
                </a:cubicBezTo>
                <a:cubicBezTo>
                  <a:pt x="588534" y="870586"/>
                  <a:pt x="587546" y="880063"/>
                  <a:pt x="583441" y="888274"/>
                </a:cubicBezTo>
                <a:cubicBezTo>
                  <a:pt x="575871" y="903413"/>
                  <a:pt x="564886" y="916678"/>
                  <a:pt x="557316" y="931817"/>
                </a:cubicBezTo>
                <a:cubicBezTo>
                  <a:pt x="553211" y="940028"/>
                  <a:pt x="553065" y="949918"/>
                  <a:pt x="548607" y="957943"/>
                </a:cubicBezTo>
                <a:cubicBezTo>
                  <a:pt x="538441" y="976241"/>
                  <a:pt x="525384" y="992777"/>
                  <a:pt x="513773" y="1010194"/>
                </a:cubicBezTo>
                <a:cubicBezTo>
                  <a:pt x="507967" y="1018903"/>
                  <a:pt x="501037" y="1026959"/>
                  <a:pt x="496356" y="1036320"/>
                </a:cubicBezTo>
                <a:cubicBezTo>
                  <a:pt x="482559" y="1063914"/>
                  <a:pt x="475424" y="1083378"/>
                  <a:pt x="452813" y="1105988"/>
                </a:cubicBezTo>
                <a:cubicBezTo>
                  <a:pt x="445412" y="1113389"/>
                  <a:pt x="435396" y="1117599"/>
                  <a:pt x="426687" y="1123405"/>
                </a:cubicBezTo>
                <a:cubicBezTo>
                  <a:pt x="405893" y="1164993"/>
                  <a:pt x="410482" y="1158042"/>
                  <a:pt x="383144" y="1201783"/>
                </a:cubicBezTo>
                <a:cubicBezTo>
                  <a:pt x="377597" y="1210658"/>
                  <a:pt x="373128" y="1220507"/>
                  <a:pt x="365727" y="1227908"/>
                </a:cubicBezTo>
                <a:cubicBezTo>
                  <a:pt x="358326" y="1235309"/>
                  <a:pt x="347774" y="1238787"/>
                  <a:pt x="339601" y="1245325"/>
                </a:cubicBezTo>
                <a:cubicBezTo>
                  <a:pt x="333190" y="1250454"/>
                  <a:pt x="329731" y="1259509"/>
                  <a:pt x="322184" y="1262743"/>
                </a:cubicBezTo>
                <a:cubicBezTo>
                  <a:pt x="308579" y="1268574"/>
                  <a:pt x="293155" y="1268548"/>
                  <a:pt x="278641" y="1271451"/>
                </a:cubicBezTo>
                <a:cubicBezTo>
                  <a:pt x="264127" y="1280160"/>
                  <a:pt x="249452" y="1288606"/>
                  <a:pt x="235099" y="1297577"/>
                </a:cubicBezTo>
                <a:cubicBezTo>
                  <a:pt x="226223" y="1303124"/>
                  <a:pt x="218334" y="1310313"/>
                  <a:pt x="208973" y="1314994"/>
                </a:cubicBezTo>
                <a:cubicBezTo>
                  <a:pt x="200762" y="1319099"/>
                  <a:pt x="191058" y="1319598"/>
                  <a:pt x="182847" y="1323703"/>
                </a:cubicBezTo>
                <a:cubicBezTo>
                  <a:pt x="173486" y="1328384"/>
                  <a:pt x="165808" y="1335927"/>
                  <a:pt x="156721" y="1341120"/>
                </a:cubicBezTo>
                <a:cubicBezTo>
                  <a:pt x="145450" y="1347561"/>
                  <a:pt x="133158" y="1352096"/>
                  <a:pt x="121887" y="1358537"/>
                </a:cubicBezTo>
                <a:cubicBezTo>
                  <a:pt x="22154" y="1415527"/>
                  <a:pt x="177716" y="1330027"/>
                  <a:pt x="69636" y="1402080"/>
                </a:cubicBezTo>
                <a:cubicBezTo>
                  <a:pt x="61998" y="1407172"/>
                  <a:pt x="52219" y="1407885"/>
                  <a:pt x="43510" y="1410788"/>
                </a:cubicBezTo>
                <a:cubicBezTo>
                  <a:pt x="-5125" y="1443211"/>
                  <a:pt x="-15903" y="1439425"/>
                  <a:pt x="26093" y="1541417"/>
                </a:cubicBezTo>
                <a:cubicBezTo>
                  <a:pt x="40330" y="1575992"/>
                  <a:pt x="78506" y="1571978"/>
                  <a:pt x="104470" y="1584960"/>
                </a:cubicBezTo>
                <a:cubicBezTo>
                  <a:pt x="191929" y="1628690"/>
                  <a:pt x="58559" y="1573992"/>
                  <a:pt x="165430" y="1619794"/>
                </a:cubicBezTo>
                <a:cubicBezTo>
                  <a:pt x="186316" y="1628745"/>
                  <a:pt x="204286" y="1630896"/>
                  <a:pt x="226390" y="1637211"/>
                </a:cubicBezTo>
                <a:cubicBezTo>
                  <a:pt x="235217" y="1639733"/>
                  <a:pt x="244305" y="1641815"/>
                  <a:pt x="252516" y="1645920"/>
                </a:cubicBezTo>
                <a:cubicBezTo>
                  <a:pt x="267601" y="1653463"/>
                  <a:pt x="285260" y="1667256"/>
                  <a:pt x="296059" y="1680754"/>
                </a:cubicBezTo>
                <a:cubicBezTo>
                  <a:pt x="302597" y="1688927"/>
                  <a:pt x="307670" y="1698171"/>
                  <a:pt x="313476" y="1706880"/>
                </a:cubicBezTo>
                <a:cubicBezTo>
                  <a:pt x="334354" y="1769518"/>
                  <a:pt x="309023" y="1691296"/>
                  <a:pt x="330893" y="1767840"/>
                </a:cubicBezTo>
                <a:cubicBezTo>
                  <a:pt x="355880" y="1855295"/>
                  <a:pt x="321083" y="1719896"/>
                  <a:pt x="348310" y="1828800"/>
                </a:cubicBezTo>
                <a:cubicBezTo>
                  <a:pt x="345407" y="1921691"/>
                  <a:pt x="346552" y="2014798"/>
                  <a:pt x="339601" y="2107474"/>
                </a:cubicBezTo>
                <a:cubicBezTo>
                  <a:pt x="337811" y="2131345"/>
                  <a:pt x="322184" y="2177143"/>
                  <a:pt x="322184" y="2177143"/>
                </a:cubicBezTo>
                <a:cubicBezTo>
                  <a:pt x="325087" y="2255520"/>
                  <a:pt x="319144" y="2334728"/>
                  <a:pt x="330893" y="2412274"/>
                </a:cubicBezTo>
                <a:cubicBezTo>
                  <a:pt x="334029" y="2432970"/>
                  <a:pt x="350925" y="2449723"/>
                  <a:pt x="365727" y="2464525"/>
                </a:cubicBezTo>
                <a:cubicBezTo>
                  <a:pt x="374436" y="2473234"/>
                  <a:pt x="381087" y="2484670"/>
                  <a:pt x="391853" y="2490651"/>
                </a:cubicBezTo>
                <a:cubicBezTo>
                  <a:pt x="416712" y="2504461"/>
                  <a:pt x="459507" y="2511149"/>
                  <a:pt x="487647" y="2516777"/>
                </a:cubicBezTo>
                <a:cubicBezTo>
                  <a:pt x="499258" y="2522583"/>
                  <a:pt x="510326" y="2529636"/>
                  <a:pt x="522481" y="2534194"/>
                </a:cubicBezTo>
                <a:cubicBezTo>
                  <a:pt x="533688" y="2538397"/>
                  <a:pt x="545347" y="2542903"/>
                  <a:pt x="557316" y="2542903"/>
                </a:cubicBezTo>
                <a:cubicBezTo>
                  <a:pt x="754732" y="2542903"/>
                  <a:pt x="952105" y="2537097"/>
                  <a:pt x="1149499" y="2534194"/>
                </a:cubicBezTo>
                <a:cubicBezTo>
                  <a:pt x="1213434" y="2512882"/>
                  <a:pt x="1188768" y="2529759"/>
                  <a:pt x="1227876" y="2490651"/>
                </a:cubicBezTo>
                <a:cubicBezTo>
                  <a:pt x="1224973" y="2470331"/>
                  <a:pt x="1223192" y="2449819"/>
                  <a:pt x="1219167" y="2429691"/>
                </a:cubicBezTo>
                <a:cubicBezTo>
                  <a:pt x="1217367" y="2420690"/>
                  <a:pt x="1179978" y="2429691"/>
                  <a:pt x="1175624" y="24209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9217" y="770738"/>
            <a:ext cx="1546997" cy="212564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 rot="18455286">
            <a:off x="3376512" y="2997971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CrayonL" panose="00000500000000000000" pitchFamily="2" charset="0"/>
              </a:rPr>
              <a:t>La main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7566581" y="482563"/>
            <a:ext cx="4464974" cy="3300548"/>
            <a:chOff x="609600" y="3178629"/>
            <a:chExt cx="4464974" cy="3300548"/>
          </a:xfrm>
        </p:grpSpPr>
        <p:sp>
          <p:nvSpPr>
            <p:cNvPr id="11" name="Rectangle à coins arrondis 10"/>
            <p:cNvSpPr/>
            <p:nvPr/>
          </p:nvSpPr>
          <p:spPr>
            <a:xfrm rot="6702391">
              <a:off x="3246970" y="4364233"/>
              <a:ext cx="1186774" cy="246843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12" name="Groupe 11"/>
            <p:cNvGrpSpPr/>
            <p:nvPr/>
          </p:nvGrpSpPr>
          <p:grpSpPr>
            <a:xfrm>
              <a:off x="609600" y="3178629"/>
              <a:ext cx="3120268" cy="3300548"/>
              <a:chOff x="609600" y="3178629"/>
              <a:chExt cx="3120268" cy="3300548"/>
            </a:xfrm>
          </p:grpSpPr>
          <p:sp>
            <p:nvSpPr>
              <p:cNvPr id="14" name="Forme libre 13"/>
              <p:cNvSpPr/>
              <p:nvPr/>
            </p:nvSpPr>
            <p:spPr>
              <a:xfrm>
                <a:off x="609600" y="3178629"/>
                <a:ext cx="3120268" cy="3300548"/>
              </a:xfrm>
              <a:custGeom>
                <a:avLst/>
                <a:gdLst>
                  <a:gd name="connsiteX0" fmla="*/ 2778034 w 3013166"/>
                  <a:gd name="connsiteY0" fmla="*/ 496388 h 3239588"/>
                  <a:gd name="connsiteX1" fmla="*/ 2725783 w 3013166"/>
                  <a:gd name="connsiteY1" fmla="*/ 452845 h 3239588"/>
                  <a:gd name="connsiteX2" fmla="*/ 2699657 w 3013166"/>
                  <a:gd name="connsiteY2" fmla="*/ 426720 h 3239588"/>
                  <a:gd name="connsiteX3" fmla="*/ 2673531 w 3013166"/>
                  <a:gd name="connsiteY3" fmla="*/ 418011 h 3239588"/>
                  <a:gd name="connsiteX4" fmla="*/ 2647406 w 3013166"/>
                  <a:gd name="connsiteY4" fmla="*/ 391885 h 3239588"/>
                  <a:gd name="connsiteX5" fmla="*/ 2621280 w 3013166"/>
                  <a:gd name="connsiteY5" fmla="*/ 383177 h 3239588"/>
                  <a:gd name="connsiteX6" fmla="*/ 2595154 w 3013166"/>
                  <a:gd name="connsiteY6" fmla="*/ 365760 h 3239588"/>
                  <a:gd name="connsiteX7" fmla="*/ 2560320 w 3013166"/>
                  <a:gd name="connsiteY7" fmla="*/ 348342 h 3239588"/>
                  <a:gd name="connsiteX8" fmla="*/ 2534194 w 3013166"/>
                  <a:gd name="connsiteY8" fmla="*/ 330925 h 3239588"/>
                  <a:gd name="connsiteX9" fmla="*/ 2464526 w 3013166"/>
                  <a:gd name="connsiteY9" fmla="*/ 296091 h 3239588"/>
                  <a:gd name="connsiteX10" fmla="*/ 2429691 w 3013166"/>
                  <a:gd name="connsiteY10" fmla="*/ 278674 h 3239588"/>
                  <a:gd name="connsiteX11" fmla="*/ 2316480 w 3013166"/>
                  <a:gd name="connsiteY11" fmla="*/ 252548 h 3239588"/>
                  <a:gd name="connsiteX12" fmla="*/ 2281646 w 3013166"/>
                  <a:gd name="connsiteY12" fmla="*/ 243840 h 3239588"/>
                  <a:gd name="connsiteX13" fmla="*/ 1872343 w 3013166"/>
                  <a:gd name="connsiteY13" fmla="*/ 235131 h 3239588"/>
                  <a:gd name="connsiteX14" fmla="*/ 1820091 w 3013166"/>
                  <a:gd name="connsiteY14" fmla="*/ 217714 h 3239588"/>
                  <a:gd name="connsiteX15" fmla="*/ 1741714 w 3013166"/>
                  <a:gd name="connsiteY15" fmla="*/ 156754 h 3239588"/>
                  <a:gd name="connsiteX16" fmla="*/ 1715589 w 3013166"/>
                  <a:gd name="connsiteY16" fmla="*/ 139337 h 3239588"/>
                  <a:gd name="connsiteX17" fmla="*/ 1689463 w 3013166"/>
                  <a:gd name="connsiteY17" fmla="*/ 121920 h 3239588"/>
                  <a:gd name="connsiteX18" fmla="*/ 1645920 w 3013166"/>
                  <a:gd name="connsiteY18" fmla="*/ 87085 h 3239588"/>
                  <a:gd name="connsiteX19" fmla="*/ 1619794 w 3013166"/>
                  <a:gd name="connsiteY19" fmla="*/ 78377 h 3239588"/>
                  <a:gd name="connsiteX20" fmla="*/ 1567543 w 3013166"/>
                  <a:gd name="connsiteY20" fmla="*/ 43542 h 3239588"/>
                  <a:gd name="connsiteX21" fmla="*/ 1541417 w 3013166"/>
                  <a:gd name="connsiteY21" fmla="*/ 26125 h 3239588"/>
                  <a:gd name="connsiteX22" fmla="*/ 1489166 w 3013166"/>
                  <a:gd name="connsiteY22" fmla="*/ 8708 h 3239588"/>
                  <a:gd name="connsiteX23" fmla="*/ 1463040 w 3013166"/>
                  <a:gd name="connsiteY23" fmla="*/ 0 h 3239588"/>
                  <a:gd name="connsiteX24" fmla="*/ 1323703 w 3013166"/>
                  <a:gd name="connsiteY24" fmla="*/ 8708 h 3239588"/>
                  <a:gd name="connsiteX25" fmla="*/ 1262743 w 3013166"/>
                  <a:gd name="connsiteY25" fmla="*/ 52251 h 3239588"/>
                  <a:gd name="connsiteX26" fmla="*/ 1175657 w 3013166"/>
                  <a:gd name="connsiteY26" fmla="*/ 104502 h 3239588"/>
                  <a:gd name="connsiteX27" fmla="*/ 1079863 w 3013166"/>
                  <a:gd name="connsiteY27" fmla="*/ 148045 h 3239588"/>
                  <a:gd name="connsiteX28" fmla="*/ 1036320 w 3013166"/>
                  <a:gd name="connsiteY28" fmla="*/ 165462 h 3239588"/>
                  <a:gd name="connsiteX29" fmla="*/ 975360 w 3013166"/>
                  <a:gd name="connsiteY29" fmla="*/ 209005 h 3239588"/>
                  <a:gd name="connsiteX30" fmla="*/ 949234 w 3013166"/>
                  <a:gd name="connsiteY30" fmla="*/ 278674 h 3239588"/>
                  <a:gd name="connsiteX31" fmla="*/ 931817 w 3013166"/>
                  <a:gd name="connsiteY31" fmla="*/ 304800 h 3239588"/>
                  <a:gd name="connsiteX32" fmla="*/ 888274 w 3013166"/>
                  <a:gd name="connsiteY32" fmla="*/ 374468 h 3239588"/>
                  <a:gd name="connsiteX33" fmla="*/ 870857 w 3013166"/>
                  <a:gd name="connsiteY33" fmla="*/ 426720 h 3239588"/>
                  <a:gd name="connsiteX34" fmla="*/ 844731 w 3013166"/>
                  <a:gd name="connsiteY34" fmla="*/ 444137 h 3239588"/>
                  <a:gd name="connsiteX35" fmla="*/ 801189 w 3013166"/>
                  <a:gd name="connsiteY35" fmla="*/ 496388 h 3239588"/>
                  <a:gd name="connsiteX36" fmla="*/ 775063 w 3013166"/>
                  <a:gd name="connsiteY36" fmla="*/ 557348 h 3239588"/>
                  <a:gd name="connsiteX37" fmla="*/ 757646 w 3013166"/>
                  <a:gd name="connsiteY37" fmla="*/ 592182 h 3239588"/>
                  <a:gd name="connsiteX38" fmla="*/ 740229 w 3013166"/>
                  <a:gd name="connsiteY38" fmla="*/ 609600 h 3239588"/>
                  <a:gd name="connsiteX39" fmla="*/ 722811 w 3013166"/>
                  <a:gd name="connsiteY39" fmla="*/ 635725 h 3239588"/>
                  <a:gd name="connsiteX40" fmla="*/ 687977 w 3013166"/>
                  <a:gd name="connsiteY40" fmla="*/ 679268 h 3239588"/>
                  <a:gd name="connsiteX41" fmla="*/ 670560 w 3013166"/>
                  <a:gd name="connsiteY41" fmla="*/ 714102 h 3239588"/>
                  <a:gd name="connsiteX42" fmla="*/ 644434 w 3013166"/>
                  <a:gd name="connsiteY42" fmla="*/ 809897 h 3239588"/>
                  <a:gd name="connsiteX43" fmla="*/ 583474 w 3013166"/>
                  <a:gd name="connsiteY43" fmla="*/ 1018902 h 3239588"/>
                  <a:gd name="connsiteX44" fmla="*/ 557349 w 3013166"/>
                  <a:gd name="connsiteY44" fmla="*/ 1079862 h 3239588"/>
                  <a:gd name="connsiteX45" fmla="*/ 531223 w 3013166"/>
                  <a:gd name="connsiteY45" fmla="*/ 1114697 h 3239588"/>
                  <a:gd name="connsiteX46" fmla="*/ 505097 w 3013166"/>
                  <a:gd name="connsiteY46" fmla="*/ 1158240 h 3239588"/>
                  <a:gd name="connsiteX47" fmla="*/ 452846 w 3013166"/>
                  <a:gd name="connsiteY47" fmla="*/ 1193074 h 3239588"/>
                  <a:gd name="connsiteX48" fmla="*/ 426720 w 3013166"/>
                  <a:gd name="connsiteY48" fmla="*/ 1210491 h 3239588"/>
                  <a:gd name="connsiteX49" fmla="*/ 418011 w 3013166"/>
                  <a:gd name="connsiteY49" fmla="*/ 1245325 h 3239588"/>
                  <a:gd name="connsiteX50" fmla="*/ 409303 w 3013166"/>
                  <a:gd name="connsiteY50" fmla="*/ 1297577 h 3239588"/>
                  <a:gd name="connsiteX51" fmla="*/ 365760 w 3013166"/>
                  <a:gd name="connsiteY51" fmla="*/ 1393371 h 3239588"/>
                  <a:gd name="connsiteX52" fmla="*/ 313509 w 3013166"/>
                  <a:gd name="connsiteY52" fmla="*/ 1480457 h 3239588"/>
                  <a:gd name="connsiteX53" fmla="*/ 269966 w 3013166"/>
                  <a:gd name="connsiteY53" fmla="*/ 1541417 h 3239588"/>
                  <a:gd name="connsiteX54" fmla="*/ 243840 w 3013166"/>
                  <a:gd name="connsiteY54" fmla="*/ 1584960 h 3239588"/>
                  <a:gd name="connsiteX55" fmla="*/ 226423 w 3013166"/>
                  <a:gd name="connsiteY55" fmla="*/ 1619794 h 3239588"/>
                  <a:gd name="connsiteX56" fmla="*/ 174171 w 3013166"/>
                  <a:gd name="connsiteY56" fmla="*/ 1706880 h 3239588"/>
                  <a:gd name="connsiteX57" fmla="*/ 165463 w 3013166"/>
                  <a:gd name="connsiteY57" fmla="*/ 1741714 h 3239588"/>
                  <a:gd name="connsiteX58" fmla="*/ 156754 w 3013166"/>
                  <a:gd name="connsiteY58" fmla="*/ 1785257 h 3239588"/>
                  <a:gd name="connsiteX59" fmla="*/ 139337 w 3013166"/>
                  <a:gd name="connsiteY59" fmla="*/ 1820091 h 3239588"/>
                  <a:gd name="connsiteX60" fmla="*/ 121920 w 3013166"/>
                  <a:gd name="connsiteY60" fmla="*/ 1863634 h 3239588"/>
                  <a:gd name="connsiteX61" fmla="*/ 113211 w 3013166"/>
                  <a:gd name="connsiteY61" fmla="*/ 1898468 h 3239588"/>
                  <a:gd name="connsiteX62" fmla="*/ 95794 w 3013166"/>
                  <a:gd name="connsiteY62" fmla="*/ 1924594 h 3239588"/>
                  <a:gd name="connsiteX63" fmla="*/ 78377 w 3013166"/>
                  <a:gd name="connsiteY63" fmla="*/ 1959428 h 3239588"/>
                  <a:gd name="connsiteX64" fmla="*/ 69669 w 3013166"/>
                  <a:gd name="connsiteY64" fmla="*/ 1994262 h 3239588"/>
                  <a:gd name="connsiteX65" fmla="*/ 52251 w 3013166"/>
                  <a:gd name="connsiteY65" fmla="*/ 2046514 h 3239588"/>
                  <a:gd name="connsiteX66" fmla="*/ 43543 w 3013166"/>
                  <a:gd name="connsiteY66" fmla="*/ 2090057 h 3239588"/>
                  <a:gd name="connsiteX67" fmla="*/ 17417 w 3013166"/>
                  <a:gd name="connsiteY67" fmla="*/ 2159725 h 3239588"/>
                  <a:gd name="connsiteX68" fmla="*/ 0 w 3013166"/>
                  <a:gd name="connsiteY68" fmla="*/ 2238102 h 3239588"/>
                  <a:gd name="connsiteX69" fmla="*/ 8709 w 3013166"/>
                  <a:gd name="connsiteY69" fmla="*/ 2577737 h 3239588"/>
                  <a:gd name="connsiteX70" fmla="*/ 17417 w 3013166"/>
                  <a:gd name="connsiteY70" fmla="*/ 2612571 h 3239588"/>
                  <a:gd name="connsiteX71" fmla="*/ 43543 w 3013166"/>
                  <a:gd name="connsiteY71" fmla="*/ 2708365 h 3239588"/>
                  <a:gd name="connsiteX72" fmla="*/ 60960 w 3013166"/>
                  <a:gd name="connsiteY72" fmla="*/ 2734491 h 3239588"/>
                  <a:gd name="connsiteX73" fmla="*/ 78377 w 3013166"/>
                  <a:gd name="connsiteY73" fmla="*/ 2795451 h 3239588"/>
                  <a:gd name="connsiteX74" fmla="*/ 95794 w 3013166"/>
                  <a:gd name="connsiteY74" fmla="*/ 2821577 h 3239588"/>
                  <a:gd name="connsiteX75" fmla="*/ 104503 w 3013166"/>
                  <a:gd name="connsiteY75" fmla="*/ 2847702 h 3239588"/>
                  <a:gd name="connsiteX76" fmla="*/ 148046 w 3013166"/>
                  <a:gd name="connsiteY76" fmla="*/ 2891245 h 3239588"/>
                  <a:gd name="connsiteX77" fmla="*/ 182880 w 3013166"/>
                  <a:gd name="connsiteY77" fmla="*/ 2926080 h 3239588"/>
                  <a:gd name="connsiteX78" fmla="*/ 209006 w 3013166"/>
                  <a:gd name="connsiteY78" fmla="*/ 2943497 h 3239588"/>
                  <a:gd name="connsiteX79" fmla="*/ 235131 w 3013166"/>
                  <a:gd name="connsiteY79" fmla="*/ 2969622 h 3239588"/>
                  <a:gd name="connsiteX80" fmla="*/ 304800 w 3013166"/>
                  <a:gd name="connsiteY80" fmla="*/ 3013165 h 3239588"/>
                  <a:gd name="connsiteX81" fmla="*/ 330926 w 3013166"/>
                  <a:gd name="connsiteY81" fmla="*/ 3039291 h 3239588"/>
                  <a:gd name="connsiteX82" fmla="*/ 409303 w 3013166"/>
                  <a:gd name="connsiteY82" fmla="*/ 3074125 h 3239588"/>
                  <a:gd name="connsiteX83" fmla="*/ 496389 w 3013166"/>
                  <a:gd name="connsiteY83" fmla="*/ 3126377 h 3239588"/>
                  <a:gd name="connsiteX84" fmla="*/ 566057 w 3013166"/>
                  <a:gd name="connsiteY84" fmla="*/ 3161211 h 3239588"/>
                  <a:gd name="connsiteX85" fmla="*/ 679269 w 3013166"/>
                  <a:gd name="connsiteY85" fmla="*/ 3187337 h 3239588"/>
                  <a:gd name="connsiteX86" fmla="*/ 740229 w 3013166"/>
                  <a:gd name="connsiteY86" fmla="*/ 3204754 h 3239588"/>
                  <a:gd name="connsiteX87" fmla="*/ 783771 w 3013166"/>
                  <a:gd name="connsiteY87" fmla="*/ 3213462 h 3239588"/>
                  <a:gd name="connsiteX88" fmla="*/ 818606 w 3013166"/>
                  <a:gd name="connsiteY88" fmla="*/ 3222171 h 3239588"/>
                  <a:gd name="connsiteX89" fmla="*/ 844731 w 3013166"/>
                  <a:gd name="connsiteY89" fmla="*/ 3230880 h 3239588"/>
                  <a:gd name="connsiteX90" fmla="*/ 1132114 w 3013166"/>
                  <a:gd name="connsiteY90" fmla="*/ 3239588 h 3239588"/>
                  <a:gd name="connsiteX91" fmla="*/ 1619794 w 3013166"/>
                  <a:gd name="connsiteY91" fmla="*/ 3213462 h 3239588"/>
                  <a:gd name="connsiteX92" fmla="*/ 1654629 w 3013166"/>
                  <a:gd name="connsiteY92" fmla="*/ 3204754 h 3239588"/>
                  <a:gd name="connsiteX93" fmla="*/ 1706880 w 3013166"/>
                  <a:gd name="connsiteY93" fmla="*/ 3178628 h 3239588"/>
                  <a:gd name="connsiteX94" fmla="*/ 1733006 w 3013166"/>
                  <a:gd name="connsiteY94" fmla="*/ 3169920 h 3239588"/>
                  <a:gd name="connsiteX95" fmla="*/ 1750423 w 3013166"/>
                  <a:gd name="connsiteY95" fmla="*/ 3152502 h 3239588"/>
                  <a:gd name="connsiteX96" fmla="*/ 1767840 w 3013166"/>
                  <a:gd name="connsiteY96" fmla="*/ 3065417 h 3239588"/>
                  <a:gd name="connsiteX97" fmla="*/ 1776549 w 3013166"/>
                  <a:gd name="connsiteY97" fmla="*/ 3030582 h 3239588"/>
                  <a:gd name="connsiteX98" fmla="*/ 1785257 w 3013166"/>
                  <a:gd name="connsiteY98" fmla="*/ 2987040 h 3239588"/>
                  <a:gd name="connsiteX99" fmla="*/ 1793966 w 3013166"/>
                  <a:gd name="connsiteY99" fmla="*/ 2952205 h 3239588"/>
                  <a:gd name="connsiteX100" fmla="*/ 1802674 w 3013166"/>
                  <a:gd name="connsiteY100" fmla="*/ 2899954 h 3239588"/>
                  <a:gd name="connsiteX101" fmla="*/ 1811383 w 3013166"/>
                  <a:gd name="connsiteY101" fmla="*/ 2664822 h 3239588"/>
                  <a:gd name="connsiteX102" fmla="*/ 1863634 w 3013166"/>
                  <a:gd name="connsiteY102" fmla="*/ 2629988 h 3239588"/>
                  <a:gd name="connsiteX103" fmla="*/ 1959429 w 3013166"/>
                  <a:gd name="connsiteY103" fmla="*/ 2612571 h 3239588"/>
                  <a:gd name="connsiteX104" fmla="*/ 2029097 w 3013166"/>
                  <a:gd name="connsiteY104" fmla="*/ 2595154 h 3239588"/>
                  <a:gd name="connsiteX105" fmla="*/ 2072640 w 3013166"/>
                  <a:gd name="connsiteY105" fmla="*/ 2586445 h 3239588"/>
                  <a:gd name="connsiteX106" fmla="*/ 2107474 w 3013166"/>
                  <a:gd name="connsiteY106" fmla="*/ 2569028 h 3239588"/>
                  <a:gd name="connsiteX107" fmla="*/ 2124891 w 3013166"/>
                  <a:gd name="connsiteY107" fmla="*/ 2542902 h 3239588"/>
                  <a:gd name="connsiteX108" fmla="*/ 2159726 w 3013166"/>
                  <a:gd name="connsiteY108" fmla="*/ 2534194 h 3239588"/>
                  <a:gd name="connsiteX109" fmla="*/ 2185851 w 3013166"/>
                  <a:gd name="connsiteY109" fmla="*/ 2499360 h 3239588"/>
                  <a:gd name="connsiteX110" fmla="*/ 2290354 w 3013166"/>
                  <a:gd name="connsiteY110" fmla="*/ 2420982 h 3239588"/>
                  <a:gd name="connsiteX111" fmla="*/ 2316480 w 3013166"/>
                  <a:gd name="connsiteY111" fmla="*/ 2403565 h 3239588"/>
                  <a:gd name="connsiteX112" fmla="*/ 2351314 w 3013166"/>
                  <a:gd name="connsiteY112" fmla="*/ 2386148 h 3239588"/>
                  <a:gd name="connsiteX113" fmla="*/ 2394857 w 3013166"/>
                  <a:gd name="connsiteY113" fmla="*/ 2351314 h 3239588"/>
                  <a:gd name="connsiteX114" fmla="*/ 2429691 w 3013166"/>
                  <a:gd name="connsiteY114" fmla="*/ 2333897 h 3239588"/>
                  <a:gd name="connsiteX115" fmla="*/ 2560320 w 3013166"/>
                  <a:gd name="connsiteY115" fmla="*/ 2185851 h 3239588"/>
                  <a:gd name="connsiteX116" fmla="*/ 2621280 w 3013166"/>
                  <a:gd name="connsiteY116" fmla="*/ 2081348 h 3239588"/>
                  <a:gd name="connsiteX117" fmla="*/ 2682240 w 3013166"/>
                  <a:gd name="connsiteY117" fmla="*/ 2011680 h 3239588"/>
                  <a:gd name="connsiteX118" fmla="*/ 2725783 w 3013166"/>
                  <a:gd name="connsiteY118" fmla="*/ 1976845 h 3239588"/>
                  <a:gd name="connsiteX119" fmla="*/ 2760617 w 3013166"/>
                  <a:gd name="connsiteY119" fmla="*/ 1924594 h 3239588"/>
                  <a:gd name="connsiteX120" fmla="*/ 2786743 w 3013166"/>
                  <a:gd name="connsiteY120" fmla="*/ 1898468 h 3239588"/>
                  <a:gd name="connsiteX121" fmla="*/ 2812869 w 3013166"/>
                  <a:gd name="connsiteY121" fmla="*/ 1837508 h 3239588"/>
                  <a:gd name="connsiteX122" fmla="*/ 2838994 w 3013166"/>
                  <a:gd name="connsiteY122" fmla="*/ 1776548 h 3239588"/>
                  <a:gd name="connsiteX123" fmla="*/ 2865120 w 3013166"/>
                  <a:gd name="connsiteY123" fmla="*/ 1706880 h 3239588"/>
                  <a:gd name="connsiteX124" fmla="*/ 2882537 w 3013166"/>
                  <a:gd name="connsiteY124" fmla="*/ 1672045 h 3239588"/>
                  <a:gd name="connsiteX125" fmla="*/ 2899954 w 3013166"/>
                  <a:gd name="connsiteY125" fmla="*/ 1619794 h 3239588"/>
                  <a:gd name="connsiteX126" fmla="*/ 2917371 w 3013166"/>
                  <a:gd name="connsiteY126" fmla="*/ 1584960 h 3239588"/>
                  <a:gd name="connsiteX127" fmla="*/ 2952206 w 3013166"/>
                  <a:gd name="connsiteY127" fmla="*/ 1506582 h 3239588"/>
                  <a:gd name="connsiteX128" fmla="*/ 2960914 w 3013166"/>
                  <a:gd name="connsiteY128" fmla="*/ 1480457 h 3239588"/>
                  <a:gd name="connsiteX129" fmla="*/ 2978331 w 3013166"/>
                  <a:gd name="connsiteY129" fmla="*/ 1384662 h 3239588"/>
                  <a:gd name="connsiteX130" fmla="*/ 2987040 w 3013166"/>
                  <a:gd name="connsiteY130" fmla="*/ 1358537 h 3239588"/>
                  <a:gd name="connsiteX131" fmla="*/ 2995749 w 3013166"/>
                  <a:gd name="connsiteY131" fmla="*/ 1323702 h 3239588"/>
                  <a:gd name="connsiteX132" fmla="*/ 3013166 w 3013166"/>
                  <a:gd name="connsiteY132" fmla="*/ 1262742 h 3239588"/>
                  <a:gd name="connsiteX133" fmla="*/ 3004457 w 3013166"/>
                  <a:gd name="connsiteY133" fmla="*/ 940525 h 3239588"/>
                  <a:gd name="connsiteX134" fmla="*/ 2978331 w 3013166"/>
                  <a:gd name="connsiteY134" fmla="*/ 844731 h 3239588"/>
                  <a:gd name="connsiteX135" fmla="*/ 2960914 w 3013166"/>
                  <a:gd name="connsiteY135" fmla="*/ 792480 h 3239588"/>
                  <a:gd name="connsiteX136" fmla="*/ 2943497 w 3013166"/>
                  <a:gd name="connsiteY136" fmla="*/ 757645 h 3239588"/>
                  <a:gd name="connsiteX137" fmla="*/ 2934789 w 3013166"/>
                  <a:gd name="connsiteY137" fmla="*/ 731520 h 3239588"/>
                  <a:gd name="connsiteX138" fmla="*/ 2917371 w 3013166"/>
                  <a:gd name="connsiteY138" fmla="*/ 714102 h 3239588"/>
                  <a:gd name="connsiteX139" fmla="*/ 2899954 w 3013166"/>
                  <a:gd name="connsiteY139" fmla="*/ 687977 h 3239588"/>
                  <a:gd name="connsiteX140" fmla="*/ 2891246 w 3013166"/>
                  <a:gd name="connsiteY140" fmla="*/ 661851 h 3239588"/>
                  <a:gd name="connsiteX141" fmla="*/ 2838994 w 3013166"/>
                  <a:gd name="connsiteY141" fmla="*/ 618308 h 3239588"/>
                  <a:gd name="connsiteX142" fmla="*/ 2812869 w 3013166"/>
                  <a:gd name="connsiteY142" fmla="*/ 609600 h 3239588"/>
                  <a:gd name="connsiteX143" fmla="*/ 2786743 w 3013166"/>
                  <a:gd name="connsiteY143" fmla="*/ 592182 h 3239588"/>
                  <a:gd name="connsiteX144" fmla="*/ 2751909 w 3013166"/>
                  <a:gd name="connsiteY144" fmla="*/ 539931 h 3239588"/>
                  <a:gd name="connsiteX145" fmla="*/ 2734491 w 3013166"/>
                  <a:gd name="connsiteY145" fmla="*/ 522514 h 3239588"/>
                  <a:gd name="connsiteX146" fmla="*/ 2717074 w 3013166"/>
                  <a:gd name="connsiteY146" fmla="*/ 470262 h 3239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3013166" h="3239588">
                    <a:moveTo>
                      <a:pt x="2778034" y="496388"/>
                    </a:moveTo>
                    <a:cubicBezTo>
                      <a:pt x="2760617" y="481874"/>
                      <a:pt x="2742728" y="467907"/>
                      <a:pt x="2725783" y="452845"/>
                    </a:cubicBezTo>
                    <a:cubicBezTo>
                      <a:pt x="2716578" y="444663"/>
                      <a:pt x="2709904" y="433551"/>
                      <a:pt x="2699657" y="426720"/>
                    </a:cubicBezTo>
                    <a:cubicBezTo>
                      <a:pt x="2692019" y="421628"/>
                      <a:pt x="2682240" y="420914"/>
                      <a:pt x="2673531" y="418011"/>
                    </a:cubicBezTo>
                    <a:cubicBezTo>
                      <a:pt x="2664823" y="409302"/>
                      <a:pt x="2657653" y="398717"/>
                      <a:pt x="2647406" y="391885"/>
                    </a:cubicBezTo>
                    <a:cubicBezTo>
                      <a:pt x="2639768" y="386793"/>
                      <a:pt x="2629491" y="387282"/>
                      <a:pt x="2621280" y="383177"/>
                    </a:cubicBezTo>
                    <a:cubicBezTo>
                      <a:pt x="2611918" y="378496"/>
                      <a:pt x="2604241" y="370953"/>
                      <a:pt x="2595154" y="365760"/>
                    </a:cubicBezTo>
                    <a:cubicBezTo>
                      <a:pt x="2583883" y="359319"/>
                      <a:pt x="2571591" y="354783"/>
                      <a:pt x="2560320" y="348342"/>
                    </a:cubicBezTo>
                    <a:cubicBezTo>
                      <a:pt x="2551233" y="343149"/>
                      <a:pt x="2543382" y="335937"/>
                      <a:pt x="2534194" y="330925"/>
                    </a:cubicBezTo>
                    <a:cubicBezTo>
                      <a:pt x="2511401" y="318492"/>
                      <a:pt x="2487749" y="307702"/>
                      <a:pt x="2464526" y="296091"/>
                    </a:cubicBezTo>
                    <a:cubicBezTo>
                      <a:pt x="2452914" y="290285"/>
                      <a:pt x="2442421" y="281220"/>
                      <a:pt x="2429691" y="278674"/>
                    </a:cubicBezTo>
                    <a:cubicBezTo>
                      <a:pt x="2362672" y="265269"/>
                      <a:pt x="2400515" y="273556"/>
                      <a:pt x="2316480" y="252548"/>
                    </a:cubicBezTo>
                    <a:cubicBezTo>
                      <a:pt x="2304869" y="249645"/>
                      <a:pt x="2293612" y="244095"/>
                      <a:pt x="2281646" y="243840"/>
                    </a:cubicBezTo>
                    <a:lnTo>
                      <a:pt x="1872343" y="235131"/>
                    </a:lnTo>
                    <a:cubicBezTo>
                      <a:pt x="1854926" y="229325"/>
                      <a:pt x="1833073" y="230696"/>
                      <a:pt x="1820091" y="217714"/>
                    </a:cubicBezTo>
                    <a:cubicBezTo>
                      <a:pt x="1779164" y="176785"/>
                      <a:pt x="1804215" y="198421"/>
                      <a:pt x="1741714" y="156754"/>
                    </a:cubicBezTo>
                    <a:lnTo>
                      <a:pt x="1715589" y="139337"/>
                    </a:lnTo>
                    <a:cubicBezTo>
                      <a:pt x="1706880" y="133531"/>
                      <a:pt x="1696864" y="129321"/>
                      <a:pt x="1689463" y="121920"/>
                    </a:cubicBezTo>
                    <a:cubicBezTo>
                      <a:pt x="1673263" y="105719"/>
                      <a:pt x="1667893" y="98071"/>
                      <a:pt x="1645920" y="87085"/>
                    </a:cubicBezTo>
                    <a:cubicBezTo>
                      <a:pt x="1637709" y="82980"/>
                      <a:pt x="1628503" y="81280"/>
                      <a:pt x="1619794" y="78377"/>
                    </a:cubicBezTo>
                    <a:lnTo>
                      <a:pt x="1567543" y="43542"/>
                    </a:lnTo>
                    <a:cubicBezTo>
                      <a:pt x="1558834" y="37736"/>
                      <a:pt x="1551346" y="29435"/>
                      <a:pt x="1541417" y="26125"/>
                    </a:cubicBezTo>
                    <a:lnTo>
                      <a:pt x="1489166" y="8708"/>
                    </a:lnTo>
                    <a:lnTo>
                      <a:pt x="1463040" y="0"/>
                    </a:lnTo>
                    <a:cubicBezTo>
                      <a:pt x="1416594" y="2903"/>
                      <a:pt x="1369724" y="1805"/>
                      <a:pt x="1323703" y="8708"/>
                    </a:cubicBezTo>
                    <a:cubicBezTo>
                      <a:pt x="1290242" y="13727"/>
                      <a:pt x="1286295" y="33933"/>
                      <a:pt x="1262743" y="52251"/>
                    </a:cubicBezTo>
                    <a:cubicBezTo>
                      <a:pt x="1224913" y="81674"/>
                      <a:pt x="1213571" y="85545"/>
                      <a:pt x="1175657" y="104502"/>
                    </a:cubicBezTo>
                    <a:cubicBezTo>
                      <a:pt x="1135913" y="144248"/>
                      <a:pt x="1175603" y="109749"/>
                      <a:pt x="1079863" y="148045"/>
                    </a:cubicBezTo>
                    <a:cubicBezTo>
                      <a:pt x="1065349" y="153851"/>
                      <a:pt x="1050302" y="158471"/>
                      <a:pt x="1036320" y="165462"/>
                    </a:cubicBezTo>
                    <a:cubicBezTo>
                      <a:pt x="1023591" y="171827"/>
                      <a:pt x="983244" y="203092"/>
                      <a:pt x="975360" y="209005"/>
                    </a:cubicBezTo>
                    <a:cubicBezTo>
                      <a:pt x="967823" y="231615"/>
                      <a:pt x="959646" y="257850"/>
                      <a:pt x="949234" y="278674"/>
                    </a:cubicBezTo>
                    <a:cubicBezTo>
                      <a:pt x="944553" y="288036"/>
                      <a:pt x="937436" y="295970"/>
                      <a:pt x="931817" y="304800"/>
                    </a:cubicBezTo>
                    <a:cubicBezTo>
                      <a:pt x="917114" y="327904"/>
                      <a:pt x="888274" y="374468"/>
                      <a:pt x="888274" y="374468"/>
                    </a:cubicBezTo>
                    <a:cubicBezTo>
                      <a:pt x="882468" y="391885"/>
                      <a:pt x="886133" y="416536"/>
                      <a:pt x="870857" y="426720"/>
                    </a:cubicBezTo>
                    <a:cubicBezTo>
                      <a:pt x="862148" y="432526"/>
                      <a:pt x="852772" y="437437"/>
                      <a:pt x="844731" y="444137"/>
                    </a:cubicBezTo>
                    <a:cubicBezTo>
                      <a:pt x="819587" y="465090"/>
                      <a:pt x="818314" y="470700"/>
                      <a:pt x="801189" y="496388"/>
                    </a:cubicBezTo>
                    <a:cubicBezTo>
                      <a:pt x="786885" y="553602"/>
                      <a:pt x="801792" y="510572"/>
                      <a:pt x="775063" y="557348"/>
                    </a:cubicBezTo>
                    <a:cubicBezTo>
                      <a:pt x="768622" y="568619"/>
                      <a:pt x="764847" y="581380"/>
                      <a:pt x="757646" y="592182"/>
                    </a:cubicBezTo>
                    <a:cubicBezTo>
                      <a:pt x="753092" y="599014"/>
                      <a:pt x="745358" y="603189"/>
                      <a:pt x="740229" y="609600"/>
                    </a:cubicBezTo>
                    <a:cubicBezTo>
                      <a:pt x="733691" y="617773"/>
                      <a:pt x="728617" y="627017"/>
                      <a:pt x="722811" y="635725"/>
                    </a:cubicBezTo>
                    <a:cubicBezTo>
                      <a:pt x="702020" y="698101"/>
                      <a:pt x="731744" y="626748"/>
                      <a:pt x="687977" y="679268"/>
                    </a:cubicBezTo>
                    <a:cubicBezTo>
                      <a:pt x="679666" y="689241"/>
                      <a:pt x="676366" y="702491"/>
                      <a:pt x="670560" y="714102"/>
                    </a:cubicBezTo>
                    <a:cubicBezTo>
                      <a:pt x="645739" y="863021"/>
                      <a:pt x="680397" y="678031"/>
                      <a:pt x="644434" y="809897"/>
                    </a:cubicBezTo>
                    <a:cubicBezTo>
                      <a:pt x="569482" y="1084723"/>
                      <a:pt x="644857" y="865443"/>
                      <a:pt x="583474" y="1018902"/>
                    </a:cubicBezTo>
                    <a:cubicBezTo>
                      <a:pt x="570304" y="1051828"/>
                      <a:pt x="579377" y="1044618"/>
                      <a:pt x="557349" y="1079862"/>
                    </a:cubicBezTo>
                    <a:cubicBezTo>
                      <a:pt x="549656" y="1092170"/>
                      <a:pt x="539274" y="1102620"/>
                      <a:pt x="531223" y="1114697"/>
                    </a:cubicBezTo>
                    <a:cubicBezTo>
                      <a:pt x="521834" y="1128781"/>
                      <a:pt x="517066" y="1146271"/>
                      <a:pt x="505097" y="1158240"/>
                    </a:cubicBezTo>
                    <a:cubicBezTo>
                      <a:pt x="490295" y="1173042"/>
                      <a:pt x="470263" y="1181463"/>
                      <a:pt x="452846" y="1193074"/>
                    </a:cubicBezTo>
                    <a:lnTo>
                      <a:pt x="426720" y="1210491"/>
                    </a:lnTo>
                    <a:cubicBezTo>
                      <a:pt x="423817" y="1222102"/>
                      <a:pt x="420358" y="1233589"/>
                      <a:pt x="418011" y="1245325"/>
                    </a:cubicBezTo>
                    <a:cubicBezTo>
                      <a:pt x="414548" y="1262640"/>
                      <a:pt x="413133" y="1280340"/>
                      <a:pt x="409303" y="1297577"/>
                    </a:cubicBezTo>
                    <a:cubicBezTo>
                      <a:pt x="401633" y="1332090"/>
                      <a:pt x="378534" y="1361436"/>
                      <a:pt x="365760" y="1393371"/>
                    </a:cubicBezTo>
                    <a:cubicBezTo>
                      <a:pt x="332064" y="1477611"/>
                      <a:pt x="369256" y="1396837"/>
                      <a:pt x="313509" y="1480457"/>
                    </a:cubicBezTo>
                    <a:cubicBezTo>
                      <a:pt x="267659" y="1549231"/>
                      <a:pt x="327018" y="1484363"/>
                      <a:pt x="269966" y="1541417"/>
                    </a:cubicBezTo>
                    <a:cubicBezTo>
                      <a:pt x="249750" y="1602061"/>
                      <a:pt x="275718" y="1537142"/>
                      <a:pt x="243840" y="1584960"/>
                    </a:cubicBezTo>
                    <a:cubicBezTo>
                      <a:pt x="236639" y="1595762"/>
                      <a:pt x="233102" y="1608662"/>
                      <a:pt x="226423" y="1619794"/>
                    </a:cubicBezTo>
                    <a:cubicBezTo>
                      <a:pt x="163366" y="1724888"/>
                      <a:pt x="213988" y="1627249"/>
                      <a:pt x="174171" y="1706880"/>
                    </a:cubicBezTo>
                    <a:cubicBezTo>
                      <a:pt x="171268" y="1718491"/>
                      <a:pt x="168059" y="1730030"/>
                      <a:pt x="165463" y="1741714"/>
                    </a:cubicBezTo>
                    <a:cubicBezTo>
                      <a:pt x="162252" y="1756163"/>
                      <a:pt x="161435" y="1771215"/>
                      <a:pt x="156754" y="1785257"/>
                    </a:cubicBezTo>
                    <a:cubicBezTo>
                      <a:pt x="152649" y="1797573"/>
                      <a:pt x="144609" y="1808228"/>
                      <a:pt x="139337" y="1820091"/>
                    </a:cubicBezTo>
                    <a:cubicBezTo>
                      <a:pt x="132988" y="1834376"/>
                      <a:pt x="126863" y="1848804"/>
                      <a:pt x="121920" y="1863634"/>
                    </a:cubicBezTo>
                    <a:cubicBezTo>
                      <a:pt x="118135" y="1874989"/>
                      <a:pt x="117926" y="1887467"/>
                      <a:pt x="113211" y="1898468"/>
                    </a:cubicBezTo>
                    <a:cubicBezTo>
                      <a:pt x="109088" y="1908088"/>
                      <a:pt x="100987" y="1915507"/>
                      <a:pt x="95794" y="1924594"/>
                    </a:cubicBezTo>
                    <a:cubicBezTo>
                      <a:pt x="89353" y="1935865"/>
                      <a:pt x="84183" y="1947817"/>
                      <a:pt x="78377" y="1959428"/>
                    </a:cubicBezTo>
                    <a:cubicBezTo>
                      <a:pt x="75474" y="1971039"/>
                      <a:pt x="73108" y="1982798"/>
                      <a:pt x="69669" y="1994262"/>
                    </a:cubicBezTo>
                    <a:cubicBezTo>
                      <a:pt x="64393" y="2011847"/>
                      <a:pt x="55851" y="2028511"/>
                      <a:pt x="52251" y="2046514"/>
                    </a:cubicBezTo>
                    <a:cubicBezTo>
                      <a:pt x="49348" y="2061028"/>
                      <a:pt x="47133" y="2075697"/>
                      <a:pt x="43543" y="2090057"/>
                    </a:cubicBezTo>
                    <a:cubicBezTo>
                      <a:pt x="37431" y="2114504"/>
                      <a:pt x="25401" y="2135772"/>
                      <a:pt x="17417" y="2159725"/>
                    </a:cubicBezTo>
                    <a:cubicBezTo>
                      <a:pt x="11271" y="2178164"/>
                      <a:pt x="3449" y="2220858"/>
                      <a:pt x="0" y="2238102"/>
                    </a:cubicBezTo>
                    <a:cubicBezTo>
                      <a:pt x="2903" y="2351314"/>
                      <a:pt x="3447" y="2464610"/>
                      <a:pt x="8709" y="2577737"/>
                    </a:cubicBezTo>
                    <a:cubicBezTo>
                      <a:pt x="9265" y="2589693"/>
                      <a:pt x="14821" y="2600887"/>
                      <a:pt x="17417" y="2612571"/>
                    </a:cubicBezTo>
                    <a:cubicBezTo>
                      <a:pt x="22869" y="2637107"/>
                      <a:pt x="29951" y="2687976"/>
                      <a:pt x="43543" y="2708365"/>
                    </a:cubicBezTo>
                    <a:cubicBezTo>
                      <a:pt x="49349" y="2717074"/>
                      <a:pt x="56279" y="2725130"/>
                      <a:pt x="60960" y="2734491"/>
                    </a:cubicBezTo>
                    <a:cubicBezTo>
                      <a:pt x="77912" y="2768395"/>
                      <a:pt x="61630" y="2756374"/>
                      <a:pt x="78377" y="2795451"/>
                    </a:cubicBezTo>
                    <a:cubicBezTo>
                      <a:pt x="82500" y="2805071"/>
                      <a:pt x="91113" y="2812216"/>
                      <a:pt x="95794" y="2821577"/>
                    </a:cubicBezTo>
                    <a:cubicBezTo>
                      <a:pt x="99899" y="2829787"/>
                      <a:pt x="98995" y="2840358"/>
                      <a:pt x="104503" y="2847702"/>
                    </a:cubicBezTo>
                    <a:cubicBezTo>
                      <a:pt x="116819" y="2864123"/>
                      <a:pt x="133532" y="2876731"/>
                      <a:pt x="148046" y="2891245"/>
                    </a:cubicBezTo>
                    <a:cubicBezTo>
                      <a:pt x="159657" y="2902857"/>
                      <a:pt x="169217" y="2916971"/>
                      <a:pt x="182880" y="2926080"/>
                    </a:cubicBezTo>
                    <a:cubicBezTo>
                      <a:pt x="191589" y="2931886"/>
                      <a:pt x="200965" y="2936797"/>
                      <a:pt x="209006" y="2943497"/>
                    </a:cubicBezTo>
                    <a:cubicBezTo>
                      <a:pt x="218467" y="2951381"/>
                      <a:pt x="225279" y="2962233"/>
                      <a:pt x="235131" y="2969622"/>
                    </a:cubicBezTo>
                    <a:cubicBezTo>
                      <a:pt x="252115" y="2982360"/>
                      <a:pt x="286563" y="2997967"/>
                      <a:pt x="304800" y="3013165"/>
                    </a:cubicBezTo>
                    <a:cubicBezTo>
                      <a:pt x="314261" y="3021049"/>
                      <a:pt x="320904" y="3032133"/>
                      <a:pt x="330926" y="3039291"/>
                    </a:cubicBezTo>
                    <a:cubicBezTo>
                      <a:pt x="346459" y="3050386"/>
                      <a:pt x="393785" y="3067918"/>
                      <a:pt x="409303" y="3074125"/>
                    </a:cubicBezTo>
                    <a:cubicBezTo>
                      <a:pt x="489149" y="3138003"/>
                      <a:pt x="415322" y="3085844"/>
                      <a:pt x="496389" y="3126377"/>
                    </a:cubicBezTo>
                    <a:cubicBezTo>
                      <a:pt x="542441" y="3149403"/>
                      <a:pt x="526782" y="3151392"/>
                      <a:pt x="566057" y="3161211"/>
                    </a:cubicBezTo>
                    <a:cubicBezTo>
                      <a:pt x="621327" y="3175029"/>
                      <a:pt x="614236" y="3165660"/>
                      <a:pt x="679269" y="3187337"/>
                    </a:cubicBezTo>
                    <a:cubicBezTo>
                      <a:pt x="708359" y="3197033"/>
                      <a:pt x="707428" y="3197465"/>
                      <a:pt x="740229" y="3204754"/>
                    </a:cubicBezTo>
                    <a:cubicBezTo>
                      <a:pt x="754678" y="3207965"/>
                      <a:pt x="769322" y="3210251"/>
                      <a:pt x="783771" y="3213462"/>
                    </a:cubicBezTo>
                    <a:cubicBezTo>
                      <a:pt x="795455" y="3216058"/>
                      <a:pt x="807098" y="3218883"/>
                      <a:pt x="818606" y="3222171"/>
                    </a:cubicBezTo>
                    <a:cubicBezTo>
                      <a:pt x="827432" y="3224693"/>
                      <a:pt x="835566" y="3230371"/>
                      <a:pt x="844731" y="3230880"/>
                    </a:cubicBezTo>
                    <a:cubicBezTo>
                      <a:pt x="940422" y="3236196"/>
                      <a:pt x="1036320" y="3236685"/>
                      <a:pt x="1132114" y="3239588"/>
                    </a:cubicBezTo>
                    <a:cubicBezTo>
                      <a:pt x="1192545" y="3237121"/>
                      <a:pt x="1473678" y="3240028"/>
                      <a:pt x="1619794" y="3213462"/>
                    </a:cubicBezTo>
                    <a:cubicBezTo>
                      <a:pt x="1631570" y="3211321"/>
                      <a:pt x="1643121" y="3208042"/>
                      <a:pt x="1654629" y="3204754"/>
                    </a:cubicBezTo>
                    <a:cubicBezTo>
                      <a:pt x="1705700" y="3190162"/>
                      <a:pt x="1655994" y="3204070"/>
                      <a:pt x="1706880" y="3178628"/>
                    </a:cubicBezTo>
                    <a:cubicBezTo>
                      <a:pt x="1715091" y="3174523"/>
                      <a:pt x="1724297" y="3172823"/>
                      <a:pt x="1733006" y="3169920"/>
                    </a:cubicBezTo>
                    <a:cubicBezTo>
                      <a:pt x="1738812" y="3164114"/>
                      <a:pt x="1746751" y="3159846"/>
                      <a:pt x="1750423" y="3152502"/>
                    </a:cubicBezTo>
                    <a:cubicBezTo>
                      <a:pt x="1757164" y="3139020"/>
                      <a:pt x="1766383" y="3072702"/>
                      <a:pt x="1767840" y="3065417"/>
                    </a:cubicBezTo>
                    <a:cubicBezTo>
                      <a:pt x="1770187" y="3053680"/>
                      <a:pt x="1773953" y="3042266"/>
                      <a:pt x="1776549" y="3030582"/>
                    </a:cubicBezTo>
                    <a:cubicBezTo>
                      <a:pt x="1779760" y="3016133"/>
                      <a:pt x="1782046" y="3001489"/>
                      <a:pt x="1785257" y="2987040"/>
                    </a:cubicBezTo>
                    <a:cubicBezTo>
                      <a:pt x="1787853" y="2975356"/>
                      <a:pt x="1791619" y="2963942"/>
                      <a:pt x="1793966" y="2952205"/>
                    </a:cubicBezTo>
                    <a:cubicBezTo>
                      <a:pt x="1797429" y="2934891"/>
                      <a:pt x="1799771" y="2917371"/>
                      <a:pt x="1802674" y="2899954"/>
                    </a:cubicBezTo>
                    <a:cubicBezTo>
                      <a:pt x="1805577" y="2821577"/>
                      <a:pt x="1794108" y="2741327"/>
                      <a:pt x="1811383" y="2664822"/>
                    </a:cubicBezTo>
                    <a:cubicBezTo>
                      <a:pt x="1815994" y="2644403"/>
                      <a:pt x="1843326" y="2635064"/>
                      <a:pt x="1863634" y="2629988"/>
                    </a:cubicBezTo>
                    <a:cubicBezTo>
                      <a:pt x="1966923" y="2604168"/>
                      <a:pt x="1803375" y="2643782"/>
                      <a:pt x="1959429" y="2612571"/>
                    </a:cubicBezTo>
                    <a:cubicBezTo>
                      <a:pt x="1982902" y="2607876"/>
                      <a:pt x="2005625" y="2599849"/>
                      <a:pt x="2029097" y="2595154"/>
                    </a:cubicBezTo>
                    <a:lnTo>
                      <a:pt x="2072640" y="2586445"/>
                    </a:lnTo>
                    <a:cubicBezTo>
                      <a:pt x="2084251" y="2580639"/>
                      <a:pt x="2097501" y="2577339"/>
                      <a:pt x="2107474" y="2569028"/>
                    </a:cubicBezTo>
                    <a:cubicBezTo>
                      <a:pt x="2115515" y="2562327"/>
                      <a:pt x="2116182" y="2548708"/>
                      <a:pt x="2124891" y="2542902"/>
                    </a:cubicBezTo>
                    <a:cubicBezTo>
                      <a:pt x="2134850" y="2536263"/>
                      <a:pt x="2148114" y="2537097"/>
                      <a:pt x="2159726" y="2534194"/>
                    </a:cubicBezTo>
                    <a:cubicBezTo>
                      <a:pt x="2168434" y="2522583"/>
                      <a:pt x="2176559" y="2510510"/>
                      <a:pt x="2185851" y="2499360"/>
                    </a:cubicBezTo>
                    <a:cubicBezTo>
                      <a:pt x="2211262" y="2468866"/>
                      <a:pt x="2270172" y="2434954"/>
                      <a:pt x="2290354" y="2420982"/>
                    </a:cubicBezTo>
                    <a:cubicBezTo>
                      <a:pt x="2298959" y="2415024"/>
                      <a:pt x="2307119" y="2408246"/>
                      <a:pt x="2316480" y="2403565"/>
                    </a:cubicBezTo>
                    <a:cubicBezTo>
                      <a:pt x="2328091" y="2397759"/>
                      <a:pt x="2340512" y="2393349"/>
                      <a:pt x="2351314" y="2386148"/>
                    </a:cubicBezTo>
                    <a:cubicBezTo>
                      <a:pt x="2366780" y="2375838"/>
                      <a:pt x="2379391" y="2361624"/>
                      <a:pt x="2394857" y="2351314"/>
                    </a:cubicBezTo>
                    <a:cubicBezTo>
                      <a:pt x="2405659" y="2344113"/>
                      <a:pt x="2419718" y="2342208"/>
                      <a:pt x="2429691" y="2333897"/>
                    </a:cubicBezTo>
                    <a:cubicBezTo>
                      <a:pt x="2460183" y="2308487"/>
                      <a:pt x="2542264" y="2221964"/>
                      <a:pt x="2560320" y="2185851"/>
                    </a:cubicBezTo>
                    <a:cubicBezTo>
                      <a:pt x="2585203" y="2136085"/>
                      <a:pt x="2580942" y="2141854"/>
                      <a:pt x="2621280" y="2081348"/>
                    </a:cubicBezTo>
                    <a:cubicBezTo>
                      <a:pt x="2640198" y="2052971"/>
                      <a:pt x="2656445" y="2034609"/>
                      <a:pt x="2682240" y="2011680"/>
                    </a:cubicBezTo>
                    <a:cubicBezTo>
                      <a:pt x="2696132" y="1999331"/>
                      <a:pt x="2713349" y="1990661"/>
                      <a:pt x="2725783" y="1976845"/>
                    </a:cubicBezTo>
                    <a:cubicBezTo>
                      <a:pt x="2739786" y="1961286"/>
                      <a:pt x="2745815" y="1939396"/>
                      <a:pt x="2760617" y="1924594"/>
                    </a:cubicBezTo>
                    <a:lnTo>
                      <a:pt x="2786743" y="1898468"/>
                    </a:lnTo>
                    <a:cubicBezTo>
                      <a:pt x="2803362" y="1848608"/>
                      <a:pt x="2785964" y="1896700"/>
                      <a:pt x="2812869" y="1837508"/>
                    </a:cubicBezTo>
                    <a:cubicBezTo>
                      <a:pt x="2822017" y="1817382"/>
                      <a:pt x="2830784" y="1797074"/>
                      <a:pt x="2838994" y="1776548"/>
                    </a:cubicBezTo>
                    <a:cubicBezTo>
                      <a:pt x="2867715" y="1704745"/>
                      <a:pt x="2818634" y="1811474"/>
                      <a:pt x="2865120" y="1706880"/>
                    </a:cubicBezTo>
                    <a:cubicBezTo>
                      <a:pt x="2870393" y="1695017"/>
                      <a:pt x="2877716" y="1684099"/>
                      <a:pt x="2882537" y="1672045"/>
                    </a:cubicBezTo>
                    <a:cubicBezTo>
                      <a:pt x="2889355" y="1654999"/>
                      <a:pt x="2891744" y="1636215"/>
                      <a:pt x="2899954" y="1619794"/>
                    </a:cubicBezTo>
                    <a:cubicBezTo>
                      <a:pt x="2905760" y="1608183"/>
                      <a:pt x="2912550" y="1597013"/>
                      <a:pt x="2917371" y="1584960"/>
                    </a:cubicBezTo>
                    <a:cubicBezTo>
                      <a:pt x="2948462" y="1507234"/>
                      <a:pt x="2918697" y="1556846"/>
                      <a:pt x="2952206" y="1506582"/>
                    </a:cubicBezTo>
                    <a:cubicBezTo>
                      <a:pt x="2955109" y="1497874"/>
                      <a:pt x="2958923" y="1489418"/>
                      <a:pt x="2960914" y="1480457"/>
                    </a:cubicBezTo>
                    <a:cubicBezTo>
                      <a:pt x="2976430" y="1410634"/>
                      <a:pt x="2962494" y="1448010"/>
                      <a:pt x="2978331" y="1384662"/>
                    </a:cubicBezTo>
                    <a:cubicBezTo>
                      <a:pt x="2980557" y="1375757"/>
                      <a:pt x="2984518" y="1367363"/>
                      <a:pt x="2987040" y="1358537"/>
                    </a:cubicBezTo>
                    <a:cubicBezTo>
                      <a:pt x="2990328" y="1347029"/>
                      <a:pt x="2992461" y="1335211"/>
                      <a:pt x="2995749" y="1323702"/>
                    </a:cubicBezTo>
                    <a:cubicBezTo>
                      <a:pt x="3020736" y="1236247"/>
                      <a:pt x="2985939" y="1371646"/>
                      <a:pt x="3013166" y="1262742"/>
                    </a:cubicBezTo>
                    <a:cubicBezTo>
                      <a:pt x="3010263" y="1155336"/>
                      <a:pt x="3009568" y="1047848"/>
                      <a:pt x="3004457" y="940525"/>
                    </a:cubicBezTo>
                    <a:cubicBezTo>
                      <a:pt x="3003089" y="911797"/>
                      <a:pt x="2986860" y="870318"/>
                      <a:pt x="2978331" y="844731"/>
                    </a:cubicBezTo>
                    <a:cubicBezTo>
                      <a:pt x="2978327" y="844720"/>
                      <a:pt x="2960919" y="792491"/>
                      <a:pt x="2960914" y="792480"/>
                    </a:cubicBezTo>
                    <a:cubicBezTo>
                      <a:pt x="2955108" y="780868"/>
                      <a:pt x="2948611" y="769578"/>
                      <a:pt x="2943497" y="757645"/>
                    </a:cubicBezTo>
                    <a:cubicBezTo>
                      <a:pt x="2939881" y="749208"/>
                      <a:pt x="2939512" y="739391"/>
                      <a:pt x="2934789" y="731520"/>
                    </a:cubicBezTo>
                    <a:cubicBezTo>
                      <a:pt x="2930564" y="724479"/>
                      <a:pt x="2922500" y="720514"/>
                      <a:pt x="2917371" y="714102"/>
                    </a:cubicBezTo>
                    <a:cubicBezTo>
                      <a:pt x="2910833" y="705929"/>
                      <a:pt x="2905760" y="696685"/>
                      <a:pt x="2899954" y="687977"/>
                    </a:cubicBezTo>
                    <a:cubicBezTo>
                      <a:pt x="2897051" y="679268"/>
                      <a:pt x="2896338" y="669489"/>
                      <a:pt x="2891246" y="661851"/>
                    </a:cubicBezTo>
                    <a:cubicBezTo>
                      <a:pt x="2881616" y="647406"/>
                      <a:pt x="2855059" y="626340"/>
                      <a:pt x="2838994" y="618308"/>
                    </a:cubicBezTo>
                    <a:cubicBezTo>
                      <a:pt x="2830784" y="614203"/>
                      <a:pt x="2821577" y="612503"/>
                      <a:pt x="2812869" y="609600"/>
                    </a:cubicBezTo>
                    <a:cubicBezTo>
                      <a:pt x="2804160" y="603794"/>
                      <a:pt x="2793635" y="600059"/>
                      <a:pt x="2786743" y="592182"/>
                    </a:cubicBezTo>
                    <a:cubicBezTo>
                      <a:pt x="2772959" y="576429"/>
                      <a:pt x="2766711" y="554732"/>
                      <a:pt x="2751909" y="539931"/>
                    </a:cubicBezTo>
                    <a:lnTo>
                      <a:pt x="2734491" y="522514"/>
                    </a:lnTo>
                    <a:lnTo>
                      <a:pt x="2717074" y="470262"/>
                    </a:lnTo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15" name="Image 14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21166159" flipH="1">
                <a:off x="1529496" y="3480511"/>
                <a:ext cx="1827658" cy="2758553"/>
              </a:xfrm>
              <a:prstGeom prst="rect">
                <a:avLst/>
              </a:prstGeom>
            </p:spPr>
          </p:pic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767496" y="3314669"/>
                <a:ext cx="1827658" cy="2758553"/>
              </a:xfrm>
              <a:prstGeom prst="rect">
                <a:avLst/>
              </a:prstGeom>
            </p:spPr>
          </p:pic>
        </p:grpSp>
        <p:sp>
          <p:nvSpPr>
            <p:cNvPr id="13" name="ZoneTexte 12"/>
            <p:cNvSpPr txBox="1"/>
            <p:nvPr/>
          </p:nvSpPr>
          <p:spPr>
            <a:xfrm rot="1365080">
              <a:off x="3253808" y="5526179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 smtClean="0">
                  <a:latin typeface="CrayonL" panose="00000500000000000000" pitchFamily="2" charset="0"/>
                </a:rPr>
                <a:t>Les pattes</a:t>
              </a:r>
              <a:endParaRPr lang="fr-FR" sz="2000" i="1" dirty="0">
                <a:latin typeface="CrayonL" panose="00000500000000000000" pitchFamily="2" charset="0"/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701300" y="400373"/>
            <a:ext cx="1833183" cy="3260465"/>
            <a:chOff x="3453530" y="1030897"/>
            <a:chExt cx="1833183" cy="3260465"/>
          </a:xfrm>
        </p:grpSpPr>
        <p:sp>
          <p:nvSpPr>
            <p:cNvPr id="22" name="Rectangle à coins arrondis 21"/>
            <p:cNvSpPr/>
            <p:nvPr/>
          </p:nvSpPr>
          <p:spPr>
            <a:xfrm>
              <a:off x="3900233" y="2149036"/>
              <a:ext cx="961269" cy="214232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3453530" y="1030897"/>
              <a:ext cx="1833183" cy="1415144"/>
              <a:chOff x="3992850" y="1658982"/>
              <a:chExt cx="1833183" cy="1415144"/>
            </a:xfrm>
          </p:grpSpPr>
          <p:sp>
            <p:nvSpPr>
              <p:cNvPr id="25" name="Forme libre 24"/>
              <p:cNvSpPr/>
              <p:nvPr/>
            </p:nvSpPr>
            <p:spPr>
              <a:xfrm>
                <a:off x="4023050" y="1820091"/>
                <a:ext cx="1794276" cy="1254035"/>
              </a:xfrm>
              <a:custGeom>
                <a:avLst/>
                <a:gdLst>
                  <a:gd name="connsiteX0" fmla="*/ 1733316 w 1794276"/>
                  <a:gd name="connsiteY0" fmla="*/ 557349 h 1254035"/>
                  <a:gd name="connsiteX1" fmla="*/ 1689773 w 1794276"/>
                  <a:gd name="connsiteY1" fmla="*/ 539932 h 1254035"/>
                  <a:gd name="connsiteX2" fmla="*/ 1663647 w 1794276"/>
                  <a:gd name="connsiteY2" fmla="*/ 522515 h 1254035"/>
                  <a:gd name="connsiteX3" fmla="*/ 1628813 w 1794276"/>
                  <a:gd name="connsiteY3" fmla="*/ 513806 h 1254035"/>
                  <a:gd name="connsiteX4" fmla="*/ 1576561 w 1794276"/>
                  <a:gd name="connsiteY4" fmla="*/ 478972 h 1254035"/>
                  <a:gd name="connsiteX5" fmla="*/ 1550436 w 1794276"/>
                  <a:gd name="connsiteY5" fmla="*/ 461555 h 1254035"/>
                  <a:gd name="connsiteX6" fmla="*/ 1524310 w 1794276"/>
                  <a:gd name="connsiteY6" fmla="*/ 452846 h 1254035"/>
                  <a:gd name="connsiteX7" fmla="*/ 1498184 w 1794276"/>
                  <a:gd name="connsiteY7" fmla="*/ 435429 h 1254035"/>
                  <a:gd name="connsiteX8" fmla="*/ 1445933 w 1794276"/>
                  <a:gd name="connsiteY8" fmla="*/ 418012 h 1254035"/>
                  <a:gd name="connsiteX9" fmla="*/ 1358847 w 1794276"/>
                  <a:gd name="connsiteY9" fmla="*/ 365760 h 1254035"/>
                  <a:gd name="connsiteX10" fmla="*/ 1280470 w 1794276"/>
                  <a:gd name="connsiteY10" fmla="*/ 339635 h 1254035"/>
                  <a:gd name="connsiteX11" fmla="*/ 1228219 w 1794276"/>
                  <a:gd name="connsiteY11" fmla="*/ 313509 h 1254035"/>
                  <a:gd name="connsiteX12" fmla="*/ 1193384 w 1794276"/>
                  <a:gd name="connsiteY12" fmla="*/ 269966 h 1254035"/>
                  <a:gd name="connsiteX13" fmla="*/ 1158550 w 1794276"/>
                  <a:gd name="connsiteY13" fmla="*/ 191589 h 1254035"/>
                  <a:gd name="connsiteX14" fmla="*/ 1132424 w 1794276"/>
                  <a:gd name="connsiteY14" fmla="*/ 174172 h 1254035"/>
                  <a:gd name="connsiteX15" fmla="*/ 1088881 w 1794276"/>
                  <a:gd name="connsiteY15" fmla="*/ 130629 h 1254035"/>
                  <a:gd name="connsiteX16" fmla="*/ 1010504 w 1794276"/>
                  <a:gd name="connsiteY16" fmla="*/ 43543 h 1254035"/>
                  <a:gd name="connsiteX17" fmla="*/ 984379 w 1794276"/>
                  <a:gd name="connsiteY17" fmla="*/ 17418 h 1254035"/>
                  <a:gd name="connsiteX18" fmla="*/ 932127 w 1794276"/>
                  <a:gd name="connsiteY18" fmla="*/ 0 h 1254035"/>
                  <a:gd name="connsiteX19" fmla="*/ 818916 w 1794276"/>
                  <a:gd name="connsiteY19" fmla="*/ 8709 h 1254035"/>
                  <a:gd name="connsiteX20" fmla="*/ 740539 w 1794276"/>
                  <a:gd name="connsiteY20" fmla="*/ 26126 h 1254035"/>
                  <a:gd name="connsiteX21" fmla="*/ 714413 w 1794276"/>
                  <a:gd name="connsiteY21" fmla="*/ 43543 h 1254035"/>
                  <a:gd name="connsiteX22" fmla="*/ 688287 w 1794276"/>
                  <a:gd name="connsiteY22" fmla="*/ 52252 h 1254035"/>
                  <a:gd name="connsiteX23" fmla="*/ 636036 w 1794276"/>
                  <a:gd name="connsiteY23" fmla="*/ 87086 h 1254035"/>
                  <a:gd name="connsiteX24" fmla="*/ 618619 w 1794276"/>
                  <a:gd name="connsiteY24" fmla="*/ 113212 h 1254035"/>
                  <a:gd name="connsiteX25" fmla="*/ 575076 w 1794276"/>
                  <a:gd name="connsiteY25" fmla="*/ 139338 h 1254035"/>
                  <a:gd name="connsiteX26" fmla="*/ 540241 w 1794276"/>
                  <a:gd name="connsiteY26" fmla="*/ 191589 h 1254035"/>
                  <a:gd name="connsiteX27" fmla="*/ 505407 w 1794276"/>
                  <a:gd name="connsiteY27" fmla="*/ 243840 h 1254035"/>
                  <a:gd name="connsiteX28" fmla="*/ 487990 w 1794276"/>
                  <a:gd name="connsiteY28" fmla="*/ 269966 h 1254035"/>
                  <a:gd name="connsiteX29" fmla="*/ 461864 w 1794276"/>
                  <a:gd name="connsiteY29" fmla="*/ 287383 h 1254035"/>
                  <a:gd name="connsiteX30" fmla="*/ 409613 w 1794276"/>
                  <a:gd name="connsiteY30" fmla="*/ 339635 h 1254035"/>
                  <a:gd name="connsiteX31" fmla="*/ 400904 w 1794276"/>
                  <a:gd name="connsiteY31" fmla="*/ 365760 h 1254035"/>
                  <a:gd name="connsiteX32" fmla="*/ 357361 w 1794276"/>
                  <a:gd name="connsiteY32" fmla="*/ 400595 h 1254035"/>
                  <a:gd name="connsiteX33" fmla="*/ 313819 w 1794276"/>
                  <a:gd name="connsiteY33" fmla="*/ 444138 h 1254035"/>
                  <a:gd name="connsiteX34" fmla="*/ 235441 w 1794276"/>
                  <a:gd name="connsiteY34" fmla="*/ 505098 h 1254035"/>
                  <a:gd name="connsiteX35" fmla="*/ 226733 w 1794276"/>
                  <a:gd name="connsiteY35" fmla="*/ 531223 h 1254035"/>
                  <a:gd name="connsiteX36" fmla="*/ 200607 w 1794276"/>
                  <a:gd name="connsiteY36" fmla="*/ 557349 h 1254035"/>
                  <a:gd name="connsiteX37" fmla="*/ 183190 w 1794276"/>
                  <a:gd name="connsiteY37" fmla="*/ 583475 h 1254035"/>
                  <a:gd name="connsiteX38" fmla="*/ 139647 w 1794276"/>
                  <a:gd name="connsiteY38" fmla="*/ 653143 h 1254035"/>
                  <a:gd name="connsiteX39" fmla="*/ 130939 w 1794276"/>
                  <a:gd name="connsiteY39" fmla="*/ 679269 h 1254035"/>
                  <a:gd name="connsiteX40" fmla="*/ 104813 w 1794276"/>
                  <a:gd name="connsiteY40" fmla="*/ 714103 h 1254035"/>
                  <a:gd name="connsiteX41" fmla="*/ 61270 w 1794276"/>
                  <a:gd name="connsiteY41" fmla="*/ 783772 h 1254035"/>
                  <a:gd name="connsiteX42" fmla="*/ 43853 w 1794276"/>
                  <a:gd name="connsiteY42" fmla="*/ 809898 h 1254035"/>
                  <a:gd name="connsiteX43" fmla="*/ 17727 w 1794276"/>
                  <a:gd name="connsiteY43" fmla="*/ 870858 h 1254035"/>
                  <a:gd name="connsiteX44" fmla="*/ 310 w 1794276"/>
                  <a:gd name="connsiteY44" fmla="*/ 940526 h 1254035"/>
                  <a:gd name="connsiteX45" fmla="*/ 17727 w 1794276"/>
                  <a:gd name="connsiteY45" fmla="*/ 1114698 h 1254035"/>
                  <a:gd name="connsiteX46" fmla="*/ 35144 w 1794276"/>
                  <a:gd name="connsiteY46" fmla="*/ 1140823 h 1254035"/>
                  <a:gd name="connsiteX47" fmla="*/ 69979 w 1794276"/>
                  <a:gd name="connsiteY47" fmla="*/ 1175658 h 1254035"/>
                  <a:gd name="connsiteX48" fmla="*/ 122230 w 1794276"/>
                  <a:gd name="connsiteY48" fmla="*/ 1201783 h 1254035"/>
                  <a:gd name="connsiteX49" fmla="*/ 252859 w 1794276"/>
                  <a:gd name="connsiteY49" fmla="*/ 1184366 h 1254035"/>
                  <a:gd name="connsiteX50" fmla="*/ 305110 w 1794276"/>
                  <a:gd name="connsiteY50" fmla="*/ 1166949 h 1254035"/>
                  <a:gd name="connsiteX51" fmla="*/ 331236 w 1794276"/>
                  <a:gd name="connsiteY51" fmla="*/ 1158240 h 1254035"/>
                  <a:gd name="connsiteX52" fmla="*/ 400904 w 1794276"/>
                  <a:gd name="connsiteY52" fmla="*/ 1132115 h 1254035"/>
                  <a:gd name="connsiteX53" fmla="*/ 470573 w 1794276"/>
                  <a:gd name="connsiteY53" fmla="*/ 1114698 h 1254035"/>
                  <a:gd name="connsiteX54" fmla="*/ 496699 w 1794276"/>
                  <a:gd name="connsiteY54" fmla="*/ 1105989 h 1254035"/>
                  <a:gd name="connsiteX55" fmla="*/ 522824 w 1794276"/>
                  <a:gd name="connsiteY55" fmla="*/ 1088572 h 1254035"/>
                  <a:gd name="connsiteX56" fmla="*/ 583784 w 1794276"/>
                  <a:gd name="connsiteY56" fmla="*/ 1097280 h 1254035"/>
                  <a:gd name="connsiteX57" fmla="*/ 609910 w 1794276"/>
                  <a:gd name="connsiteY57" fmla="*/ 1123406 h 1254035"/>
                  <a:gd name="connsiteX58" fmla="*/ 636036 w 1794276"/>
                  <a:gd name="connsiteY58" fmla="*/ 1140823 h 1254035"/>
                  <a:gd name="connsiteX59" fmla="*/ 653453 w 1794276"/>
                  <a:gd name="connsiteY59" fmla="*/ 1166949 h 1254035"/>
                  <a:gd name="connsiteX60" fmla="*/ 679579 w 1794276"/>
                  <a:gd name="connsiteY60" fmla="*/ 1175658 h 1254035"/>
                  <a:gd name="connsiteX61" fmla="*/ 714413 w 1794276"/>
                  <a:gd name="connsiteY61" fmla="*/ 1193075 h 1254035"/>
                  <a:gd name="connsiteX62" fmla="*/ 784081 w 1794276"/>
                  <a:gd name="connsiteY62" fmla="*/ 1210492 h 1254035"/>
                  <a:gd name="connsiteX63" fmla="*/ 810207 w 1794276"/>
                  <a:gd name="connsiteY63" fmla="*/ 1219200 h 1254035"/>
                  <a:gd name="connsiteX64" fmla="*/ 845041 w 1794276"/>
                  <a:gd name="connsiteY64" fmla="*/ 1227909 h 1254035"/>
                  <a:gd name="connsiteX65" fmla="*/ 888584 w 1794276"/>
                  <a:gd name="connsiteY65" fmla="*/ 1236618 h 1254035"/>
                  <a:gd name="connsiteX66" fmla="*/ 940836 w 1794276"/>
                  <a:gd name="connsiteY66" fmla="*/ 1254035 h 1254035"/>
                  <a:gd name="connsiteX67" fmla="*/ 1254344 w 1794276"/>
                  <a:gd name="connsiteY67" fmla="*/ 1245326 h 1254035"/>
                  <a:gd name="connsiteX68" fmla="*/ 1280470 w 1794276"/>
                  <a:gd name="connsiteY68" fmla="*/ 1236618 h 1254035"/>
                  <a:gd name="connsiteX69" fmla="*/ 1350139 w 1794276"/>
                  <a:gd name="connsiteY69" fmla="*/ 1227909 h 1254035"/>
                  <a:gd name="connsiteX70" fmla="*/ 1402390 w 1794276"/>
                  <a:gd name="connsiteY70" fmla="*/ 1219200 h 1254035"/>
                  <a:gd name="connsiteX71" fmla="*/ 1472059 w 1794276"/>
                  <a:gd name="connsiteY71" fmla="*/ 1201783 h 1254035"/>
                  <a:gd name="connsiteX72" fmla="*/ 1533019 w 1794276"/>
                  <a:gd name="connsiteY72" fmla="*/ 1184366 h 1254035"/>
                  <a:gd name="connsiteX73" fmla="*/ 1559144 w 1794276"/>
                  <a:gd name="connsiteY73" fmla="*/ 1166949 h 1254035"/>
                  <a:gd name="connsiteX74" fmla="*/ 1611396 w 1794276"/>
                  <a:gd name="connsiteY74" fmla="*/ 1149532 h 1254035"/>
                  <a:gd name="connsiteX75" fmla="*/ 1663647 w 1794276"/>
                  <a:gd name="connsiteY75" fmla="*/ 1114698 h 1254035"/>
                  <a:gd name="connsiteX76" fmla="*/ 1689773 w 1794276"/>
                  <a:gd name="connsiteY76" fmla="*/ 1097280 h 1254035"/>
                  <a:gd name="connsiteX77" fmla="*/ 1715899 w 1794276"/>
                  <a:gd name="connsiteY77" fmla="*/ 1071155 h 1254035"/>
                  <a:gd name="connsiteX78" fmla="*/ 1759441 w 1794276"/>
                  <a:gd name="connsiteY78" fmla="*/ 1018903 h 1254035"/>
                  <a:gd name="connsiteX79" fmla="*/ 1768150 w 1794276"/>
                  <a:gd name="connsiteY79" fmla="*/ 992778 h 1254035"/>
                  <a:gd name="connsiteX80" fmla="*/ 1785567 w 1794276"/>
                  <a:gd name="connsiteY80" fmla="*/ 975360 h 1254035"/>
                  <a:gd name="connsiteX81" fmla="*/ 1794276 w 1794276"/>
                  <a:gd name="connsiteY81" fmla="*/ 870858 h 1254035"/>
                  <a:gd name="connsiteX82" fmla="*/ 1785567 w 1794276"/>
                  <a:gd name="connsiteY82" fmla="*/ 679269 h 1254035"/>
                  <a:gd name="connsiteX83" fmla="*/ 1776859 w 1794276"/>
                  <a:gd name="connsiteY83" fmla="*/ 653143 h 1254035"/>
                  <a:gd name="connsiteX84" fmla="*/ 1768150 w 1794276"/>
                  <a:gd name="connsiteY84" fmla="*/ 618309 h 1254035"/>
                  <a:gd name="connsiteX85" fmla="*/ 1733316 w 1794276"/>
                  <a:gd name="connsiteY85" fmla="*/ 557349 h 1254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794276" h="1254035">
                    <a:moveTo>
                      <a:pt x="1733316" y="557349"/>
                    </a:moveTo>
                    <a:cubicBezTo>
                      <a:pt x="1720253" y="544286"/>
                      <a:pt x="1703755" y="546923"/>
                      <a:pt x="1689773" y="539932"/>
                    </a:cubicBezTo>
                    <a:cubicBezTo>
                      <a:pt x="1680411" y="535251"/>
                      <a:pt x="1673267" y="526638"/>
                      <a:pt x="1663647" y="522515"/>
                    </a:cubicBezTo>
                    <a:cubicBezTo>
                      <a:pt x="1652646" y="517800"/>
                      <a:pt x="1640424" y="516709"/>
                      <a:pt x="1628813" y="513806"/>
                    </a:cubicBezTo>
                    <a:lnTo>
                      <a:pt x="1576561" y="478972"/>
                    </a:lnTo>
                    <a:cubicBezTo>
                      <a:pt x="1567853" y="473166"/>
                      <a:pt x="1560365" y="464865"/>
                      <a:pt x="1550436" y="461555"/>
                    </a:cubicBezTo>
                    <a:cubicBezTo>
                      <a:pt x="1541727" y="458652"/>
                      <a:pt x="1532521" y="456951"/>
                      <a:pt x="1524310" y="452846"/>
                    </a:cubicBezTo>
                    <a:cubicBezTo>
                      <a:pt x="1514949" y="448165"/>
                      <a:pt x="1507748" y="439680"/>
                      <a:pt x="1498184" y="435429"/>
                    </a:cubicBezTo>
                    <a:cubicBezTo>
                      <a:pt x="1481407" y="427973"/>
                      <a:pt x="1445933" y="418012"/>
                      <a:pt x="1445933" y="418012"/>
                    </a:cubicBezTo>
                    <a:cubicBezTo>
                      <a:pt x="1415272" y="397572"/>
                      <a:pt x="1392315" y="379147"/>
                      <a:pt x="1358847" y="365760"/>
                    </a:cubicBezTo>
                    <a:cubicBezTo>
                      <a:pt x="1358816" y="365748"/>
                      <a:pt x="1293548" y="343994"/>
                      <a:pt x="1280470" y="339635"/>
                    </a:cubicBezTo>
                    <a:cubicBezTo>
                      <a:pt x="1252876" y="330437"/>
                      <a:pt x="1252335" y="332802"/>
                      <a:pt x="1228219" y="313509"/>
                    </a:cubicBezTo>
                    <a:cubicBezTo>
                      <a:pt x="1210489" y="299325"/>
                      <a:pt x="1206319" y="289368"/>
                      <a:pt x="1193384" y="269966"/>
                    </a:cubicBezTo>
                    <a:cubicBezTo>
                      <a:pt x="1184761" y="244098"/>
                      <a:pt x="1179250" y="212289"/>
                      <a:pt x="1158550" y="191589"/>
                    </a:cubicBezTo>
                    <a:cubicBezTo>
                      <a:pt x="1151149" y="184188"/>
                      <a:pt x="1141133" y="179978"/>
                      <a:pt x="1132424" y="174172"/>
                    </a:cubicBezTo>
                    <a:cubicBezTo>
                      <a:pt x="1095655" y="119017"/>
                      <a:pt x="1137262" y="174172"/>
                      <a:pt x="1088881" y="130629"/>
                    </a:cubicBezTo>
                    <a:cubicBezTo>
                      <a:pt x="951722" y="7187"/>
                      <a:pt x="1068919" y="113641"/>
                      <a:pt x="1010504" y="43543"/>
                    </a:cubicBezTo>
                    <a:cubicBezTo>
                      <a:pt x="1002620" y="34082"/>
                      <a:pt x="995145" y="23399"/>
                      <a:pt x="984379" y="17418"/>
                    </a:cubicBezTo>
                    <a:cubicBezTo>
                      <a:pt x="968330" y="8502"/>
                      <a:pt x="932127" y="0"/>
                      <a:pt x="932127" y="0"/>
                    </a:cubicBezTo>
                    <a:cubicBezTo>
                      <a:pt x="894390" y="2903"/>
                      <a:pt x="856533" y="4529"/>
                      <a:pt x="818916" y="8709"/>
                    </a:cubicBezTo>
                    <a:cubicBezTo>
                      <a:pt x="799022" y="10920"/>
                      <a:pt x="761121" y="20981"/>
                      <a:pt x="740539" y="26126"/>
                    </a:cubicBezTo>
                    <a:cubicBezTo>
                      <a:pt x="731830" y="31932"/>
                      <a:pt x="723774" y="38862"/>
                      <a:pt x="714413" y="43543"/>
                    </a:cubicBezTo>
                    <a:cubicBezTo>
                      <a:pt x="706202" y="47648"/>
                      <a:pt x="696312" y="47794"/>
                      <a:pt x="688287" y="52252"/>
                    </a:cubicBezTo>
                    <a:cubicBezTo>
                      <a:pt x="669989" y="62418"/>
                      <a:pt x="636036" y="87086"/>
                      <a:pt x="636036" y="87086"/>
                    </a:cubicBezTo>
                    <a:cubicBezTo>
                      <a:pt x="630230" y="95795"/>
                      <a:pt x="626792" y="106674"/>
                      <a:pt x="618619" y="113212"/>
                    </a:cubicBezTo>
                    <a:cubicBezTo>
                      <a:pt x="571729" y="150723"/>
                      <a:pt x="610589" y="91988"/>
                      <a:pt x="575076" y="139338"/>
                    </a:cubicBezTo>
                    <a:cubicBezTo>
                      <a:pt x="562516" y="156084"/>
                      <a:pt x="551853" y="174172"/>
                      <a:pt x="540241" y="191589"/>
                    </a:cubicBezTo>
                    <a:lnTo>
                      <a:pt x="505407" y="243840"/>
                    </a:lnTo>
                    <a:cubicBezTo>
                      <a:pt x="499601" y="252549"/>
                      <a:pt x="496699" y="264160"/>
                      <a:pt x="487990" y="269966"/>
                    </a:cubicBezTo>
                    <a:cubicBezTo>
                      <a:pt x="479281" y="275772"/>
                      <a:pt x="469687" y="280429"/>
                      <a:pt x="461864" y="287383"/>
                    </a:cubicBezTo>
                    <a:cubicBezTo>
                      <a:pt x="443454" y="303747"/>
                      <a:pt x="409613" y="339635"/>
                      <a:pt x="409613" y="339635"/>
                    </a:cubicBezTo>
                    <a:cubicBezTo>
                      <a:pt x="406710" y="348343"/>
                      <a:pt x="405627" y="357889"/>
                      <a:pt x="400904" y="365760"/>
                    </a:cubicBezTo>
                    <a:cubicBezTo>
                      <a:pt x="390179" y="383635"/>
                      <a:pt x="372354" y="387476"/>
                      <a:pt x="357361" y="400595"/>
                    </a:cubicBezTo>
                    <a:cubicBezTo>
                      <a:pt x="341914" y="414112"/>
                      <a:pt x="330898" y="432752"/>
                      <a:pt x="313819" y="444138"/>
                    </a:cubicBezTo>
                    <a:cubicBezTo>
                      <a:pt x="251319" y="485804"/>
                      <a:pt x="276369" y="464170"/>
                      <a:pt x="235441" y="505098"/>
                    </a:cubicBezTo>
                    <a:cubicBezTo>
                      <a:pt x="232538" y="513806"/>
                      <a:pt x="231825" y="523585"/>
                      <a:pt x="226733" y="531223"/>
                    </a:cubicBezTo>
                    <a:cubicBezTo>
                      <a:pt x="219901" y="541470"/>
                      <a:pt x="208491" y="547888"/>
                      <a:pt x="200607" y="557349"/>
                    </a:cubicBezTo>
                    <a:cubicBezTo>
                      <a:pt x="193907" y="565390"/>
                      <a:pt x="188996" y="574766"/>
                      <a:pt x="183190" y="583475"/>
                    </a:cubicBezTo>
                    <a:cubicBezTo>
                      <a:pt x="165642" y="653662"/>
                      <a:pt x="189606" y="583198"/>
                      <a:pt x="139647" y="653143"/>
                    </a:cubicBezTo>
                    <a:cubicBezTo>
                      <a:pt x="134311" y="660613"/>
                      <a:pt x="135493" y="671299"/>
                      <a:pt x="130939" y="679269"/>
                    </a:cubicBezTo>
                    <a:cubicBezTo>
                      <a:pt x="123738" y="691871"/>
                      <a:pt x="112864" y="702026"/>
                      <a:pt x="104813" y="714103"/>
                    </a:cubicBezTo>
                    <a:cubicBezTo>
                      <a:pt x="89622" y="736889"/>
                      <a:pt x="75973" y="760668"/>
                      <a:pt x="61270" y="783772"/>
                    </a:cubicBezTo>
                    <a:cubicBezTo>
                      <a:pt x="55651" y="792602"/>
                      <a:pt x="48534" y="800537"/>
                      <a:pt x="43853" y="809898"/>
                    </a:cubicBezTo>
                    <a:cubicBezTo>
                      <a:pt x="31393" y="834819"/>
                      <a:pt x="24133" y="845232"/>
                      <a:pt x="17727" y="870858"/>
                    </a:cubicBezTo>
                    <a:lnTo>
                      <a:pt x="310" y="940526"/>
                    </a:lnTo>
                    <a:cubicBezTo>
                      <a:pt x="818" y="949159"/>
                      <a:pt x="-4989" y="1069265"/>
                      <a:pt x="17727" y="1114698"/>
                    </a:cubicBezTo>
                    <a:cubicBezTo>
                      <a:pt x="22408" y="1124059"/>
                      <a:pt x="28333" y="1132877"/>
                      <a:pt x="35144" y="1140823"/>
                    </a:cubicBezTo>
                    <a:cubicBezTo>
                      <a:pt x="45831" y="1153291"/>
                      <a:pt x="57511" y="1164971"/>
                      <a:pt x="69979" y="1175658"/>
                    </a:cubicBezTo>
                    <a:cubicBezTo>
                      <a:pt x="91466" y="1194075"/>
                      <a:pt x="96942" y="1193354"/>
                      <a:pt x="122230" y="1201783"/>
                    </a:cubicBezTo>
                    <a:cubicBezTo>
                      <a:pt x="148333" y="1198883"/>
                      <a:pt x="221581" y="1192186"/>
                      <a:pt x="252859" y="1184366"/>
                    </a:cubicBezTo>
                    <a:cubicBezTo>
                      <a:pt x="270670" y="1179913"/>
                      <a:pt x="287693" y="1172755"/>
                      <a:pt x="305110" y="1166949"/>
                    </a:cubicBezTo>
                    <a:cubicBezTo>
                      <a:pt x="313819" y="1164046"/>
                      <a:pt x="322713" y="1161649"/>
                      <a:pt x="331236" y="1158240"/>
                    </a:cubicBezTo>
                    <a:cubicBezTo>
                      <a:pt x="350093" y="1150697"/>
                      <a:pt x="379449" y="1137966"/>
                      <a:pt x="400904" y="1132115"/>
                    </a:cubicBezTo>
                    <a:cubicBezTo>
                      <a:pt x="423998" y="1125817"/>
                      <a:pt x="447864" y="1122268"/>
                      <a:pt x="470573" y="1114698"/>
                    </a:cubicBezTo>
                    <a:cubicBezTo>
                      <a:pt x="479282" y="1111795"/>
                      <a:pt x="488488" y="1110094"/>
                      <a:pt x="496699" y="1105989"/>
                    </a:cubicBezTo>
                    <a:cubicBezTo>
                      <a:pt x="506060" y="1101308"/>
                      <a:pt x="514116" y="1094378"/>
                      <a:pt x="522824" y="1088572"/>
                    </a:cubicBezTo>
                    <a:cubicBezTo>
                      <a:pt x="543144" y="1091475"/>
                      <a:pt x="564726" y="1089657"/>
                      <a:pt x="583784" y="1097280"/>
                    </a:cubicBezTo>
                    <a:cubicBezTo>
                      <a:pt x="595219" y="1101854"/>
                      <a:pt x="600449" y="1115522"/>
                      <a:pt x="609910" y="1123406"/>
                    </a:cubicBezTo>
                    <a:cubicBezTo>
                      <a:pt x="617951" y="1130106"/>
                      <a:pt x="627327" y="1135017"/>
                      <a:pt x="636036" y="1140823"/>
                    </a:cubicBezTo>
                    <a:cubicBezTo>
                      <a:pt x="641842" y="1149532"/>
                      <a:pt x="645280" y="1160411"/>
                      <a:pt x="653453" y="1166949"/>
                    </a:cubicBezTo>
                    <a:cubicBezTo>
                      <a:pt x="660621" y="1172684"/>
                      <a:pt x="671141" y="1172042"/>
                      <a:pt x="679579" y="1175658"/>
                    </a:cubicBezTo>
                    <a:cubicBezTo>
                      <a:pt x="691511" y="1180772"/>
                      <a:pt x="702481" y="1187961"/>
                      <a:pt x="714413" y="1193075"/>
                    </a:cubicBezTo>
                    <a:cubicBezTo>
                      <a:pt x="742276" y="1205016"/>
                      <a:pt x="751379" y="1202316"/>
                      <a:pt x="784081" y="1210492"/>
                    </a:cubicBezTo>
                    <a:cubicBezTo>
                      <a:pt x="792987" y="1212718"/>
                      <a:pt x="801381" y="1216678"/>
                      <a:pt x="810207" y="1219200"/>
                    </a:cubicBezTo>
                    <a:cubicBezTo>
                      <a:pt x="821715" y="1222488"/>
                      <a:pt x="833357" y="1225312"/>
                      <a:pt x="845041" y="1227909"/>
                    </a:cubicBezTo>
                    <a:cubicBezTo>
                      <a:pt x="859490" y="1231120"/>
                      <a:pt x="874304" y="1232723"/>
                      <a:pt x="888584" y="1236618"/>
                    </a:cubicBezTo>
                    <a:cubicBezTo>
                      <a:pt x="906297" y="1241449"/>
                      <a:pt x="940836" y="1254035"/>
                      <a:pt x="940836" y="1254035"/>
                    </a:cubicBezTo>
                    <a:cubicBezTo>
                      <a:pt x="1045339" y="1251132"/>
                      <a:pt x="1149938" y="1250680"/>
                      <a:pt x="1254344" y="1245326"/>
                    </a:cubicBezTo>
                    <a:cubicBezTo>
                      <a:pt x="1263512" y="1244856"/>
                      <a:pt x="1271438" y="1238260"/>
                      <a:pt x="1280470" y="1236618"/>
                    </a:cubicBezTo>
                    <a:cubicBezTo>
                      <a:pt x="1303496" y="1232431"/>
                      <a:pt x="1326971" y="1231219"/>
                      <a:pt x="1350139" y="1227909"/>
                    </a:cubicBezTo>
                    <a:cubicBezTo>
                      <a:pt x="1367619" y="1225412"/>
                      <a:pt x="1385018" y="1222359"/>
                      <a:pt x="1402390" y="1219200"/>
                    </a:cubicBezTo>
                    <a:cubicBezTo>
                      <a:pt x="1475441" y="1205918"/>
                      <a:pt x="1419173" y="1216893"/>
                      <a:pt x="1472059" y="1201783"/>
                    </a:cubicBezTo>
                    <a:cubicBezTo>
                      <a:pt x="1485086" y="1198061"/>
                      <a:pt x="1519095" y="1191328"/>
                      <a:pt x="1533019" y="1184366"/>
                    </a:cubicBezTo>
                    <a:cubicBezTo>
                      <a:pt x="1542380" y="1179685"/>
                      <a:pt x="1549580" y="1171200"/>
                      <a:pt x="1559144" y="1166949"/>
                    </a:cubicBezTo>
                    <a:cubicBezTo>
                      <a:pt x="1575921" y="1159493"/>
                      <a:pt x="1611396" y="1149532"/>
                      <a:pt x="1611396" y="1149532"/>
                    </a:cubicBezTo>
                    <a:lnTo>
                      <a:pt x="1663647" y="1114698"/>
                    </a:lnTo>
                    <a:cubicBezTo>
                      <a:pt x="1672356" y="1108892"/>
                      <a:pt x="1682372" y="1104681"/>
                      <a:pt x="1689773" y="1097280"/>
                    </a:cubicBezTo>
                    <a:cubicBezTo>
                      <a:pt x="1698482" y="1088572"/>
                      <a:pt x="1708015" y="1080616"/>
                      <a:pt x="1715899" y="1071155"/>
                    </a:cubicBezTo>
                    <a:cubicBezTo>
                      <a:pt x="1776535" y="998393"/>
                      <a:pt x="1683099" y="1095248"/>
                      <a:pt x="1759441" y="1018903"/>
                    </a:cubicBezTo>
                    <a:cubicBezTo>
                      <a:pt x="1762344" y="1010195"/>
                      <a:pt x="1763427" y="1000649"/>
                      <a:pt x="1768150" y="992778"/>
                    </a:cubicBezTo>
                    <a:cubicBezTo>
                      <a:pt x="1772374" y="985737"/>
                      <a:pt x="1783847" y="983388"/>
                      <a:pt x="1785567" y="975360"/>
                    </a:cubicBezTo>
                    <a:cubicBezTo>
                      <a:pt x="1792891" y="941181"/>
                      <a:pt x="1791373" y="905692"/>
                      <a:pt x="1794276" y="870858"/>
                    </a:cubicBezTo>
                    <a:cubicBezTo>
                      <a:pt x="1791373" y="806995"/>
                      <a:pt x="1790665" y="742994"/>
                      <a:pt x="1785567" y="679269"/>
                    </a:cubicBezTo>
                    <a:cubicBezTo>
                      <a:pt x="1784835" y="670119"/>
                      <a:pt x="1779381" y="661969"/>
                      <a:pt x="1776859" y="653143"/>
                    </a:cubicBezTo>
                    <a:cubicBezTo>
                      <a:pt x="1773571" y="641635"/>
                      <a:pt x="1771589" y="629773"/>
                      <a:pt x="1768150" y="618309"/>
                    </a:cubicBezTo>
                    <a:cubicBezTo>
                      <a:pt x="1748897" y="554134"/>
                      <a:pt x="1746379" y="570412"/>
                      <a:pt x="1733316" y="557349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2850" y="1658982"/>
                <a:ext cx="1833183" cy="1407538"/>
              </a:xfrm>
              <a:prstGeom prst="rect">
                <a:avLst/>
              </a:prstGeom>
            </p:spPr>
          </p:pic>
        </p:grpSp>
        <p:sp>
          <p:nvSpPr>
            <p:cNvPr id="24" name="ZoneTexte 23"/>
            <p:cNvSpPr txBox="1"/>
            <p:nvPr/>
          </p:nvSpPr>
          <p:spPr>
            <a:xfrm rot="16200000">
              <a:off x="3530314" y="3111928"/>
              <a:ext cx="1701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>
                  <a:latin typeface="CrayonL" panose="00000500000000000000" pitchFamily="2" charset="0"/>
                </a:rPr>
                <a:t>Les crottes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11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610587" y="0"/>
            <a:ext cx="8194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E</a:t>
            </a:r>
            <a:r>
              <a:rPr lang="fr-FR" sz="24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crire des énoncés dans des situations de vie de classe ritualisées</a:t>
            </a:r>
          </a:p>
          <a:p>
            <a:pPr algn="ctr"/>
            <a:r>
              <a:rPr lang="fr-FR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d</a:t>
            </a:r>
            <a:r>
              <a:rPr lang="fr-FR" sz="24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e 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communication écrite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75" y="1067351"/>
            <a:ext cx="3634841" cy="255574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501" y="1808133"/>
            <a:ext cx="1772172" cy="3825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10059" y="1704486"/>
            <a:ext cx="1257627" cy="1753387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0312992" y="1704485"/>
            <a:ext cx="1139149" cy="1753387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7777113" y="1704484"/>
            <a:ext cx="2526134" cy="1753387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477078" y="1658764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7770927" y="1658764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7957733" y="1661448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6477078" y="3404679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7663600" y="3412151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7825755" y="3404679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10214386" y="3404679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10301933" y="1672395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10483867" y="1665994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1402177" y="1672395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11398064" y="3405998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10356236" y="3404679"/>
            <a:ext cx="88861" cy="9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11486925" y="2411413"/>
            <a:ext cx="45719" cy="18446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8502977" y="3496119"/>
            <a:ext cx="1234912" cy="766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7870185" y="2562866"/>
            <a:ext cx="961643" cy="2769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n>
                  <a:solidFill>
                    <a:schemeClr val="tx1"/>
                  </a:solidFill>
                </a:ln>
              </a:rPr>
              <a:t>Aujourd’hui,</a:t>
            </a:r>
            <a:endParaRPr lang="fr-FR" sz="12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732184" y="1800727"/>
            <a:ext cx="494238" cy="2769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ln>
                  <a:solidFill>
                    <a:schemeClr val="tx1"/>
                  </a:solidFill>
                </a:ln>
              </a:rPr>
              <a:t>i</a:t>
            </a:r>
            <a:r>
              <a:rPr lang="fr-FR" sz="1200" dirty="0" smtClean="0">
                <a:ln>
                  <a:solidFill>
                    <a:schemeClr val="tx1"/>
                  </a:solidFill>
                </a:ln>
              </a:rPr>
              <a:t>l fait</a:t>
            </a:r>
            <a:endParaRPr lang="fr-FR" sz="12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0528297" y="2210876"/>
            <a:ext cx="753989" cy="2769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ln>
                  <a:solidFill>
                    <a:schemeClr val="tx1"/>
                  </a:solidFill>
                </a:ln>
              </a:rPr>
              <a:t>t</a:t>
            </a:r>
            <a:r>
              <a:rPr lang="fr-FR" sz="1200" dirty="0" smtClean="0">
                <a:ln>
                  <a:solidFill>
                    <a:schemeClr val="tx1"/>
                  </a:solidFill>
                </a:ln>
              </a:rPr>
              <a:t>rès froid</a:t>
            </a:r>
            <a:endParaRPr lang="fr-FR" sz="1200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2" r="30059" b="7681"/>
          <a:stretch/>
        </p:blipFill>
        <p:spPr>
          <a:xfrm>
            <a:off x="7783322" y="2770418"/>
            <a:ext cx="1623993" cy="3121880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10528297" y="1886916"/>
            <a:ext cx="478721" cy="2769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>
                <a:ln>
                  <a:solidFill>
                    <a:schemeClr val="tx1"/>
                  </a:solidFill>
                </a:ln>
              </a:rPr>
              <a:t>froid</a:t>
            </a:r>
            <a:endParaRPr lang="fr-FR" sz="12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10541675" y="2851901"/>
            <a:ext cx="564578" cy="2769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>
                <a:ln>
                  <a:solidFill>
                    <a:schemeClr val="tx1"/>
                  </a:solidFill>
                </a:ln>
              </a:rPr>
              <a:t>chaud</a:t>
            </a:r>
            <a:endParaRPr lang="fr-FR" sz="12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10533995" y="2536411"/>
            <a:ext cx="839845" cy="2769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ln>
                  <a:solidFill>
                    <a:schemeClr val="tx1"/>
                  </a:solidFill>
                </a:ln>
              </a:rPr>
              <a:t>t</a:t>
            </a:r>
            <a:r>
              <a:rPr lang="fr-FR" sz="1200" dirty="0" smtClean="0">
                <a:ln>
                  <a:solidFill>
                    <a:schemeClr val="tx1"/>
                  </a:solidFill>
                </a:ln>
              </a:rPr>
              <a:t>rès chaud</a:t>
            </a:r>
            <a:endParaRPr lang="fr-FR" sz="12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6732184" y="2146258"/>
            <a:ext cx="614271" cy="2769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ln>
                  <a:solidFill>
                    <a:schemeClr val="tx1"/>
                  </a:solidFill>
                </a:ln>
              </a:rPr>
              <a:t>i</a:t>
            </a:r>
            <a:r>
              <a:rPr lang="fr-FR" sz="1200" dirty="0" smtClean="0">
                <a:ln>
                  <a:solidFill>
                    <a:schemeClr val="tx1"/>
                  </a:solidFill>
                </a:ln>
              </a:rPr>
              <a:t>l pleut</a:t>
            </a:r>
            <a:endParaRPr lang="fr-FR" sz="12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6748180" y="2495534"/>
            <a:ext cx="630622" cy="2769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ln>
                  <a:solidFill>
                    <a:schemeClr val="tx1"/>
                  </a:solidFill>
                </a:ln>
              </a:rPr>
              <a:t>i</a:t>
            </a:r>
            <a:r>
              <a:rPr lang="fr-FR" sz="1200" dirty="0" smtClean="0">
                <a:ln>
                  <a:solidFill>
                    <a:schemeClr val="tx1"/>
                  </a:solidFill>
                </a:ln>
              </a:rPr>
              <a:t>l neige</a:t>
            </a:r>
            <a:endParaRPr lang="fr-FR" sz="12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10552516" y="3180872"/>
            <a:ext cx="426720" cy="2769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>
                <a:ln>
                  <a:solidFill>
                    <a:schemeClr val="tx1"/>
                  </a:solidFill>
                </a:ln>
              </a:rPr>
              <a:t>bon</a:t>
            </a:r>
            <a:endParaRPr lang="fr-FR" sz="1200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00597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4" r="53976" b="14814"/>
          <a:stretch/>
        </p:blipFill>
        <p:spPr>
          <a:xfrm>
            <a:off x="6162384" y="2120119"/>
            <a:ext cx="1314209" cy="380094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634" y="811353"/>
            <a:ext cx="1772172" cy="38256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96" y="2182180"/>
            <a:ext cx="1129306" cy="292783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91" y="1901626"/>
            <a:ext cx="3556218" cy="190404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24"/>
          <a:stretch/>
        </p:blipFill>
        <p:spPr>
          <a:xfrm>
            <a:off x="1104958" y="3060739"/>
            <a:ext cx="5714063" cy="153740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603842" y="-67377"/>
            <a:ext cx="314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Jouer pour automatiser</a:t>
            </a:r>
          </a:p>
        </p:txBody>
      </p:sp>
      <p:sp>
        <p:nvSpPr>
          <p:cNvPr id="30" name="Organigramme : Opération manuelle 29"/>
          <p:cNvSpPr/>
          <p:nvPr/>
        </p:nvSpPr>
        <p:spPr>
          <a:xfrm>
            <a:off x="5952657" y="4541587"/>
            <a:ext cx="283553" cy="2119095"/>
          </a:xfrm>
          <a:prstGeom prst="flowChartManualOperati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Organigramme : Opération manuelle 42"/>
          <p:cNvSpPr/>
          <p:nvPr/>
        </p:nvSpPr>
        <p:spPr>
          <a:xfrm>
            <a:off x="1919011" y="4520385"/>
            <a:ext cx="285859" cy="2119095"/>
          </a:xfrm>
          <a:prstGeom prst="flowChartManualOperation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9657247" y="640545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ou</a:t>
            </a:r>
            <a:endParaRPr lang="fr-FR" sz="3200" dirty="0"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496"/>
          <a:stretch/>
        </p:blipFill>
        <p:spPr>
          <a:xfrm>
            <a:off x="2512194" y="3414455"/>
            <a:ext cx="2321564" cy="887748"/>
          </a:xfrm>
          <a:prstGeom prst="ellipse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6" r="36839"/>
          <a:stretch/>
        </p:blipFill>
        <p:spPr>
          <a:xfrm>
            <a:off x="3874188" y="2182180"/>
            <a:ext cx="1603735" cy="5033747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3724434" y="3652836"/>
            <a:ext cx="264796" cy="172255"/>
          </a:xfrm>
          <a:prstGeom prst="ellipse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3704534" y="3908426"/>
            <a:ext cx="308462" cy="177796"/>
          </a:xfrm>
          <a:prstGeom prst="ellipse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3351982" y="3640174"/>
            <a:ext cx="308462" cy="177796"/>
          </a:xfrm>
          <a:prstGeom prst="ellipse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3373815" y="3911196"/>
            <a:ext cx="264796" cy="172255"/>
          </a:xfrm>
          <a:prstGeom prst="ellipse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8737146" y="573727"/>
            <a:ext cx="808023" cy="742287"/>
          </a:xfrm>
          <a:prstGeom prst="ellipse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10386802" y="549850"/>
            <a:ext cx="941269" cy="766164"/>
          </a:xfrm>
          <a:prstGeom prst="ellipse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9337954" y="3091608"/>
            <a:ext cx="6919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C’est </a:t>
            </a:r>
            <a:endParaRPr lang="fr-FR" dirty="0"/>
          </a:p>
        </p:txBody>
      </p:sp>
      <p:sp>
        <p:nvSpPr>
          <p:cNvPr id="52" name="ZoneTexte 51"/>
          <p:cNvSpPr txBox="1"/>
          <p:nvPr/>
        </p:nvSpPr>
        <p:spPr>
          <a:xfrm>
            <a:off x="10147405" y="3075992"/>
            <a:ext cx="6810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froid </a:t>
            </a:r>
            <a:endParaRPr lang="fr-FR" dirty="0"/>
          </a:p>
        </p:txBody>
      </p:sp>
      <p:sp>
        <p:nvSpPr>
          <p:cNvPr id="53" name="ZoneTexte 52"/>
          <p:cNvSpPr txBox="1"/>
          <p:nvPr/>
        </p:nvSpPr>
        <p:spPr>
          <a:xfrm>
            <a:off x="10145977" y="3550981"/>
            <a:ext cx="8114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chaud </a:t>
            </a:r>
            <a:endParaRPr lang="fr-FR" dirty="0"/>
          </a:p>
        </p:txBody>
      </p:sp>
      <p:sp>
        <p:nvSpPr>
          <p:cNvPr id="54" name="ZoneTexte 53"/>
          <p:cNvSpPr txBox="1"/>
          <p:nvPr/>
        </p:nvSpPr>
        <p:spPr>
          <a:xfrm>
            <a:off x="9337954" y="3550981"/>
            <a:ext cx="6919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C’est </a:t>
            </a:r>
            <a:endParaRPr lang="fr-FR" dirty="0"/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2" b="13090"/>
          <a:stretch/>
        </p:blipFill>
        <p:spPr>
          <a:xfrm>
            <a:off x="10204280" y="1658303"/>
            <a:ext cx="1123111" cy="1087460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600" y="1477434"/>
            <a:ext cx="1392393" cy="1392393"/>
          </a:xfrm>
          <a:prstGeom prst="rect">
            <a:avLst/>
          </a:prstGeom>
        </p:spPr>
      </p:pic>
      <p:sp>
        <p:nvSpPr>
          <p:cNvPr id="57" name="Rectangle à coins arrondis 56"/>
          <p:cNvSpPr/>
          <p:nvPr/>
        </p:nvSpPr>
        <p:spPr>
          <a:xfrm>
            <a:off x="8737146" y="1477434"/>
            <a:ext cx="1257300" cy="133822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à coins arrondis 57"/>
          <p:cNvSpPr/>
          <p:nvPr/>
        </p:nvSpPr>
        <p:spPr>
          <a:xfrm>
            <a:off x="10145977" y="1485258"/>
            <a:ext cx="1257300" cy="133822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86275" y="4083451"/>
            <a:ext cx="3236009" cy="22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2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e 40"/>
          <p:cNvGrpSpPr/>
          <p:nvPr/>
        </p:nvGrpSpPr>
        <p:grpSpPr>
          <a:xfrm>
            <a:off x="1866900" y="50800"/>
            <a:ext cx="10160000" cy="6324600"/>
            <a:chOff x="736600" y="203200"/>
            <a:chExt cx="10160000" cy="6324600"/>
          </a:xfrm>
        </p:grpSpPr>
        <p:grpSp>
          <p:nvGrpSpPr>
            <p:cNvPr id="2" name="Groupe 10"/>
            <p:cNvGrpSpPr>
              <a:grpSpLocks/>
            </p:cNvGrpSpPr>
            <p:nvPr/>
          </p:nvGrpSpPr>
          <p:grpSpPr bwMode="auto">
            <a:xfrm>
              <a:off x="736600" y="203200"/>
              <a:ext cx="10160000" cy="6324600"/>
              <a:chOff x="1935804" y="1607988"/>
              <a:chExt cx="7363839" cy="4482648"/>
            </a:xfrm>
          </p:grpSpPr>
          <p:pic>
            <p:nvPicPr>
              <p:cNvPr id="3" name="Imag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5804" y="1607989"/>
                <a:ext cx="3807179" cy="2255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" name="Imag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2933" y="3863589"/>
                <a:ext cx="3491940" cy="2191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Imag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5759593" y="1607988"/>
                <a:ext cx="3540050" cy="2219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Imag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03"/>
              <a:stretch>
                <a:fillRect/>
              </a:stretch>
            </p:blipFill>
            <p:spPr bwMode="auto">
              <a:xfrm rot="10800000">
                <a:off x="5711483" y="3827729"/>
                <a:ext cx="3586566" cy="2262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Ellipse 6"/>
            <p:cNvSpPr/>
            <p:nvPr/>
          </p:nvSpPr>
          <p:spPr>
            <a:xfrm>
              <a:off x="5262644" y="381000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8" name="Ellipse 7"/>
            <p:cNvSpPr/>
            <p:nvPr/>
          </p:nvSpPr>
          <p:spPr>
            <a:xfrm>
              <a:off x="3700544" y="546100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9" name="Ellipse 8"/>
            <p:cNvSpPr/>
            <p:nvPr/>
          </p:nvSpPr>
          <p:spPr>
            <a:xfrm>
              <a:off x="2870200" y="927100"/>
              <a:ext cx="643903" cy="7569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10" name="Ellipse 9"/>
            <p:cNvSpPr/>
            <p:nvPr/>
          </p:nvSpPr>
          <p:spPr>
            <a:xfrm>
              <a:off x="1257300" y="2819400"/>
              <a:ext cx="812800" cy="5156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11" name="Ellipse 10"/>
            <p:cNvSpPr/>
            <p:nvPr/>
          </p:nvSpPr>
          <p:spPr>
            <a:xfrm rot="18712235">
              <a:off x="2227860" y="4683053"/>
              <a:ext cx="691752" cy="5156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12" name="Ellipse 11"/>
            <p:cNvSpPr/>
            <p:nvPr/>
          </p:nvSpPr>
          <p:spPr>
            <a:xfrm>
              <a:off x="6175863" y="275576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13" name="Ellipse 12"/>
            <p:cNvSpPr/>
            <p:nvPr/>
          </p:nvSpPr>
          <p:spPr>
            <a:xfrm>
              <a:off x="7763169" y="546100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14" name="Ellipse 13"/>
            <p:cNvSpPr/>
            <p:nvPr/>
          </p:nvSpPr>
          <p:spPr>
            <a:xfrm>
              <a:off x="8420180" y="979812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15" name="Ellipse 14"/>
            <p:cNvSpPr/>
            <p:nvPr/>
          </p:nvSpPr>
          <p:spPr>
            <a:xfrm>
              <a:off x="9724891" y="1984410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16" name="Ellipse 15"/>
            <p:cNvSpPr/>
            <p:nvPr/>
          </p:nvSpPr>
          <p:spPr>
            <a:xfrm>
              <a:off x="9724891" y="4013884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17" name="Ellipse 16"/>
            <p:cNvSpPr/>
            <p:nvPr/>
          </p:nvSpPr>
          <p:spPr>
            <a:xfrm>
              <a:off x="9170935" y="4513829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18" name="Ellipse 17"/>
            <p:cNvSpPr/>
            <p:nvPr/>
          </p:nvSpPr>
          <p:spPr>
            <a:xfrm>
              <a:off x="8454469" y="5091472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19" name="Ellipse 18"/>
            <p:cNvSpPr/>
            <p:nvPr/>
          </p:nvSpPr>
          <p:spPr>
            <a:xfrm>
              <a:off x="7713416" y="5472472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20" name="Ellipse 19"/>
            <p:cNvSpPr/>
            <p:nvPr/>
          </p:nvSpPr>
          <p:spPr>
            <a:xfrm>
              <a:off x="6131021" y="5742996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21" name="Ellipse 20"/>
            <p:cNvSpPr/>
            <p:nvPr/>
          </p:nvSpPr>
          <p:spPr>
            <a:xfrm>
              <a:off x="5185659" y="5632520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22" name="Ellipse 21"/>
            <p:cNvSpPr/>
            <p:nvPr/>
          </p:nvSpPr>
          <p:spPr>
            <a:xfrm>
              <a:off x="3654427" y="5417234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23" name="Ellipse 22"/>
            <p:cNvSpPr/>
            <p:nvPr/>
          </p:nvSpPr>
          <p:spPr>
            <a:xfrm>
              <a:off x="2912982" y="5098506"/>
              <a:ext cx="553956" cy="6515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24" name="Ellipse 23"/>
            <p:cNvSpPr/>
            <p:nvPr/>
          </p:nvSpPr>
          <p:spPr>
            <a:xfrm>
              <a:off x="1711858" y="4140877"/>
              <a:ext cx="358242" cy="370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25" name="Ellipse 24"/>
            <p:cNvSpPr/>
            <p:nvPr/>
          </p:nvSpPr>
          <p:spPr>
            <a:xfrm>
              <a:off x="1792649" y="2174838"/>
              <a:ext cx="358242" cy="370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26" name="Ellipse 25"/>
            <p:cNvSpPr/>
            <p:nvPr/>
          </p:nvSpPr>
          <p:spPr>
            <a:xfrm>
              <a:off x="2460431" y="1609243"/>
              <a:ext cx="358242" cy="3703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27" name="Ellipse 26"/>
            <p:cNvSpPr/>
            <p:nvPr/>
          </p:nvSpPr>
          <p:spPr>
            <a:xfrm>
              <a:off x="9872447" y="3406503"/>
              <a:ext cx="812800" cy="5156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28" name="Ellipse 27"/>
            <p:cNvSpPr/>
            <p:nvPr/>
          </p:nvSpPr>
          <p:spPr>
            <a:xfrm rot="16987637">
              <a:off x="9000590" y="1568512"/>
              <a:ext cx="812800" cy="5156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27" r="59211" b="21984"/>
            <a:stretch/>
          </p:blipFill>
          <p:spPr>
            <a:xfrm>
              <a:off x="4542504" y="1684048"/>
              <a:ext cx="808023" cy="742287"/>
            </a:xfrm>
            <a:prstGeom prst="ellipse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58" t="20052" b="20238"/>
            <a:stretch/>
          </p:blipFill>
          <p:spPr>
            <a:xfrm>
              <a:off x="4979292" y="2312972"/>
              <a:ext cx="941269" cy="766164"/>
            </a:xfrm>
            <a:prstGeom prst="ellipse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27" r="59211" b="21984"/>
            <a:stretch/>
          </p:blipFill>
          <p:spPr>
            <a:xfrm>
              <a:off x="6106110" y="2322237"/>
              <a:ext cx="808023" cy="742287"/>
            </a:xfrm>
            <a:prstGeom prst="ellipse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58" t="20052" b="20238"/>
            <a:stretch/>
          </p:blipFill>
          <p:spPr>
            <a:xfrm>
              <a:off x="6624577" y="1681131"/>
              <a:ext cx="941269" cy="766164"/>
            </a:xfrm>
            <a:prstGeom prst="ellipse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27" r="59211" b="21984"/>
            <a:stretch/>
          </p:blipFill>
          <p:spPr>
            <a:xfrm>
              <a:off x="5041007" y="3666023"/>
              <a:ext cx="808023" cy="742287"/>
            </a:xfrm>
            <a:prstGeom prst="ellipse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58" t="20052" b="20238"/>
            <a:stretch/>
          </p:blipFill>
          <p:spPr>
            <a:xfrm>
              <a:off x="4425454" y="4305607"/>
              <a:ext cx="941269" cy="766164"/>
            </a:xfrm>
            <a:prstGeom prst="ellipse">
              <a:avLst/>
            </a:prstGeom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58" t="20052" b="20238"/>
            <a:stretch/>
          </p:blipFill>
          <p:spPr>
            <a:xfrm>
              <a:off x="6538597" y="4282326"/>
              <a:ext cx="941269" cy="766164"/>
            </a:xfrm>
            <a:prstGeom prst="ellipse">
              <a:avLst/>
            </a:prstGeom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27" r="59211" b="21984"/>
            <a:stretch/>
          </p:blipFill>
          <p:spPr>
            <a:xfrm>
              <a:off x="6085224" y="3656122"/>
              <a:ext cx="808023" cy="742287"/>
            </a:xfrm>
            <a:prstGeom prst="ellipse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27" r="59211" b="21984"/>
            <a:stretch/>
          </p:blipFill>
          <p:spPr>
            <a:xfrm>
              <a:off x="7830435" y="3335048"/>
              <a:ext cx="808023" cy="742287"/>
            </a:xfrm>
            <a:prstGeom prst="ellipse">
              <a:avLst/>
            </a:prstGeom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58" t="20052" b="20238"/>
            <a:stretch/>
          </p:blipFill>
          <p:spPr>
            <a:xfrm>
              <a:off x="8353485" y="2635934"/>
              <a:ext cx="941269" cy="766164"/>
            </a:xfrm>
            <a:prstGeom prst="ellipse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27" r="59211" b="21984"/>
            <a:stretch/>
          </p:blipFill>
          <p:spPr>
            <a:xfrm>
              <a:off x="3285756" y="3371781"/>
              <a:ext cx="808023" cy="742287"/>
            </a:xfrm>
            <a:prstGeom prst="ellipse">
              <a:avLst/>
            </a:prstGeom>
          </p:spPr>
        </p:pic>
        <p:pic>
          <p:nvPicPr>
            <p:cNvPr id="40" name="Image 3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58" t="20052" b="20238"/>
            <a:stretch/>
          </p:blipFill>
          <p:spPr>
            <a:xfrm>
              <a:off x="2723350" y="2729275"/>
              <a:ext cx="941269" cy="766164"/>
            </a:xfrm>
            <a:prstGeom prst="ellipse">
              <a:avLst/>
            </a:prstGeom>
          </p:spPr>
        </p:pic>
      </p:grpSp>
      <p:sp>
        <p:nvSpPr>
          <p:cNvPr id="42" name="ZoneTexte 41"/>
          <p:cNvSpPr txBox="1"/>
          <p:nvPr/>
        </p:nvSpPr>
        <p:spPr>
          <a:xfrm>
            <a:off x="25887" y="43934"/>
            <a:ext cx="3480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smtClean="0"/>
              <a:t>Aperçu de la plaque de jeu</a:t>
            </a:r>
            <a:endParaRPr lang="fr-FR" sz="2400" i="1" dirty="0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2473682" y="2629910"/>
            <a:ext cx="640636" cy="566073"/>
          </a:xfrm>
          <a:prstGeom prst="ellipse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4032531" y="880124"/>
            <a:ext cx="640636" cy="566073"/>
          </a:xfrm>
          <a:prstGeom prst="ellipse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4062836" y="4957695"/>
            <a:ext cx="640636" cy="566073"/>
          </a:xfrm>
          <a:prstGeom prst="ellipse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9556066" y="880124"/>
            <a:ext cx="640636" cy="566073"/>
          </a:xfrm>
          <a:prstGeom prst="ellipse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9541429" y="4981797"/>
            <a:ext cx="640636" cy="566073"/>
          </a:xfrm>
          <a:prstGeom prst="ellipse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11168323" y="3239405"/>
            <a:ext cx="640636" cy="566073"/>
          </a:xfrm>
          <a:prstGeom prst="ellipse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7280804" y="5592932"/>
            <a:ext cx="640636" cy="566073"/>
          </a:xfrm>
          <a:prstGeom prst="ellipse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6338694" y="222557"/>
            <a:ext cx="640636" cy="566073"/>
          </a:xfrm>
          <a:prstGeom prst="ellipse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10874317" y="1874735"/>
            <a:ext cx="640636" cy="566073"/>
          </a:xfrm>
          <a:prstGeom prst="ellipse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3350839" y="4495987"/>
            <a:ext cx="640636" cy="566073"/>
          </a:xfrm>
          <a:prstGeom prst="ellipse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10252457" y="4458211"/>
            <a:ext cx="640636" cy="566073"/>
          </a:xfrm>
          <a:prstGeom prst="ellipse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3373296" y="1357206"/>
            <a:ext cx="640636" cy="566073"/>
          </a:xfrm>
          <a:prstGeom prst="ellipse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4749308" y="471455"/>
            <a:ext cx="640636" cy="566073"/>
          </a:xfrm>
          <a:prstGeom prst="ellipse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7281863" y="219188"/>
            <a:ext cx="640636" cy="566073"/>
          </a:xfrm>
          <a:prstGeom prst="ellipse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8874219" y="491663"/>
            <a:ext cx="640636" cy="566073"/>
          </a:xfrm>
          <a:prstGeom prst="ellipse">
            <a:avLst/>
          </a:prstGeom>
        </p:spPr>
      </p:pic>
      <p:pic>
        <p:nvPicPr>
          <p:cNvPr id="69" name="Image 6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10292944" y="1371343"/>
            <a:ext cx="640636" cy="566073"/>
          </a:xfrm>
          <a:prstGeom prst="ellipse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10849753" y="3924488"/>
            <a:ext cx="640636" cy="566073"/>
          </a:xfrm>
          <a:prstGeom prst="ellipse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8869455" y="5362797"/>
            <a:ext cx="640636" cy="566073"/>
          </a:xfrm>
          <a:prstGeom prst="ellipse">
            <a:avLst/>
          </a:prstGeom>
        </p:spPr>
      </p:pic>
      <p:pic>
        <p:nvPicPr>
          <p:cNvPr id="72" name="Image 7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6328550" y="5597630"/>
            <a:ext cx="640636" cy="566073"/>
          </a:xfrm>
          <a:prstGeom prst="ellipse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4741387" y="5330930"/>
            <a:ext cx="640636" cy="566073"/>
          </a:xfrm>
          <a:prstGeom prst="ellipse">
            <a:avLst/>
          </a:prstGeom>
        </p:spPr>
      </p:pic>
      <p:pic>
        <p:nvPicPr>
          <p:cNvPr id="74" name="Image 7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2779406" y="3975870"/>
            <a:ext cx="640636" cy="566073"/>
          </a:xfrm>
          <a:prstGeom prst="ellipse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2779406" y="1945279"/>
            <a:ext cx="640636" cy="5660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39220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èze 3"/>
          <p:cNvSpPr/>
          <p:nvPr/>
        </p:nvSpPr>
        <p:spPr>
          <a:xfrm rot="6187523">
            <a:off x="1286669" y="5168106"/>
            <a:ext cx="1887538" cy="1914525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rapèze 5"/>
          <p:cNvSpPr/>
          <p:nvPr/>
        </p:nvSpPr>
        <p:spPr>
          <a:xfrm rot="7827223">
            <a:off x="1925638" y="3914775"/>
            <a:ext cx="1887538" cy="1824037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rapèze 6"/>
          <p:cNvSpPr/>
          <p:nvPr/>
        </p:nvSpPr>
        <p:spPr>
          <a:xfrm rot="9565752">
            <a:off x="5900738" y="946150"/>
            <a:ext cx="1990725" cy="1824038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19437761">
            <a:off x="3162300" y="2789238"/>
            <a:ext cx="1751013" cy="184626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 rot="19430656">
            <a:off x="4594225" y="1735138"/>
            <a:ext cx="1751013" cy="184626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 rot="21223446">
            <a:off x="7637463" y="569913"/>
            <a:ext cx="1749425" cy="18478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9299575" y="479425"/>
            <a:ext cx="1749425" cy="18478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081" name="Imag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2" r="20952"/>
          <a:stretch>
            <a:fillRect/>
          </a:stretch>
        </p:blipFill>
        <p:spPr bwMode="auto">
          <a:xfrm>
            <a:off x="7945438" y="801688"/>
            <a:ext cx="1233487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à coins arrondis 15"/>
          <p:cNvSpPr/>
          <p:nvPr/>
        </p:nvSpPr>
        <p:spPr>
          <a:xfrm>
            <a:off x="7897813" y="3208338"/>
            <a:ext cx="3168650" cy="3113087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84" name="ZoneTexte 1"/>
          <p:cNvSpPr txBox="1">
            <a:spLocks noChangeArrowheads="1"/>
          </p:cNvSpPr>
          <p:nvPr/>
        </p:nvSpPr>
        <p:spPr bwMode="auto">
          <a:xfrm>
            <a:off x="104775" y="69850"/>
            <a:ext cx="41925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Plateau de jeu vierge à compléter selon l’objectif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Quart A1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Plastifier et réunir les 4/4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6327373" y="1309557"/>
            <a:ext cx="1107846" cy="1017718"/>
          </a:xfrm>
          <a:prstGeom prst="ellipse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9603296" y="890984"/>
            <a:ext cx="1107846" cy="1017718"/>
          </a:xfrm>
          <a:prstGeom prst="ellipse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4894515" y="2149410"/>
            <a:ext cx="1107846" cy="1017718"/>
          </a:xfrm>
          <a:prstGeom prst="ellipse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3467289" y="3203848"/>
            <a:ext cx="1107846" cy="1017718"/>
          </a:xfrm>
          <a:prstGeom prst="ellipse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2294312" y="4317934"/>
            <a:ext cx="1107846" cy="1017718"/>
          </a:xfrm>
          <a:prstGeom prst="ellipse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1678907" y="5616509"/>
            <a:ext cx="1107846" cy="1017718"/>
          </a:xfrm>
          <a:prstGeom prst="ellipse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9603296" y="5071352"/>
            <a:ext cx="1339501" cy="1090313"/>
          </a:xfrm>
          <a:prstGeom prst="ellipse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8065326" y="3374997"/>
            <a:ext cx="1339501" cy="1090313"/>
          </a:xfrm>
          <a:prstGeom prst="ellipse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4364431" y="5421512"/>
            <a:ext cx="1339501" cy="1090313"/>
          </a:xfrm>
          <a:prstGeom prst="ellipse">
            <a:avLst/>
          </a:prstGeom>
        </p:spPr>
      </p:pic>
      <p:sp>
        <p:nvSpPr>
          <p:cNvPr id="2" name="Rectangle avec coins arrondis du même côté 1"/>
          <p:cNvSpPr/>
          <p:nvPr/>
        </p:nvSpPr>
        <p:spPr>
          <a:xfrm>
            <a:off x="4235450" y="5300663"/>
            <a:ext cx="3168650" cy="1557337"/>
          </a:xfrm>
          <a:prstGeom prst="round2SameRect">
            <a:avLst>
              <a:gd name="adj1" fmla="val 28084"/>
              <a:gd name="adj2" fmla="val 0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6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èze 3"/>
          <p:cNvSpPr/>
          <p:nvPr/>
        </p:nvSpPr>
        <p:spPr>
          <a:xfrm rot="4683793">
            <a:off x="1354932" y="-154782"/>
            <a:ext cx="1887538" cy="1914525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rapèze 5"/>
          <p:cNvSpPr/>
          <p:nvPr/>
        </p:nvSpPr>
        <p:spPr>
          <a:xfrm rot="3063539">
            <a:off x="1967706" y="1156494"/>
            <a:ext cx="1887538" cy="1822450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rapèze 6"/>
          <p:cNvSpPr/>
          <p:nvPr/>
        </p:nvSpPr>
        <p:spPr>
          <a:xfrm rot="1213226">
            <a:off x="5992813" y="3983038"/>
            <a:ext cx="1990725" cy="1824037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2147867">
            <a:off x="3179763" y="2227263"/>
            <a:ext cx="1751012" cy="184626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 rot="2031808">
            <a:off x="4632325" y="3201988"/>
            <a:ext cx="1749425" cy="184626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 rot="519682">
            <a:off x="7672388" y="4379913"/>
            <a:ext cx="1749425" cy="18478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9286875" y="4502150"/>
            <a:ext cx="1749425" cy="18462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105" name="Imag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2" r="20952"/>
          <a:stretch>
            <a:fillRect/>
          </a:stretch>
        </p:blipFill>
        <p:spPr bwMode="auto">
          <a:xfrm>
            <a:off x="7945438" y="4784725"/>
            <a:ext cx="1233487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à coins arrondis 15"/>
          <p:cNvSpPr/>
          <p:nvPr/>
        </p:nvSpPr>
        <p:spPr>
          <a:xfrm>
            <a:off x="7880350" y="446088"/>
            <a:ext cx="3168650" cy="3113087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088" name="Picture 16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91474" y="257418"/>
            <a:ext cx="904750" cy="100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ZoneTexte 17"/>
          <p:cNvSpPr txBox="1">
            <a:spLocks noChangeArrowheads="1"/>
          </p:cNvSpPr>
          <p:nvPr/>
        </p:nvSpPr>
        <p:spPr bwMode="auto">
          <a:xfrm>
            <a:off x="133350" y="5973763"/>
            <a:ext cx="22748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Plateau de jeu vierge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Quart A2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Plastifier et réunir les 4/4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2280392" y="1597911"/>
            <a:ext cx="1107846" cy="1017718"/>
          </a:xfrm>
          <a:prstGeom prst="ellipse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3441161" y="2599509"/>
            <a:ext cx="1107846" cy="1017718"/>
          </a:xfrm>
          <a:prstGeom prst="ellipse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4981785" y="3665190"/>
            <a:ext cx="1107846" cy="1017718"/>
          </a:xfrm>
          <a:prstGeom prst="ellipse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6473346" y="4411240"/>
            <a:ext cx="1107846" cy="1017718"/>
          </a:xfrm>
          <a:prstGeom prst="ellipse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9581138" y="4976552"/>
            <a:ext cx="1107846" cy="1017718"/>
          </a:xfrm>
          <a:prstGeom prst="ellipse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5974551" y="289764"/>
            <a:ext cx="1339501" cy="1090313"/>
          </a:xfrm>
          <a:prstGeom prst="ellipse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9581138" y="545305"/>
            <a:ext cx="1339501" cy="1090313"/>
          </a:xfrm>
          <a:prstGeom prst="ellipse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8125174" y="2350847"/>
            <a:ext cx="1339501" cy="1090313"/>
          </a:xfrm>
          <a:prstGeom prst="ellipse">
            <a:avLst/>
          </a:prstGeom>
        </p:spPr>
      </p:pic>
      <p:sp>
        <p:nvSpPr>
          <p:cNvPr id="24" name="Rectangle avec coins arrondis du même côté 23"/>
          <p:cNvSpPr/>
          <p:nvPr/>
        </p:nvSpPr>
        <p:spPr>
          <a:xfrm rot="10800000">
            <a:off x="4276725" y="0"/>
            <a:ext cx="3168650" cy="1557337"/>
          </a:xfrm>
          <a:prstGeom prst="round2SameRect">
            <a:avLst>
              <a:gd name="adj1" fmla="val 28084"/>
              <a:gd name="adj2" fmla="val 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48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èze 3"/>
          <p:cNvSpPr/>
          <p:nvPr/>
        </p:nvSpPr>
        <p:spPr>
          <a:xfrm rot="6187523">
            <a:off x="1286669" y="5168106"/>
            <a:ext cx="1887538" cy="1914525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rapèze 5"/>
          <p:cNvSpPr/>
          <p:nvPr/>
        </p:nvSpPr>
        <p:spPr>
          <a:xfrm rot="7827223">
            <a:off x="1925638" y="3914775"/>
            <a:ext cx="1887538" cy="1824037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rapèze 6"/>
          <p:cNvSpPr/>
          <p:nvPr/>
        </p:nvSpPr>
        <p:spPr>
          <a:xfrm rot="9565752">
            <a:off x="5900738" y="946150"/>
            <a:ext cx="1990725" cy="1824038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19437761">
            <a:off x="3162300" y="2789238"/>
            <a:ext cx="1751013" cy="184626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 rot="19430656">
            <a:off x="4594225" y="1735138"/>
            <a:ext cx="1751013" cy="184626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 rot="21223446">
            <a:off x="7637463" y="569913"/>
            <a:ext cx="1749425" cy="18478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9299575" y="479425"/>
            <a:ext cx="1749425" cy="18478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129" name="Imag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2" r="20952"/>
          <a:stretch>
            <a:fillRect/>
          </a:stretch>
        </p:blipFill>
        <p:spPr bwMode="auto">
          <a:xfrm>
            <a:off x="7945438" y="801688"/>
            <a:ext cx="1233487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à coins arrondis 15"/>
          <p:cNvSpPr/>
          <p:nvPr/>
        </p:nvSpPr>
        <p:spPr>
          <a:xfrm>
            <a:off x="7897813" y="3208338"/>
            <a:ext cx="3168650" cy="3113087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32" name="ZoneTexte 18"/>
          <p:cNvSpPr txBox="1">
            <a:spLocks noChangeArrowheads="1"/>
          </p:cNvSpPr>
          <p:nvPr/>
        </p:nvSpPr>
        <p:spPr bwMode="auto">
          <a:xfrm>
            <a:off x="104775" y="69850"/>
            <a:ext cx="2274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Plateau de jeu vierge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Quart B1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Plastifier et réunir les 4/4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4894515" y="2149410"/>
            <a:ext cx="1107846" cy="1017718"/>
          </a:xfrm>
          <a:prstGeom prst="ellipse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6316804" y="1396206"/>
            <a:ext cx="1107846" cy="1017718"/>
          </a:xfrm>
          <a:prstGeom prst="ellipse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9620364" y="840451"/>
            <a:ext cx="1107846" cy="1017718"/>
          </a:xfrm>
          <a:prstGeom prst="ellipse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3473597" y="3083831"/>
            <a:ext cx="1107846" cy="1017718"/>
          </a:xfrm>
          <a:prstGeom prst="ellipse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2299017" y="4282945"/>
            <a:ext cx="1107846" cy="1017718"/>
          </a:xfrm>
          <a:prstGeom prst="ellipse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1676515" y="5619506"/>
            <a:ext cx="1107846" cy="1017718"/>
          </a:xfrm>
          <a:prstGeom prst="ellipse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9603296" y="5071352"/>
            <a:ext cx="1339501" cy="1090313"/>
          </a:xfrm>
          <a:prstGeom prst="ellipse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8065326" y="3374997"/>
            <a:ext cx="1339501" cy="1090313"/>
          </a:xfrm>
          <a:prstGeom prst="ellipse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4364431" y="5421512"/>
            <a:ext cx="1339501" cy="1090313"/>
          </a:xfrm>
          <a:prstGeom prst="ellipse">
            <a:avLst/>
          </a:prstGeom>
        </p:spPr>
      </p:pic>
      <p:sp>
        <p:nvSpPr>
          <p:cNvPr id="27" name="Rectangle avec coins arrondis du même côté 26"/>
          <p:cNvSpPr/>
          <p:nvPr/>
        </p:nvSpPr>
        <p:spPr>
          <a:xfrm>
            <a:off x="4235450" y="5300663"/>
            <a:ext cx="3168650" cy="1557337"/>
          </a:xfrm>
          <a:prstGeom prst="round2SameRect">
            <a:avLst>
              <a:gd name="adj1" fmla="val 28084"/>
              <a:gd name="adj2" fmla="val 0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21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èze 3"/>
          <p:cNvSpPr/>
          <p:nvPr/>
        </p:nvSpPr>
        <p:spPr>
          <a:xfrm rot="4683793">
            <a:off x="1377950" y="-136525"/>
            <a:ext cx="1887538" cy="1868488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rapèze 5"/>
          <p:cNvSpPr/>
          <p:nvPr/>
        </p:nvSpPr>
        <p:spPr>
          <a:xfrm rot="3063539">
            <a:off x="1967706" y="1156494"/>
            <a:ext cx="1887538" cy="1822450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rapèze 6"/>
          <p:cNvSpPr/>
          <p:nvPr/>
        </p:nvSpPr>
        <p:spPr>
          <a:xfrm rot="1213226">
            <a:off x="5992813" y="3983038"/>
            <a:ext cx="1990725" cy="1824037"/>
          </a:xfrm>
          <a:prstGeom prst="trapezoid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2147867">
            <a:off x="3179763" y="2227263"/>
            <a:ext cx="1751012" cy="184626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 rot="2031808">
            <a:off x="4632325" y="3201988"/>
            <a:ext cx="1749425" cy="184626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 rot="519682">
            <a:off x="7672388" y="4379913"/>
            <a:ext cx="1749425" cy="18478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9299575" y="4502150"/>
            <a:ext cx="1749425" cy="18462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153" name="Imag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2" r="20952"/>
          <a:stretch>
            <a:fillRect/>
          </a:stretch>
        </p:blipFill>
        <p:spPr bwMode="auto">
          <a:xfrm>
            <a:off x="7945438" y="4784725"/>
            <a:ext cx="1233487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à coins arrondis 15"/>
          <p:cNvSpPr/>
          <p:nvPr/>
        </p:nvSpPr>
        <p:spPr>
          <a:xfrm>
            <a:off x="7880350" y="582613"/>
            <a:ext cx="3168650" cy="3113087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56" name="ZoneTexte 17"/>
          <p:cNvSpPr txBox="1">
            <a:spLocks noChangeArrowheads="1"/>
          </p:cNvSpPr>
          <p:nvPr/>
        </p:nvSpPr>
        <p:spPr bwMode="auto">
          <a:xfrm>
            <a:off x="74613" y="5973763"/>
            <a:ext cx="2274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Plateau de jeu vierge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Quart B2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600" i="1"/>
              <a:t>Plastifier et réunir les 4/4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2280392" y="1597911"/>
            <a:ext cx="1107846" cy="1017718"/>
          </a:xfrm>
          <a:prstGeom prst="ellipse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3476034" y="2573892"/>
            <a:ext cx="1107846" cy="1017718"/>
          </a:xfrm>
          <a:prstGeom prst="ellipse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4967516" y="3685159"/>
            <a:ext cx="1107846" cy="1017718"/>
          </a:xfrm>
          <a:prstGeom prst="ellipse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6447414" y="4439924"/>
            <a:ext cx="1107846" cy="1017718"/>
          </a:xfrm>
          <a:prstGeom prst="ellipse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9687159" y="5077180"/>
            <a:ext cx="1107846" cy="1017718"/>
          </a:xfrm>
          <a:prstGeom prst="ellipse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 flipV="1">
            <a:off x="1767796" y="307525"/>
            <a:ext cx="1107846" cy="1017718"/>
          </a:xfrm>
          <a:prstGeom prst="ellipse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5974551" y="289764"/>
            <a:ext cx="1339501" cy="1090313"/>
          </a:xfrm>
          <a:prstGeom prst="ellipse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9581138" y="545305"/>
            <a:ext cx="1339501" cy="1090313"/>
          </a:xfrm>
          <a:prstGeom prst="ellipse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8125174" y="2350847"/>
            <a:ext cx="1339501" cy="1090313"/>
          </a:xfrm>
          <a:prstGeom prst="ellipse">
            <a:avLst/>
          </a:prstGeom>
        </p:spPr>
      </p:pic>
      <p:sp>
        <p:nvSpPr>
          <p:cNvPr id="24" name="Rectangle avec coins arrondis du même côté 23"/>
          <p:cNvSpPr/>
          <p:nvPr/>
        </p:nvSpPr>
        <p:spPr>
          <a:xfrm rot="10800000">
            <a:off x="4276725" y="0"/>
            <a:ext cx="3168650" cy="1557337"/>
          </a:xfrm>
          <a:prstGeom prst="round2SameRect">
            <a:avLst>
              <a:gd name="adj1" fmla="val 28084"/>
              <a:gd name="adj2" fmla="val 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85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à coins arrondis 62"/>
          <p:cNvSpPr/>
          <p:nvPr/>
        </p:nvSpPr>
        <p:spPr>
          <a:xfrm>
            <a:off x="1052513" y="3479800"/>
            <a:ext cx="3167062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Rectangle à coins arrondis 71"/>
          <p:cNvSpPr/>
          <p:nvPr/>
        </p:nvSpPr>
        <p:spPr>
          <a:xfrm>
            <a:off x="1104900" y="257175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à coins arrondis 72"/>
          <p:cNvSpPr/>
          <p:nvPr/>
        </p:nvSpPr>
        <p:spPr>
          <a:xfrm>
            <a:off x="4429125" y="257175"/>
            <a:ext cx="3167063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Rectangle à coins arrondis 73"/>
          <p:cNvSpPr/>
          <p:nvPr/>
        </p:nvSpPr>
        <p:spPr>
          <a:xfrm>
            <a:off x="4467225" y="3506788"/>
            <a:ext cx="3168650" cy="3113087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à coins arrondis 74"/>
          <p:cNvSpPr/>
          <p:nvPr/>
        </p:nvSpPr>
        <p:spPr>
          <a:xfrm>
            <a:off x="7769225" y="257175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à coins arrondis 76"/>
          <p:cNvSpPr/>
          <p:nvPr/>
        </p:nvSpPr>
        <p:spPr>
          <a:xfrm>
            <a:off x="7802563" y="3479800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76" name="AutoShape 2" descr="Mistercanne - Chapeau melon Brooke"/>
          <p:cNvSpPr>
            <a:spLocks noChangeAspect="1" noChangeArrowheads="1"/>
          </p:cNvSpPr>
          <p:nvPr/>
        </p:nvSpPr>
        <p:spPr bwMode="auto">
          <a:xfrm>
            <a:off x="10056813" y="7793037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7177" name="AutoShape 4" descr="Mistercanne - Chapeau melon Brooke"/>
          <p:cNvSpPr>
            <a:spLocks noChangeAspect="1" noChangeArrowheads="1"/>
          </p:cNvSpPr>
          <p:nvPr/>
        </p:nvSpPr>
        <p:spPr bwMode="auto">
          <a:xfrm>
            <a:off x="1331913" y="134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l="397" t="1053" r="1" b="1"/>
          <a:stretch/>
        </p:blipFill>
        <p:spPr>
          <a:xfrm>
            <a:off x="1578502" y="422201"/>
            <a:ext cx="2115084" cy="264479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6" b="13090"/>
          <a:stretch/>
        </p:blipFill>
        <p:spPr>
          <a:xfrm>
            <a:off x="4977613" y="596900"/>
            <a:ext cx="2209942" cy="229539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6" r="17042"/>
          <a:stretch/>
        </p:blipFill>
        <p:spPr>
          <a:xfrm>
            <a:off x="8225522" y="647700"/>
            <a:ext cx="2212827" cy="2295396"/>
          </a:xfrm>
          <a:prstGeom prst="round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38" y="3888982"/>
            <a:ext cx="2418174" cy="241817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0499">
            <a:off x="4909532" y="3895763"/>
            <a:ext cx="2335135" cy="2335135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8225523" y="3696247"/>
            <a:ext cx="2521852" cy="2503553"/>
            <a:chOff x="3031959" y="4905441"/>
            <a:chExt cx="1945590" cy="1714500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7"/>
            <a:srcRect l="3738" r="-1"/>
            <a:stretch/>
          </p:blipFill>
          <p:spPr>
            <a:xfrm>
              <a:off x="3031959" y="4905441"/>
              <a:ext cx="1650434" cy="1714500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7" t="48562" r="20489" b="28337"/>
            <a:stretch/>
          </p:blipFill>
          <p:spPr>
            <a:xfrm rot="445704">
              <a:off x="4261318" y="5450773"/>
              <a:ext cx="716231" cy="623838"/>
            </a:xfrm>
            <a:prstGeom prst="rect">
              <a:avLst/>
            </a:prstGeom>
          </p:spPr>
        </p:pic>
        <p:sp>
          <p:nvSpPr>
            <p:cNvPr id="19" name="Rectangle à coins arrondis 18"/>
            <p:cNvSpPr/>
            <p:nvPr/>
          </p:nvSpPr>
          <p:spPr>
            <a:xfrm>
              <a:off x="3657600" y="5824555"/>
              <a:ext cx="566396" cy="5569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ZoneTexte 1"/>
          <p:cNvSpPr txBox="1"/>
          <p:nvPr/>
        </p:nvSpPr>
        <p:spPr>
          <a:xfrm rot="16200000">
            <a:off x="-869847" y="947663"/>
            <a:ext cx="226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Cartes à piocher verso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83431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à coins arrondis 62"/>
          <p:cNvSpPr/>
          <p:nvPr/>
        </p:nvSpPr>
        <p:spPr>
          <a:xfrm>
            <a:off x="1052513" y="3479800"/>
            <a:ext cx="3167062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Rectangle à coins arrondis 71"/>
          <p:cNvSpPr/>
          <p:nvPr/>
        </p:nvSpPr>
        <p:spPr>
          <a:xfrm>
            <a:off x="1104900" y="257175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à coins arrondis 72"/>
          <p:cNvSpPr/>
          <p:nvPr/>
        </p:nvSpPr>
        <p:spPr>
          <a:xfrm>
            <a:off x="4429125" y="257175"/>
            <a:ext cx="3167063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Rectangle à coins arrondis 73"/>
          <p:cNvSpPr/>
          <p:nvPr/>
        </p:nvSpPr>
        <p:spPr>
          <a:xfrm>
            <a:off x="4467225" y="3506788"/>
            <a:ext cx="3168650" cy="3113087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à coins arrondis 74"/>
          <p:cNvSpPr/>
          <p:nvPr/>
        </p:nvSpPr>
        <p:spPr>
          <a:xfrm>
            <a:off x="7769225" y="257175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à coins arrondis 76"/>
          <p:cNvSpPr/>
          <p:nvPr/>
        </p:nvSpPr>
        <p:spPr>
          <a:xfrm>
            <a:off x="7802563" y="3479800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76" name="AutoShape 2" descr="Mistercanne - Chapeau melon Brooke"/>
          <p:cNvSpPr>
            <a:spLocks noChangeAspect="1" noChangeArrowheads="1"/>
          </p:cNvSpPr>
          <p:nvPr/>
        </p:nvSpPr>
        <p:spPr bwMode="auto">
          <a:xfrm>
            <a:off x="10056813" y="7793037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7177" name="AutoShape 4" descr="Mistercanne - Chapeau melon Brooke"/>
          <p:cNvSpPr>
            <a:spLocks noChangeAspect="1" noChangeArrowheads="1"/>
          </p:cNvSpPr>
          <p:nvPr/>
        </p:nvSpPr>
        <p:spPr bwMode="auto">
          <a:xfrm>
            <a:off x="1331913" y="134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2713958" y="1928251"/>
            <a:ext cx="1452817" cy="1334625"/>
          </a:xfrm>
          <a:prstGeom prst="ellipse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1179475" y="382819"/>
            <a:ext cx="1509750" cy="1336445"/>
          </a:xfrm>
          <a:prstGeom prst="ellipse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6035046" y="1928251"/>
            <a:ext cx="1452817" cy="1334625"/>
          </a:xfrm>
          <a:prstGeom prst="ellipse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4500563" y="382819"/>
            <a:ext cx="1509750" cy="1336445"/>
          </a:xfrm>
          <a:prstGeom prst="ellipse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9413246" y="1928251"/>
            <a:ext cx="1452817" cy="1334625"/>
          </a:xfrm>
          <a:prstGeom prst="ellipse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7878763" y="382819"/>
            <a:ext cx="1509750" cy="1336445"/>
          </a:xfrm>
          <a:prstGeom prst="ellipse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2677483" y="5142939"/>
            <a:ext cx="1452817" cy="1334625"/>
          </a:xfrm>
          <a:prstGeom prst="ellipse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1143000" y="3597507"/>
            <a:ext cx="1509750" cy="1336445"/>
          </a:xfrm>
          <a:prstGeom prst="ellipse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6059779" y="5142939"/>
            <a:ext cx="1452817" cy="1334625"/>
          </a:xfrm>
          <a:prstGeom prst="ellipse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4525296" y="3597507"/>
            <a:ext cx="1509750" cy="1336445"/>
          </a:xfrm>
          <a:prstGeom prst="ellipse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9442075" y="5142939"/>
            <a:ext cx="1452817" cy="1334625"/>
          </a:xfrm>
          <a:prstGeom prst="ellipse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7907592" y="3597507"/>
            <a:ext cx="1509750" cy="1336445"/>
          </a:xfrm>
          <a:prstGeom prst="ellipse">
            <a:avLst/>
          </a:prstGeom>
        </p:spPr>
      </p:pic>
      <p:sp>
        <p:nvSpPr>
          <p:cNvPr id="32" name="ZoneTexte 31"/>
          <p:cNvSpPr txBox="1"/>
          <p:nvPr/>
        </p:nvSpPr>
        <p:spPr>
          <a:xfrm rot="16200000">
            <a:off x="-1575205" y="1743585"/>
            <a:ext cx="362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Cartes à piocher recto à contre-coller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65440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à coins arrondis 62"/>
          <p:cNvSpPr/>
          <p:nvPr/>
        </p:nvSpPr>
        <p:spPr>
          <a:xfrm>
            <a:off x="1052513" y="3479800"/>
            <a:ext cx="3167062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Rectangle à coins arrondis 71"/>
          <p:cNvSpPr/>
          <p:nvPr/>
        </p:nvSpPr>
        <p:spPr>
          <a:xfrm>
            <a:off x="1104900" y="257175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à coins arrondis 72"/>
          <p:cNvSpPr/>
          <p:nvPr/>
        </p:nvSpPr>
        <p:spPr>
          <a:xfrm>
            <a:off x="4429125" y="257175"/>
            <a:ext cx="3167063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Rectangle à coins arrondis 73"/>
          <p:cNvSpPr/>
          <p:nvPr/>
        </p:nvSpPr>
        <p:spPr>
          <a:xfrm>
            <a:off x="4467225" y="3506788"/>
            <a:ext cx="3168650" cy="3113087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à coins arrondis 74"/>
          <p:cNvSpPr/>
          <p:nvPr/>
        </p:nvSpPr>
        <p:spPr>
          <a:xfrm>
            <a:off x="7769225" y="257175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à coins arrondis 76"/>
          <p:cNvSpPr/>
          <p:nvPr/>
        </p:nvSpPr>
        <p:spPr>
          <a:xfrm>
            <a:off x="7802563" y="3479800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76" name="AutoShape 2" descr="Mistercanne - Chapeau melon Brooke"/>
          <p:cNvSpPr>
            <a:spLocks noChangeAspect="1" noChangeArrowheads="1"/>
          </p:cNvSpPr>
          <p:nvPr/>
        </p:nvSpPr>
        <p:spPr bwMode="auto">
          <a:xfrm>
            <a:off x="10056813" y="7793037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7177" name="AutoShape 4" descr="Mistercanne - Chapeau melon Brooke"/>
          <p:cNvSpPr>
            <a:spLocks noChangeAspect="1" noChangeArrowheads="1"/>
          </p:cNvSpPr>
          <p:nvPr/>
        </p:nvSpPr>
        <p:spPr bwMode="auto">
          <a:xfrm>
            <a:off x="1331913" y="134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/>
          <a:srcRect l="32495" r="-1"/>
          <a:stretch/>
        </p:blipFill>
        <p:spPr>
          <a:xfrm>
            <a:off x="8864599" y="3696247"/>
            <a:ext cx="1500197" cy="250355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7" t="48562" r="20489" b="28337"/>
          <a:stretch/>
        </p:blipFill>
        <p:spPr>
          <a:xfrm rot="445704">
            <a:off x="9819004" y="4492554"/>
            <a:ext cx="928371" cy="91094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06" y="439738"/>
            <a:ext cx="2671762" cy="267176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93" y="611188"/>
            <a:ext cx="2872263" cy="232886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149" y="754439"/>
            <a:ext cx="2411477" cy="2185611"/>
          </a:xfrm>
          <a:prstGeom prst="round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13" y="3724276"/>
            <a:ext cx="2545342" cy="254534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291" y="3975100"/>
            <a:ext cx="2315202" cy="2063051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 rot="16200000">
            <a:off x="-869847" y="947663"/>
            <a:ext cx="226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Cartes à piocher verso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18962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8"/>
          <p:cNvSpPr/>
          <p:nvPr/>
        </p:nvSpPr>
        <p:spPr>
          <a:xfrm>
            <a:off x="1731818" y="4375566"/>
            <a:ext cx="961269" cy="235905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3995024" y="73738"/>
            <a:ext cx="8023123" cy="6770407"/>
            <a:chOff x="1376515" y="87592"/>
            <a:chExt cx="8023123" cy="6770407"/>
          </a:xfrm>
        </p:grpSpPr>
        <p:sp>
          <p:nvSpPr>
            <p:cNvPr id="3" name="Rectangle à coins arrondis 2"/>
            <p:cNvSpPr/>
            <p:nvPr/>
          </p:nvSpPr>
          <p:spPr>
            <a:xfrm>
              <a:off x="5186445" y="4604516"/>
              <a:ext cx="1131719" cy="225348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8249">
              <a:off x="1544969" y="429964"/>
              <a:ext cx="7431984" cy="5441254"/>
            </a:xfrm>
            <a:prstGeom prst="rect">
              <a:avLst/>
            </a:prstGeom>
          </p:spPr>
        </p:pic>
        <p:sp>
          <p:nvSpPr>
            <p:cNvPr id="4" name="Forme libre 3"/>
            <p:cNvSpPr/>
            <p:nvPr/>
          </p:nvSpPr>
          <p:spPr>
            <a:xfrm>
              <a:off x="1376515" y="87592"/>
              <a:ext cx="8023123" cy="6106730"/>
            </a:xfrm>
            <a:custGeom>
              <a:avLst/>
              <a:gdLst>
                <a:gd name="connsiteX0" fmla="*/ 3687097 w 7917333"/>
                <a:gd name="connsiteY0" fmla="*/ 5688045 h 6169826"/>
                <a:gd name="connsiteX1" fmla="*/ 3637935 w 7917333"/>
                <a:gd name="connsiteY1" fmla="*/ 5658548 h 6169826"/>
                <a:gd name="connsiteX2" fmla="*/ 3549445 w 7917333"/>
                <a:gd name="connsiteY2" fmla="*/ 5638884 h 6169826"/>
                <a:gd name="connsiteX3" fmla="*/ 3274142 w 7917333"/>
                <a:gd name="connsiteY3" fmla="*/ 5599555 h 6169826"/>
                <a:gd name="connsiteX4" fmla="*/ 3215148 w 7917333"/>
                <a:gd name="connsiteY4" fmla="*/ 5589722 h 6169826"/>
                <a:gd name="connsiteX5" fmla="*/ 3126658 w 7917333"/>
                <a:gd name="connsiteY5" fmla="*/ 5570058 h 6169826"/>
                <a:gd name="connsiteX6" fmla="*/ 3028335 w 7917333"/>
                <a:gd name="connsiteY6" fmla="*/ 5540561 h 6169826"/>
                <a:gd name="connsiteX7" fmla="*/ 2969342 w 7917333"/>
                <a:gd name="connsiteY7" fmla="*/ 5520897 h 6169826"/>
                <a:gd name="connsiteX8" fmla="*/ 2939845 w 7917333"/>
                <a:gd name="connsiteY8" fmla="*/ 5491400 h 6169826"/>
                <a:gd name="connsiteX9" fmla="*/ 2890684 w 7917333"/>
                <a:gd name="connsiteY9" fmla="*/ 5481567 h 6169826"/>
                <a:gd name="connsiteX10" fmla="*/ 2782529 w 7917333"/>
                <a:gd name="connsiteY10" fmla="*/ 5452071 h 6169826"/>
                <a:gd name="connsiteX11" fmla="*/ 2753032 w 7917333"/>
                <a:gd name="connsiteY11" fmla="*/ 5432406 h 6169826"/>
                <a:gd name="connsiteX12" fmla="*/ 2684206 w 7917333"/>
                <a:gd name="connsiteY12" fmla="*/ 5393077 h 6169826"/>
                <a:gd name="connsiteX13" fmla="*/ 2654710 w 7917333"/>
                <a:gd name="connsiteY13" fmla="*/ 5363580 h 6169826"/>
                <a:gd name="connsiteX14" fmla="*/ 2595716 w 7917333"/>
                <a:gd name="connsiteY14" fmla="*/ 5314419 h 6169826"/>
                <a:gd name="connsiteX15" fmla="*/ 2585884 w 7917333"/>
                <a:gd name="connsiteY15" fmla="*/ 5284922 h 6169826"/>
                <a:gd name="connsiteX16" fmla="*/ 2546555 w 7917333"/>
                <a:gd name="connsiteY16" fmla="*/ 5216097 h 6169826"/>
                <a:gd name="connsiteX17" fmla="*/ 2526890 w 7917333"/>
                <a:gd name="connsiteY17" fmla="*/ 5176767 h 6169826"/>
                <a:gd name="connsiteX18" fmla="*/ 2507226 w 7917333"/>
                <a:gd name="connsiteY18" fmla="*/ 5088277 h 6169826"/>
                <a:gd name="connsiteX19" fmla="*/ 2497394 w 7917333"/>
                <a:gd name="connsiteY19" fmla="*/ 5058780 h 6169826"/>
                <a:gd name="connsiteX20" fmla="*/ 2477729 w 7917333"/>
                <a:gd name="connsiteY20" fmla="*/ 4881800 h 6169826"/>
                <a:gd name="connsiteX21" fmla="*/ 2448232 w 7917333"/>
                <a:gd name="connsiteY21" fmla="*/ 4262367 h 6169826"/>
                <a:gd name="connsiteX22" fmla="*/ 2438400 w 7917333"/>
                <a:gd name="connsiteY22" fmla="*/ 3780587 h 6169826"/>
                <a:gd name="connsiteX23" fmla="*/ 2418735 w 7917333"/>
                <a:gd name="connsiteY23" fmla="*/ 3662600 h 6169826"/>
                <a:gd name="connsiteX24" fmla="*/ 2408903 w 7917333"/>
                <a:gd name="connsiteY24" fmla="*/ 3623271 h 6169826"/>
                <a:gd name="connsiteX25" fmla="*/ 2330245 w 7917333"/>
                <a:gd name="connsiteY25" fmla="*/ 3485619 h 6169826"/>
                <a:gd name="connsiteX26" fmla="*/ 2290916 w 7917333"/>
                <a:gd name="connsiteY26" fmla="*/ 3416793 h 6169826"/>
                <a:gd name="connsiteX27" fmla="*/ 2261419 w 7917333"/>
                <a:gd name="connsiteY27" fmla="*/ 3387297 h 6169826"/>
                <a:gd name="connsiteX28" fmla="*/ 2222090 w 7917333"/>
                <a:gd name="connsiteY28" fmla="*/ 3328303 h 6169826"/>
                <a:gd name="connsiteX29" fmla="*/ 2153264 w 7917333"/>
                <a:gd name="connsiteY29" fmla="*/ 3308638 h 6169826"/>
                <a:gd name="connsiteX30" fmla="*/ 2113935 w 7917333"/>
                <a:gd name="connsiteY30" fmla="*/ 3269309 h 6169826"/>
                <a:gd name="connsiteX31" fmla="*/ 2084439 w 7917333"/>
                <a:gd name="connsiteY31" fmla="*/ 3259477 h 6169826"/>
                <a:gd name="connsiteX32" fmla="*/ 1946787 w 7917333"/>
                <a:gd name="connsiteY32" fmla="*/ 3239813 h 6169826"/>
                <a:gd name="connsiteX33" fmla="*/ 1897626 w 7917333"/>
                <a:gd name="connsiteY33" fmla="*/ 3229980 h 6169826"/>
                <a:gd name="connsiteX34" fmla="*/ 707923 w 7917333"/>
                <a:gd name="connsiteY34" fmla="*/ 3210316 h 6169826"/>
                <a:gd name="connsiteX35" fmla="*/ 599768 w 7917333"/>
                <a:gd name="connsiteY35" fmla="*/ 3190651 h 6169826"/>
                <a:gd name="connsiteX36" fmla="*/ 560439 w 7917333"/>
                <a:gd name="connsiteY36" fmla="*/ 3170987 h 6169826"/>
                <a:gd name="connsiteX37" fmla="*/ 481781 w 7917333"/>
                <a:gd name="connsiteY37" fmla="*/ 3151322 h 6169826"/>
                <a:gd name="connsiteX38" fmla="*/ 442452 w 7917333"/>
                <a:gd name="connsiteY38" fmla="*/ 3131658 h 6169826"/>
                <a:gd name="connsiteX39" fmla="*/ 373626 w 7917333"/>
                <a:gd name="connsiteY39" fmla="*/ 3121826 h 6169826"/>
                <a:gd name="connsiteX40" fmla="*/ 334297 w 7917333"/>
                <a:gd name="connsiteY40" fmla="*/ 3111993 h 6169826"/>
                <a:gd name="connsiteX41" fmla="*/ 275303 w 7917333"/>
                <a:gd name="connsiteY41" fmla="*/ 3043167 h 6169826"/>
                <a:gd name="connsiteX42" fmla="*/ 255639 w 7917333"/>
                <a:gd name="connsiteY42" fmla="*/ 3013671 h 6169826"/>
                <a:gd name="connsiteX43" fmla="*/ 196645 w 7917333"/>
                <a:gd name="connsiteY43" fmla="*/ 2954677 h 6169826"/>
                <a:gd name="connsiteX44" fmla="*/ 167148 w 7917333"/>
                <a:gd name="connsiteY44" fmla="*/ 2925180 h 6169826"/>
                <a:gd name="connsiteX45" fmla="*/ 147484 w 7917333"/>
                <a:gd name="connsiteY45" fmla="*/ 2885851 h 6169826"/>
                <a:gd name="connsiteX46" fmla="*/ 58994 w 7917333"/>
                <a:gd name="connsiteY46" fmla="*/ 2777697 h 6169826"/>
                <a:gd name="connsiteX47" fmla="*/ 29497 w 7917333"/>
                <a:gd name="connsiteY47" fmla="*/ 2758032 h 6169826"/>
                <a:gd name="connsiteX48" fmla="*/ 19664 w 7917333"/>
                <a:gd name="connsiteY48" fmla="*/ 2728535 h 6169826"/>
                <a:gd name="connsiteX49" fmla="*/ 0 w 7917333"/>
                <a:gd name="connsiteY49" fmla="*/ 2659709 h 6169826"/>
                <a:gd name="connsiteX50" fmla="*/ 9832 w 7917333"/>
                <a:gd name="connsiteY50" fmla="*/ 2286084 h 6169826"/>
                <a:gd name="connsiteX51" fmla="*/ 19664 w 7917333"/>
                <a:gd name="connsiteY51" fmla="*/ 2256587 h 6169826"/>
                <a:gd name="connsiteX52" fmla="*/ 39329 w 7917333"/>
                <a:gd name="connsiteY52" fmla="*/ 2227090 h 6169826"/>
                <a:gd name="connsiteX53" fmla="*/ 68826 w 7917333"/>
                <a:gd name="connsiteY53" fmla="*/ 2187761 h 6169826"/>
                <a:gd name="connsiteX54" fmla="*/ 88490 w 7917333"/>
                <a:gd name="connsiteY54" fmla="*/ 2109103 h 6169826"/>
                <a:gd name="connsiteX55" fmla="*/ 98323 w 7917333"/>
                <a:gd name="connsiteY55" fmla="*/ 2059942 h 6169826"/>
                <a:gd name="connsiteX56" fmla="*/ 117987 w 7917333"/>
                <a:gd name="connsiteY56" fmla="*/ 1981284 h 6169826"/>
                <a:gd name="connsiteX57" fmla="*/ 137652 w 7917333"/>
                <a:gd name="connsiteY57" fmla="*/ 1892793 h 6169826"/>
                <a:gd name="connsiteX58" fmla="*/ 167148 w 7917333"/>
                <a:gd name="connsiteY58" fmla="*/ 1863297 h 6169826"/>
                <a:gd name="connsiteX59" fmla="*/ 186813 w 7917333"/>
                <a:gd name="connsiteY59" fmla="*/ 1774806 h 6169826"/>
                <a:gd name="connsiteX60" fmla="*/ 226142 w 7917333"/>
                <a:gd name="connsiteY60" fmla="*/ 1715813 h 6169826"/>
                <a:gd name="connsiteX61" fmla="*/ 255639 w 7917333"/>
                <a:gd name="connsiteY61" fmla="*/ 1637155 h 6169826"/>
                <a:gd name="connsiteX62" fmla="*/ 265471 w 7917333"/>
                <a:gd name="connsiteY62" fmla="*/ 1607658 h 6169826"/>
                <a:gd name="connsiteX63" fmla="*/ 324464 w 7917333"/>
                <a:gd name="connsiteY63" fmla="*/ 1499503 h 6169826"/>
                <a:gd name="connsiteX64" fmla="*/ 373626 w 7917333"/>
                <a:gd name="connsiteY64" fmla="*/ 1401180 h 6169826"/>
                <a:gd name="connsiteX65" fmla="*/ 412955 w 7917333"/>
                <a:gd name="connsiteY65" fmla="*/ 1322522 h 6169826"/>
                <a:gd name="connsiteX66" fmla="*/ 403123 w 7917333"/>
                <a:gd name="connsiteY66" fmla="*/ 1066884 h 6169826"/>
                <a:gd name="connsiteX67" fmla="*/ 383458 w 7917333"/>
                <a:gd name="connsiteY67" fmla="*/ 1007890 h 6169826"/>
                <a:gd name="connsiteX68" fmla="*/ 314632 w 7917333"/>
                <a:gd name="connsiteY68" fmla="*/ 948897 h 6169826"/>
                <a:gd name="connsiteX69" fmla="*/ 255639 w 7917333"/>
                <a:gd name="connsiteY69" fmla="*/ 870238 h 6169826"/>
                <a:gd name="connsiteX70" fmla="*/ 226142 w 7917333"/>
                <a:gd name="connsiteY70" fmla="*/ 830909 h 6169826"/>
                <a:gd name="connsiteX71" fmla="*/ 206477 w 7917333"/>
                <a:gd name="connsiteY71" fmla="*/ 771916 h 6169826"/>
                <a:gd name="connsiteX72" fmla="*/ 196645 w 7917333"/>
                <a:gd name="connsiteY72" fmla="*/ 712922 h 6169826"/>
                <a:gd name="connsiteX73" fmla="*/ 167148 w 7917333"/>
                <a:gd name="connsiteY73" fmla="*/ 644097 h 6169826"/>
                <a:gd name="connsiteX74" fmla="*/ 147484 w 7917333"/>
                <a:gd name="connsiteY74" fmla="*/ 545774 h 6169826"/>
                <a:gd name="connsiteX75" fmla="*/ 117987 w 7917333"/>
                <a:gd name="connsiteY75" fmla="*/ 447451 h 6169826"/>
                <a:gd name="connsiteX76" fmla="*/ 127819 w 7917333"/>
                <a:gd name="connsiteY76" fmla="*/ 201645 h 6169826"/>
                <a:gd name="connsiteX77" fmla="*/ 137652 w 7917333"/>
                <a:gd name="connsiteY77" fmla="*/ 172148 h 6169826"/>
                <a:gd name="connsiteX78" fmla="*/ 176981 w 7917333"/>
                <a:gd name="connsiteY78" fmla="*/ 162316 h 6169826"/>
                <a:gd name="connsiteX79" fmla="*/ 245806 w 7917333"/>
                <a:gd name="connsiteY79" fmla="*/ 152484 h 6169826"/>
                <a:gd name="connsiteX80" fmla="*/ 363794 w 7917333"/>
                <a:gd name="connsiteY80" fmla="*/ 113155 h 6169826"/>
                <a:gd name="connsiteX81" fmla="*/ 462116 w 7917333"/>
                <a:gd name="connsiteY81" fmla="*/ 93490 h 6169826"/>
                <a:gd name="connsiteX82" fmla="*/ 806245 w 7917333"/>
                <a:gd name="connsiteY82" fmla="*/ 122987 h 6169826"/>
                <a:gd name="connsiteX83" fmla="*/ 865239 w 7917333"/>
                <a:gd name="connsiteY83" fmla="*/ 142651 h 6169826"/>
                <a:gd name="connsiteX84" fmla="*/ 894735 w 7917333"/>
                <a:gd name="connsiteY84" fmla="*/ 162316 h 6169826"/>
                <a:gd name="connsiteX85" fmla="*/ 934064 w 7917333"/>
                <a:gd name="connsiteY85" fmla="*/ 181980 h 6169826"/>
                <a:gd name="connsiteX86" fmla="*/ 943897 w 7917333"/>
                <a:gd name="connsiteY86" fmla="*/ 211477 h 6169826"/>
                <a:gd name="connsiteX87" fmla="*/ 973394 w 7917333"/>
                <a:gd name="connsiteY87" fmla="*/ 231142 h 6169826"/>
                <a:gd name="connsiteX88" fmla="*/ 1022555 w 7917333"/>
                <a:gd name="connsiteY88" fmla="*/ 299967 h 6169826"/>
                <a:gd name="connsiteX89" fmla="*/ 1091381 w 7917333"/>
                <a:gd name="connsiteY89" fmla="*/ 329464 h 6169826"/>
                <a:gd name="connsiteX90" fmla="*/ 1120877 w 7917333"/>
                <a:gd name="connsiteY90" fmla="*/ 358961 h 6169826"/>
                <a:gd name="connsiteX91" fmla="*/ 1160206 w 7917333"/>
                <a:gd name="connsiteY91" fmla="*/ 408122 h 6169826"/>
                <a:gd name="connsiteX92" fmla="*/ 1189703 w 7917333"/>
                <a:gd name="connsiteY92" fmla="*/ 437619 h 6169826"/>
                <a:gd name="connsiteX93" fmla="*/ 1209368 w 7917333"/>
                <a:gd name="connsiteY93" fmla="*/ 467116 h 6169826"/>
                <a:gd name="connsiteX94" fmla="*/ 1238864 w 7917333"/>
                <a:gd name="connsiteY94" fmla="*/ 486780 h 6169826"/>
                <a:gd name="connsiteX95" fmla="*/ 1268361 w 7917333"/>
                <a:gd name="connsiteY95" fmla="*/ 565438 h 6169826"/>
                <a:gd name="connsiteX96" fmla="*/ 1297858 w 7917333"/>
                <a:gd name="connsiteY96" fmla="*/ 594935 h 6169826"/>
                <a:gd name="connsiteX97" fmla="*/ 1307690 w 7917333"/>
                <a:gd name="connsiteY97" fmla="*/ 634264 h 6169826"/>
                <a:gd name="connsiteX98" fmla="*/ 1327355 w 7917333"/>
                <a:gd name="connsiteY98" fmla="*/ 752251 h 6169826"/>
                <a:gd name="connsiteX99" fmla="*/ 1347019 w 7917333"/>
                <a:gd name="connsiteY99" fmla="*/ 781748 h 6169826"/>
                <a:gd name="connsiteX100" fmla="*/ 1356852 w 7917333"/>
                <a:gd name="connsiteY100" fmla="*/ 1420845 h 6169826"/>
                <a:gd name="connsiteX101" fmla="*/ 1396181 w 7917333"/>
                <a:gd name="connsiteY101" fmla="*/ 1470006 h 6169826"/>
                <a:gd name="connsiteX102" fmla="*/ 1435510 w 7917333"/>
                <a:gd name="connsiteY102" fmla="*/ 1460174 h 6169826"/>
                <a:gd name="connsiteX103" fmla="*/ 1455174 w 7917333"/>
                <a:gd name="connsiteY103" fmla="*/ 1430677 h 6169826"/>
                <a:gd name="connsiteX104" fmla="*/ 1504335 w 7917333"/>
                <a:gd name="connsiteY104" fmla="*/ 1371684 h 6169826"/>
                <a:gd name="connsiteX105" fmla="*/ 1514168 w 7917333"/>
                <a:gd name="connsiteY105" fmla="*/ 1332355 h 6169826"/>
                <a:gd name="connsiteX106" fmla="*/ 1543664 w 7917333"/>
                <a:gd name="connsiteY106" fmla="*/ 1273361 h 6169826"/>
                <a:gd name="connsiteX107" fmla="*/ 1563329 w 7917333"/>
                <a:gd name="connsiteY107" fmla="*/ 1175038 h 6169826"/>
                <a:gd name="connsiteX108" fmla="*/ 1573161 w 7917333"/>
                <a:gd name="connsiteY108" fmla="*/ 1145542 h 6169826"/>
                <a:gd name="connsiteX109" fmla="*/ 1592826 w 7917333"/>
                <a:gd name="connsiteY109" fmla="*/ 968561 h 6169826"/>
                <a:gd name="connsiteX110" fmla="*/ 1582994 w 7917333"/>
                <a:gd name="connsiteY110" fmla="*/ 811245 h 6169826"/>
                <a:gd name="connsiteX111" fmla="*/ 1553497 w 7917333"/>
                <a:gd name="connsiteY111" fmla="*/ 722755 h 6169826"/>
                <a:gd name="connsiteX112" fmla="*/ 1543664 w 7917333"/>
                <a:gd name="connsiteY112" fmla="*/ 663761 h 6169826"/>
                <a:gd name="connsiteX113" fmla="*/ 1524000 w 7917333"/>
                <a:gd name="connsiteY113" fmla="*/ 585103 h 6169826"/>
                <a:gd name="connsiteX114" fmla="*/ 1494503 w 7917333"/>
                <a:gd name="connsiteY114" fmla="*/ 526109 h 6169826"/>
                <a:gd name="connsiteX115" fmla="*/ 1474839 w 7917333"/>
                <a:gd name="connsiteY115" fmla="*/ 496613 h 6169826"/>
                <a:gd name="connsiteX116" fmla="*/ 1415845 w 7917333"/>
                <a:gd name="connsiteY116" fmla="*/ 467116 h 6169826"/>
                <a:gd name="connsiteX117" fmla="*/ 1396181 w 7917333"/>
                <a:gd name="connsiteY117" fmla="*/ 437619 h 6169826"/>
                <a:gd name="connsiteX118" fmla="*/ 1347019 w 7917333"/>
                <a:gd name="connsiteY118" fmla="*/ 378626 h 6169826"/>
                <a:gd name="connsiteX119" fmla="*/ 1337187 w 7917333"/>
                <a:gd name="connsiteY119" fmla="*/ 349129 h 6169826"/>
                <a:gd name="connsiteX120" fmla="*/ 1288026 w 7917333"/>
                <a:gd name="connsiteY120" fmla="*/ 299967 h 6169826"/>
                <a:gd name="connsiteX121" fmla="*/ 1278194 w 7917333"/>
                <a:gd name="connsiteY121" fmla="*/ 270471 h 6169826"/>
                <a:gd name="connsiteX122" fmla="*/ 1258529 w 7917333"/>
                <a:gd name="connsiteY122" fmla="*/ 172148 h 6169826"/>
                <a:gd name="connsiteX123" fmla="*/ 1229032 w 7917333"/>
                <a:gd name="connsiteY123" fmla="*/ 113155 h 6169826"/>
                <a:gd name="connsiteX124" fmla="*/ 1258529 w 7917333"/>
                <a:gd name="connsiteY124" fmla="*/ 93490 h 6169826"/>
                <a:gd name="connsiteX125" fmla="*/ 1288026 w 7917333"/>
                <a:gd name="connsiteY125" fmla="*/ 83658 h 6169826"/>
                <a:gd name="connsiteX126" fmla="*/ 1386348 w 7917333"/>
                <a:gd name="connsiteY126" fmla="*/ 63993 h 6169826"/>
                <a:gd name="connsiteX127" fmla="*/ 1514168 w 7917333"/>
                <a:gd name="connsiteY127" fmla="*/ 24664 h 6169826"/>
                <a:gd name="connsiteX128" fmla="*/ 1553497 w 7917333"/>
                <a:gd name="connsiteY128" fmla="*/ 14832 h 6169826"/>
                <a:gd name="connsiteX129" fmla="*/ 1592826 w 7917333"/>
                <a:gd name="connsiteY129" fmla="*/ 5000 h 6169826"/>
                <a:gd name="connsiteX130" fmla="*/ 2054942 w 7917333"/>
                <a:gd name="connsiteY130" fmla="*/ 24664 h 6169826"/>
                <a:gd name="connsiteX131" fmla="*/ 2084439 w 7917333"/>
                <a:gd name="connsiteY131" fmla="*/ 34497 h 6169826"/>
                <a:gd name="connsiteX132" fmla="*/ 2153264 w 7917333"/>
                <a:gd name="connsiteY132" fmla="*/ 113155 h 6169826"/>
                <a:gd name="connsiteX133" fmla="*/ 2212258 w 7917333"/>
                <a:gd name="connsiteY133" fmla="*/ 162316 h 6169826"/>
                <a:gd name="connsiteX134" fmla="*/ 2231923 w 7917333"/>
                <a:gd name="connsiteY134" fmla="*/ 191813 h 6169826"/>
                <a:gd name="connsiteX135" fmla="*/ 2271252 w 7917333"/>
                <a:gd name="connsiteY135" fmla="*/ 270471 h 6169826"/>
                <a:gd name="connsiteX136" fmla="*/ 2281084 w 7917333"/>
                <a:gd name="connsiteY136" fmla="*/ 299967 h 6169826"/>
                <a:gd name="connsiteX137" fmla="*/ 2310581 w 7917333"/>
                <a:gd name="connsiteY137" fmla="*/ 398290 h 6169826"/>
                <a:gd name="connsiteX138" fmla="*/ 2290916 w 7917333"/>
                <a:gd name="connsiteY138" fmla="*/ 889903 h 6169826"/>
                <a:gd name="connsiteX139" fmla="*/ 2349910 w 7917333"/>
                <a:gd name="connsiteY139" fmla="*/ 1125877 h 6169826"/>
                <a:gd name="connsiteX140" fmla="*/ 2359742 w 7917333"/>
                <a:gd name="connsiteY140" fmla="*/ 1096380 h 6169826"/>
                <a:gd name="connsiteX141" fmla="*/ 2428568 w 7917333"/>
                <a:gd name="connsiteY141" fmla="*/ 1047219 h 6169826"/>
                <a:gd name="connsiteX142" fmla="*/ 2477729 w 7917333"/>
                <a:gd name="connsiteY142" fmla="*/ 1027555 h 6169826"/>
                <a:gd name="connsiteX143" fmla="*/ 2536723 w 7917333"/>
                <a:gd name="connsiteY143" fmla="*/ 998058 h 6169826"/>
                <a:gd name="connsiteX144" fmla="*/ 2556387 w 7917333"/>
                <a:gd name="connsiteY144" fmla="*/ 968561 h 6169826"/>
                <a:gd name="connsiteX145" fmla="*/ 2625213 w 7917333"/>
                <a:gd name="connsiteY145" fmla="*/ 929232 h 6169826"/>
                <a:gd name="connsiteX146" fmla="*/ 2694039 w 7917333"/>
                <a:gd name="connsiteY146" fmla="*/ 899735 h 6169826"/>
                <a:gd name="connsiteX147" fmla="*/ 2762864 w 7917333"/>
                <a:gd name="connsiteY147" fmla="*/ 830909 h 6169826"/>
                <a:gd name="connsiteX148" fmla="*/ 2802194 w 7917333"/>
                <a:gd name="connsiteY148" fmla="*/ 771916 h 6169826"/>
                <a:gd name="connsiteX149" fmla="*/ 2851355 w 7917333"/>
                <a:gd name="connsiteY149" fmla="*/ 673593 h 6169826"/>
                <a:gd name="connsiteX150" fmla="*/ 2890684 w 7917333"/>
                <a:gd name="connsiteY150" fmla="*/ 614600 h 6169826"/>
                <a:gd name="connsiteX151" fmla="*/ 2900516 w 7917333"/>
                <a:gd name="connsiteY151" fmla="*/ 545774 h 6169826"/>
                <a:gd name="connsiteX152" fmla="*/ 2939845 w 7917333"/>
                <a:gd name="connsiteY152" fmla="*/ 526109 h 6169826"/>
                <a:gd name="connsiteX153" fmla="*/ 2969342 w 7917333"/>
                <a:gd name="connsiteY153" fmla="*/ 506445 h 6169826"/>
                <a:gd name="connsiteX154" fmla="*/ 3028335 w 7917333"/>
                <a:gd name="connsiteY154" fmla="*/ 486780 h 6169826"/>
                <a:gd name="connsiteX155" fmla="*/ 3087329 w 7917333"/>
                <a:gd name="connsiteY155" fmla="*/ 427787 h 6169826"/>
                <a:gd name="connsiteX156" fmla="*/ 3146323 w 7917333"/>
                <a:gd name="connsiteY156" fmla="*/ 388458 h 6169826"/>
                <a:gd name="connsiteX157" fmla="*/ 3165987 w 7917333"/>
                <a:gd name="connsiteY157" fmla="*/ 358961 h 6169826"/>
                <a:gd name="connsiteX158" fmla="*/ 3205316 w 7917333"/>
                <a:gd name="connsiteY158" fmla="*/ 319632 h 6169826"/>
                <a:gd name="connsiteX159" fmla="*/ 3244645 w 7917333"/>
                <a:gd name="connsiteY159" fmla="*/ 221309 h 6169826"/>
                <a:gd name="connsiteX160" fmla="*/ 3264310 w 7917333"/>
                <a:gd name="connsiteY160" fmla="*/ 191813 h 6169826"/>
                <a:gd name="connsiteX161" fmla="*/ 3303639 w 7917333"/>
                <a:gd name="connsiteY161" fmla="*/ 142651 h 6169826"/>
                <a:gd name="connsiteX162" fmla="*/ 3313471 w 7917333"/>
                <a:gd name="connsiteY162" fmla="*/ 113155 h 6169826"/>
                <a:gd name="connsiteX163" fmla="*/ 3342968 w 7917333"/>
                <a:gd name="connsiteY163" fmla="*/ 93490 h 6169826"/>
                <a:gd name="connsiteX164" fmla="*/ 3480619 w 7917333"/>
                <a:gd name="connsiteY164" fmla="*/ 73826 h 6169826"/>
                <a:gd name="connsiteX165" fmla="*/ 3559277 w 7917333"/>
                <a:gd name="connsiteY165" fmla="*/ 44329 h 6169826"/>
                <a:gd name="connsiteX166" fmla="*/ 3598606 w 7917333"/>
                <a:gd name="connsiteY166" fmla="*/ 14832 h 6169826"/>
                <a:gd name="connsiteX167" fmla="*/ 3873910 w 7917333"/>
                <a:gd name="connsiteY167" fmla="*/ 5000 h 6169826"/>
                <a:gd name="connsiteX168" fmla="*/ 4188542 w 7917333"/>
                <a:gd name="connsiteY168" fmla="*/ 34497 h 6169826"/>
                <a:gd name="connsiteX169" fmla="*/ 4247535 w 7917333"/>
                <a:gd name="connsiteY169" fmla="*/ 54161 h 6169826"/>
                <a:gd name="connsiteX170" fmla="*/ 4316361 w 7917333"/>
                <a:gd name="connsiteY170" fmla="*/ 63993 h 6169826"/>
                <a:gd name="connsiteX171" fmla="*/ 4611329 w 7917333"/>
                <a:gd name="connsiteY171" fmla="*/ 309800 h 6169826"/>
                <a:gd name="connsiteX172" fmla="*/ 4640826 w 7917333"/>
                <a:gd name="connsiteY172" fmla="*/ 339297 h 6169826"/>
                <a:gd name="connsiteX173" fmla="*/ 4719484 w 7917333"/>
                <a:gd name="connsiteY173" fmla="*/ 388458 h 6169826"/>
                <a:gd name="connsiteX174" fmla="*/ 4788310 w 7917333"/>
                <a:gd name="connsiteY174" fmla="*/ 457284 h 6169826"/>
                <a:gd name="connsiteX175" fmla="*/ 4935794 w 7917333"/>
                <a:gd name="connsiteY175" fmla="*/ 545774 h 6169826"/>
                <a:gd name="connsiteX176" fmla="*/ 5014452 w 7917333"/>
                <a:gd name="connsiteY176" fmla="*/ 614600 h 6169826"/>
                <a:gd name="connsiteX177" fmla="*/ 5102942 w 7917333"/>
                <a:gd name="connsiteY177" fmla="*/ 634264 h 6169826"/>
                <a:gd name="connsiteX178" fmla="*/ 5152103 w 7917333"/>
                <a:gd name="connsiteY178" fmla="*/ 663761 h 6169826"/>
                <a:gd name="connsiteX179" fmla="*/ 5161935 w 7917333"/>
                <a:gd name="connsiteY179" fmla="*/ 693258 h 6169826"/>
                <a:gd name="connsiteX180" fmla="*/ 5171768 w 7917333"/>
                <a:gd name="connsiteY180" fmla="*/ 762084 h 6169826"/>
                <a:gd name="connsiteX181" fmla="*/ 5279923 w 7917333"/>
                <a:gd name="connsiteY181" fmla="*/ 889903 h 6169826"/>
                <a:gd name="connsiteX182" fmla="*/ 5319252 w 7917333"/>
                <a:gd name="connsiteY182" fmla="*/ 939064 h 6169826"/>
                <a:gd name="connsiteX183" fmla="*/ 5348748 w 7917333"/>
                <a:gd name="connsiteY183" fmla="*/ 978393 h 6169826"/>
                <a:gd name="connsiteX184" fmla="*/ 5358581 w 7917333"/>
                <a:gd name="connsiteY184" fmla="*/ 1017722 h 6169826"/>
                <a:gd name="connsiteX185" fmla="*/ 5407742 w 7917333"/>
                <a:gd name="connsiteY185" fmla="*/ 1047219 h 6169826"/>
                <a:gd name="connsiteX186" fmla="*/ 5476568 w 7917333"/>
                <a:gd name="connsiteY186" fmla="*/ 1096380 h 6169826"/>
                <a:gd name="connsiteX187" fmla="*/ 5525729 w 7917333"/>
                <a:gd name="connsiteY187" fmla="*/ 1106213 h 6169826"/>
                <a:gd name="connsiteX188" fmla="*/ 5594555 w 7917333"/>
                <a:gd name="connsiteY188" fmla="*/ 1165206 h 6169826"/>
                <a:gd name="connsiteX189" fmla="*/ 5633884 w 7917333"/>
                <a:gd name="connsiteY189" fmla="*/ 1224200 h 6169826"/>
                <a:gd name="connsiteX190" fmla="*/ 5732206 w 7917333"/>
                <a:gd name="connsiteY190" fmla="*/ 1332355 h 6169826"/>
                <a:gd name="connsiteX191" fmla="*/ 5801032 w 7917333"/>
                <a:gd name="connsiteY191" fmla="*/ 1430677 h 6169826"/>
                <a:gd name="connsiteX192" fmla="*/ 5830529 w 7917333"/>
                <a:gd name="connsiteY192" fmla="*/ 1470006 h 6169826"/>
                <a:gd name="connsiteX193" fmla="*/ 5850194 w 7917333"/>
                <a:gd name="connsiteY193" fmla="*/ 1499503 h 6169826"/>
                <a:gd name="connsiteX194" fmla="*/ 5909187 w 7917333"/>
                <a:gd name="connsiteY194" fmla="*/ 1529000 h 6169826"/>
                <a:gd name="connsiteX195" fmla="*/ 5968181 w 7917333"/>
                <a:gd name="connsiteY195" fmla="*/ 1578161 h 6169826"/>
                <a:gd name="connsiteX196" fmla="*/ 6076335 w 7917333"/>
                <a:gd name="connsiteY196" fmla="*/ 1646987 h 6169826"/>
                <a:gd name="connsiteX197" fmla="*/ 6105832 w 7917333"/>
                <a:gd name="connsiteY197" fmla="*/ 1666651 h 6169826"/>
                <a:gd name="connsiteX198" fmla="*/ 6164826 w 7917333"/>
                <a:gd name="connsiteY198" fmla="*/ 1696148 h 6169826"/>
                <a:gd name="connsiteX199" fmla="*/ 6302477 w 7917333"/>
                <a:gd name="connsiteY199" fmla="*/ 1794471 h 6169826"/>
                <a:gd name="connsiteX200" fmla="*/ 6331974 w 7917333"/>
                <a:gd name="connsiteY200" fmla="*/ 1823967 h 6169826"/>
                <a:gd name="connsiteX201" fmla="*/ 6390968 w 7917333"/>
                <a:gd name="connsiteY201" fmla="*/ 1853464 h 6169826"/>
                <a:gd name="connsiteX202" fmla="*/ 6538452 w 7917333"/>
                <a:gd name="connsiteY202" fmla="*/ 1981284 h 6169826"/>
                <a:gd name="connsiteX203" fmla="*/ 6567948 w 7917333"/>
                <a:gd name="connsiteY203" fmla="*/ 2000948 h 6169826"/>
                <a:gd name="connsiteX204" fmla="*/ 6597445 w 7917333"/>
                <a:gd name="connsiteY204" fmla="*/ 2040277 h 6169826"/>
                <a:gd name="connsiteX205" fmla="*/ 6676103 w 7917333"/>
                <a:gd name="connsiteY205" fmla="*/ 2089438 h 6169826"/>
                <a:gd name="connsiteX206" fmla="*/ 6705600 w 7917333"/>
                <a:gd name="connsiteY206" fmla="*/ 2109103 h 6169826"/>
                <a:gd name="connsiteX207" fmla="*/ 6971071 w 7917333"/>
                <a:gd name="connsiteY207" fmla="*/ 2354909 h 6169826"/>
                <a:gd name="connsiteX208" fmla="*/ 6971071 w 7917333"/>
                <a:gd name="connsiteY208" fmla="*/ 2354909 h 6169826"/>
                <a:gd name="connsiteX209" fmla="*/ 7039897 w 7917333"/>
                <a:gd name="connsiteY209" fmla="*/ 2423735 h 6169826"/>
                <a:gd name="connsiteX210" fmla="*/ 7079226 w 7917333"/>
                <a:gd name="connsiteY210" fmla="*/ 2512226 h 6169826"/>
                <a:gd name="connsiteX211" fmla="*/ 7089058 w 7917333"/>
                <a:gd name="connsiteY211" fmla="*/ 2541722 h 6169826"/>
                <a:gd name="connsiteX212" fmla="*/ 7128387 w 7917333"/>
                <a:gd name="connsiteY212" fmla="*/ 2551555 h 6169826"/>
                <a:gd name="connsiteX213" fmla="*/ 7148052 w 7917333"/>
                <a:gd name="connsiteY213" fmla="*/ 2590884 h 6169826"/>
                <a:gd name="connsiteX214" fmla="*/ 7246374 w 7917333"/>
                <a:gd name="connsiteY214" fmla="*/ 2699038 h 6169826"/>
                <a:gd name="connsiteX215" fmla="*/ 7256206 w 7917333"/>
                <a:gd name="connsiteY215" fmla="*/ 2738367 h 6169826"/>
                <a:gd name="connsiteX216" fmla="*/ 7325032 w 7917333"/>
                <a:gd name="connsiteY216" fmla="*/ 2797361 h 6169826"/>
                <a:gd name="connsiteX217" fmla="*/ 7354529 w 7917333"/>
                <a:gd name="connsiteY217" fmla="*/ 3062832 h 6169826"/>
                <a:gd name="connsiteX218" fmla="*/ 7393858 w 7917333"/>
                <a:gd name="connsiteY218" fmla="*/ 3141490 h 6169826"/>
                <a:gd name="connsiteX219" fmla="*/ 7413523 w 7917333"/>
                <a:gd name="connsiteY219" fmla="*/ 3229980 h 6169826"/>
                <a:gd name="connsiteX220" fmla="*/ 7443019 w 7917333"/>
                <a:gd name="connsiteY220" fmla="*/ 3269309 h 6169826"/>
                <a:gd name="connsiteX221" fmla="*/ 7492181 w 7917333"/>
                <a:gd name="connsiteY221" fmla="*/ 3603606 h 6169826"/>
                <a:gd name="connsiteX222" fmla="*/ 7511845 w 7917333"/>
                <a:gd name="connsiteY222" fmla="*/ 3633103 h 6169826"/>
                <a:gd name="connsiteX223" fmla="*/ 7541342 w 7917333"/>
                <a:gd name="connsiteY223" fmla="*/ 3701929 h 6169826"/>
                <a:gd name="connsiteX224" fmla="*/ 7551174 w 7917333"/>
                <a:gd name="connsiteY224" fmla="*/ 3741258 h 6169826"/>
                <a:gd name="connsiteX225" fmla="*/ 7561006 w 7917333"/>
                <a:gd name="connsiteY225" fmla="*/ 3770755 h 6169826"/>
                <a:gd name="connsiteX226" fmla="*/ 7610168 w 7917333"/>
                <a:gd name="connsiteY226" fmla="*/ 3780587 h 6169826"/>
                <a:gd name="connsiteX227" fmla="*/ 7639664 w 7917333"/>
                <a:gd name="connsiteY227" fmla="*/ 3819916 h 6169826"/>
                <a:gd name="connsiteX228" fmla="*/ 7669161 w 7917333"/>
                <a:gd name="connsiteY228" fmla="*/ 3829748 h 6169826"/>
                <a:gd name="connsiteX229" fmla="*/ 7698658 w 7917333"/>
                <a:gd name="connsiteY229" fmla="*/ 3849413 h 6169826"/>
                <a:gd name="connsiteX230" fmla="*/ 7787148 w 7917333"/>
                <a:gd name="connsiteY230" fmla="*/ 3869077 h 6169826"/>
                <a:gd name="connsiteX231" fmla="*/ 7846142 w 7917333"/>
                <a:gd name="connsiteY231" fmla="*/ 3888742 h 6169826"/>
                <a:gd name="connsiteX232" fmla="*/ 7855974 w 7917333"/>
                <a:gd name="connsiteY232" fmla="*/ 3928071 h 6169826"/>
                <a:gd name="connsiteX233" fmla="*/ 7865806 w 7917333"/>
                <a:gd name="connsiteY233" fmla="*/ 4016561 h 6169826"/>
                <a:gd name="connsiteX234" fmla="*/ 7895303 w 7917333"/>
                <a:gd name="connsiteY234" fmla="*/ 4055890 h 6169826"/>
                <a:gd name="connsiteX235" fmla="*/ 7914968 w 7917333"/>
                <a:gd name="connsiteY235" fmla="*/ 4232871 h 6169826"/>
                <a:gd name="connsiteX236" fmla="*/ 7875639 w 7917333"/>
                <a:gd name="connsiteY236" fmla="*/ 4390187 h 6169826"/>
                <a:gd name="connsiteX237" fmla="*/ 7836310 w 7917333"/>
                <a:gd name="connsiteY237" fmla="*/ 4400019 h 6169826"/>
                <a:gd name="connsiteX238" fmla="*/ 7698658 w 7917333"/>
                <a:gd name="connsiteY238" fmla="*/ 4439348 h 6169826"/>
                <a:gd name="connsiteX239" fmla="*/ 7659329 w 7917333"/>
                <a:gd name="connsiteY239" fmla="*/ 4468845 h 6169826"/>
                <a:gd name="connsiteX240" fmla="*/ 7580671 w 7917333"/>
                <a:gd name="connsiteY240" fmla="*/ 4498342 h 6169826"/>
                <a:gd name="connsiteX241" fmla="*/ 7521677 w 7917333"/>
                <a:gd name="connsiteY241" fmla="*/ 4567167 h 6169826"/>
                <a:gd name="connsiteX242" fmla="*/ 7482348 w 7917333"/>
                <a:gd name="connsiteY242" fmla="*/ 4586832 h 6169826"/>
                <a:gd name="connsiteX243" fmla="*/ 7384026 w 7917333"/>
                <a:gd name="connsiteY243" fmla="*/ 4685155 h 6169826"/>
                <a:gd name="connsiteX244" fmla="*/ 7344697 w 7917333"/>
                <a:gd name="connsiteY244" fmla="*/ 4734316 h 6169826"/>
                <a:gd name="connsiteX245" fmla="*/ 7315200 w 7917333"/>
                <a:gd name="connsiteY245" fmla="*/ 4744148 h 6169826"/>
                <a:gd name="connsiteX246" fmla="*/ 7275871 w 7917333"/>
                <a:gd name="connsiteY246" fmla="*/ 4763813 h 6169826"/>
                <a:gd name="connsiteX247" fmla="*/ 7226710 w 7917333"/>
                <a:gd name="connsiteY247" fmla="*/ 4783477 h 6169826"/>
                <a:gd name="connsiteX248" fmla="*/ 7128387 w 7917333"/>
                <a:gd name="connsiteY248" fmla="*/ 4842471 h 6169826"/>
                <a:gd name="connsiteX249" fmla="*/ 7089058 w 7917333"/>
                <a:gd name="connsiteY249" fmla="*/ 4930961 h 6169826"/>
                <a:gd name="connsiteX250" fmla="*/ 7079226 w 7917333"/>
                <a:gd name="connsiteY250" fmla="*/ 4970290 h 6169826"/>
                <a:gd name="connsiteX251" fmla="*/ 7049729 w 7917333"/>
                <a:gd name="connsiteY251" fmla="*/ 5009619 h 6169826"/>
                <a:gd name="connsiteX252" fmla="*/ 7030064 w 7917333"/>
                <a:gd name="connsiteY252" fmla="*/ 5048948 h 6169826"/>
                <a:gd name="connsiteX253" fmla="*/ 7000568 w 7917333"/>
                <a:gd name="connsiteY253" fmla="*/ 5098109 h 6169826"/>
                <a:gd name="connsiteX254" fmla="*/ 6980903 w 7917333"/>
                <a:gd name="connsiteY254" fmla="*/ 5157103 h 6169826"/>
                <a:gd name="connsiteX255" fmla="*/ 6951406 w 7917333"/>
                <a:gd name="connsiteY255" fmla="*/ 5196432 h 6169826"/>
                <a:gd name="connsiteX256" fmla="*/ 6892413 w 7917333"/>
                <a:gd name="connsiteY256" fmla="*/ 5245593 h 6169826"/>
                <a:gd name="connsiteX257" fmla="*/ 6872748 w 7917333"/>
                <a:gd name="connsiteY257" fmla="*/ 5275090 h 6169826"/>
                <a:gd name="connsiteX258" fmla="*/ 6823587 w 7917333"/>
                <a:gd name="connsiteY258" fmla="*/ 5343916 h 6169826"/>
                <a:gd name="connsiteX259" fmla="*/ 6803923 w 7917333"/>
                <a:gd name="connsiteY259" fmla="*/ 5432406 h 6169826"/>
                <a:gd name="connsiteX260" fmla="*/ 6784258 w 7917333"/>
                <a:gd name="connsiteY260" fmla="*/ 5471735 h 6169826"/>
                <a:gd name="connsiteX261" fmla="*/ 6764594 w 7917333"/>
                <a:gd name="connsiteY261" fmla="*/ 5540561 h 6169826"/>
                <a:gd name="connsiteX262" fmla="*/ 6744929 w 7917333"/>
                <a:gd name="connsiteY262" fmla="*/ 5648716 h 6169826"/>
                <a:gd name="connsiteX263" fmla="*/ 6725264 w 7917333"/>
                <a:gd name="connsiteY263" fmla="*/ 5717542 h 6169826"/>
                <a:gd name="connsiteX264" fmla="*/ 6695768 w 7917333"/>
                <a:gd name="connsiteY264" fmla="*/ 5747038 h 6169826"/>
                <a:gd name="connsiteX265" fmla="*/ 6666271 w 7917333"/>
                <a:gd name="connsiteY265" fmla="*/ 5855193 h 6169826"/>
                <a:gd name="connsiteX266" fmla="*/ 6626942 w 7917333"/>
                <a:gd name="connsiteY266" fmla="*/ 5924019 h 6169826"/>
                <a:gd name="connsiteX267" fmla="*/ 6607277 w 7917333"/>
                <a:gd name="connsiteY267" fmla="*/ 5973180 h 6169826"/>
                <a:gd name="connsiteX268" fmla="*/ 6558116 w 7917333"/>
                <a:gd name="connsiteY268" fmla="*/ 6071503 h 6169826"/>
                <a:gd name="connsiteX269" fmla="*/ 6528619 w 7917333"/>
                <a:gd name="connsiteY269" fmla="*/ 6101000 h 6169826"/>
                <a:gd name="connsiteX270" fmla="*/ 6499123 w 7917333"/>
                <a:gd name="connsiteY270" fmla="*/ 6110832 h 6169826"/>
                <a:gd name="connsiteX271" fmla="*/ 6400800 w 7917333"/>
                <a:gd name="connsiteY271" fmla="*/ 6130497 h 6169826"/>
                <a:gd name="connsiteX272" fmla="*/ 6341806 w 7917333"/>
                <a:gd name="connsiteY272" fmla="*/ 6150161 h 6169826"/>
                <a:gd name="connsiteX273" fmla="*/ 6263148 w 7917333"/>
                <a:gd name="connsiteY273" fmla="*/ 6169826 h 6169826"/>
                <a:gd name="connsiteX274" fmla="*/ 5702710 w 7917333"/>
                <a:gd name="connsiteY274" fmla="*/ 6159993 h 6169826"/>
                <a:gd name="connsiteX275" fmla="*/ 5643716 w 7917333"/>
                <a:gd name="connsiteY275" fmla="*/ 6110832 h 6169826"/>
                <a:gd name="connsiteX276" fmla="*/ 5565058 w 7917333"/>
                <a:gd name="connsiteY276" fmla="*/ 6101000 h 6169826"/>
                <a:gd name="connsiteX277" fmla="*/ 5496232 w 7917333"/>
                <a:gd name="connsiteY277" fmla="*/ 6061671 h 6169826"/>
                <a:gd name="connsiteX278" fmla="*/ 5466735 w 7917333"/>
                <a:gd name="connsiteY278" fmla="*/ 6051838 h 6169826"/>
                <a:gd name="connsiteX279" fmla="*/ 5407742 w 7917333"/>
                <a:gd name="connsiteY279" fmla="*/ 6012509 h 6169826"/>
                <a:gd name="connsiteX280" fmla="*/ 5368413 w 7917333"/>
                <a:gd name="connsiteY280" fmla="*/ 5963348 h 6169826"/>
                <a:gd name="connsiteX281" fmla="*/ 5358581 w 7917333"/>
                <a:gd name="connsiteY281" fmla="*/ 5933851 h 6169826"/>
                <a:gd name="connsiteX282" fmla="*/ 5329084 w 7917333"/>
                <a:gd name="connsiteY282" fmla="*/ 5924019 h 6169826"/>
                <a:gd name="connsiteX283" fmla="*/ 5299587 w 7917333"/>
                <a:gd name="connsiteY283" fmla="*/ 5904355 h 6169826"/>
                <a:gd name="connsiteX284" fmla="*/ 5201264 w 7917333"/>
                <a:gd name="connsiteY284" fmla="*/ 5884690 h 6169826"/>
                <a:gd name="connsiteX285" fmla="*/ 5112774 w 7917333"/>
                <a:gd name="connsiteY285" fmla="*/ 5874858 h 6169826"/>
                <a:gd name="connsiteX286" fmla="*/ 5083277 w 7917333"/>
                <a:gd name="connsiteY286" fmla="*/ 5855193 h 6169826"/>
                <a:gd name="connsiteX287" fmla="*/ 5014452 w 7917333"/>
                <a:gd name="connsiteY287" fmla="*/ 5835529 h 6169826"/>
                <a:gd name="connsiteX288" fmla="*/ 4965290 w 7917333"/>
                <a:gd name="connsiteY288" fmla="*/ 5786367 h 6169826"/>
                <a:gd name="connsiteX289" fmla="*/ 4955458 w 7917333"/>
                <a:gd name="connsiteY289" fmla="*/ 5737206 h 6169826"/>
                <a:gd name="connsiteX290" fmla="*/ 4945626 w 7917333"/>
                <a:gd name="connsiteY290" fmla="*/ 5697877 h 6169826"/>
                <a:gd name="connsiteX291" fmla="*/ 4916129 w 7917333"/>
                <a:gd name="connsiteY291" fmla="*/ 5688045 h 6169826"/>
                <a:gd name="connsiteX292" fmla="*/ 4886632 w 7917333"/>
                <a:gd name="connsiteY292" fmla="*/ 5658548 h 616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</a:cxnLst>
              <a:rect l="l" t="t" r="r" b="b"/>
              <a:pathLst>
                <a:path w="7917333" h="6169826">
                  <a:moveTo>
                    <a:pt x="3687097" y="5688045"/>
                  </a:moveTo>
                  <a:cubicBezTo>
                    <a:pt x="3670710" y="5678213"/>
                    <a:pt x="3655028" y="5667095"/>
                    <a:pt x="3637935" y="5658548"/>
                  </a:cubicBezTo>
                  <a:cubicBezTo>
                    <a:pt x="3613730" y="5646446"/>
                    <a:pt x="3572103" y="5642660"/>
                    <a:pt x="3549445" y="5638884"/>
                  </a:cubicBezTo>
                  <a:cubicBezTo>
                    <a:pt x="3416897" y="5594700"/>
                    <a:pt x="3528104" y="5626765"/>
                    <a:pt x="3274142" y="5599555"/>
                  </a:cubicBezTo>
                  <a:cubicBezTo>
                    <a:pt x="3254320" y="5597431"/>
                    <a:pt x="3234762" y="5593288"/>
                    <a:pt x="3215148" y="5589722"/>
                  </a:cubicBezTo>
                  <a:cubicBezTo>
                    <a:pt x="3169374" y="5581399"/>
                    <a:pt x="3168746" y="5580580"/>
                    <a:pt x="3126658" y="5570058"/>
                  </a:cubicBezTo>
                  <a:cubicBezTo>
                    <a:pt x="3069598" y="5532017"/>
                    <a:pt x="3125099" y="5562891"/>
                    <a:pt x="3028335" y="5540561"/>
                  </a:cubicBezTo>
                  <a:cubicBezTo>
                    <a:pt x="3008138" y="5535900"/>
                    <a:pt x="2969342" y="5520897"/>
                    <a:pt x="2969342" y="5520897"/>
                  </a:cubicBezTo>
                  <a:cubicBezTo>
                    <a:pt x="2959510" y="5511065"/>
                    <a:pt x="2952282" y="5497619"/>
                    <a:pt x="2939845" y="5491400"/>
                  </a:cubicBezTo>
                  <a:cubicBezTo>
                    <a:pt x="2924898" y="5483926"/>
                    <a:pt x="2906968" y="5485325"/>
                    <a:pt x="2890684" y="5481567"/>
                  </a:cubicBezTo>
                  <a:cubicBezTo>
                    <a:pt x="2818600" y="5464932"/>
                    <a:pt x="2831289" y="5468324"/>
                    <a:pt x="2782529" y="5452071"/>
                  </a:cubicBezTo>
                  <a:cubicBezTo>
                    <a:pt x="2772697" y="5445516"/>
                    <a:pt x="2763292" y="5438269"/>
                    <a:pt x="2753032" y="5432406"/>
                  </a:cubicBezTo>
                  <a:cubicBezTo>
                    <a:pt x="2722430" y="5414919"/>
                    <a:pt x="2710340" y="5414856"/>
                    <a:pt x="2684206" y="5393077"/>
                  </a:cubicBezTo>
                  <a:cubicBezTo>
                    <a:pt x="2673524" y="5384175"/>
                    <a:pt x="2665392" y="5372482"/>
                    <a:pt x="2654710" y="5363580"/>
                  </a:cubicBezTo>
                  <a:cubicBezTo>
                    <a:pt x="2572569" y="5295129"/>
                    <a:pt x="2681901" y="5400604"/>
                    <a:pt x="2595716" y="5314419"/>
                  </a:cubicBezTo>
                  <a:cubicBezTo>
                    <a:pt x="2592439" y="5304587"/>
                    <a:pt x="2589967" y="5294448"/>
                    <a:pt x="2585884" y="5284922"/>
                  </a:cubicBezTo>
                  <a:cubicBezTo>
                    <a:pt x="2560417" y="5225500"/>
                    <a:pt x="2574766" y="5265467"/>
                    <a:pt x="2546555" y="5216097"/>
                  </a:cubicBezTo>
                  <a:cubicBezTo>
                    <a:pt x="2539283" y="5203371"/>
                    <a:pt x="2533445" y="5189877"/>
                    <a:pt x="2526890" y="5176767"/>
                  </a:cubicBezTo>
                  <a:cubicBezTo>
                    <a:pt x="2520335" y="5147270"/>
                    <a:pt x="2514554" y="5117591"/>
                    <a:pt x="2507226" y="5088277"/>
                  </a:cubicBezTo>
                  <a:cubicBezTo>
                    <a:pt x="2504712" y="5078222"/>
                    <a:pt x="2499248" y="5068977"/>
                    <a:pt x="2497394" y="5058780"/>
                  </a:cubicBezTo>
                  <a:cubicBezTo>
                    <a:pt x="2491206" y="5024746"/>
                    <a:pt x="2480554" y="4910049"/>
                    <a:pt x="2477729" y="4881800"/>
                  </a:cubicBezTo>
                  <a:cubicBezTo>
                    <a:pt x="2467897" y="4675322"/>
                    <a:pt x="2455610" y="4468947"/>
                    <a:pt x="2448232" y="4262367"/>
                  </a:cubicBezTo>
                  <a:cubicBezTo>
                    <a:pt x="2442499" y="4101843"/>
                    <a:pt x="2443935" y="3941118"/>
                    <a:pt x="2438400" y="3780587"/>
                  </a:cubicBezTo>
                  <a:cubicBezTo>
                    <a:pt x="2434953" y="3680626"/>
                    <a:pt x="2435324" y="3720661"/>
                    <a:pt x="2418735" y="3662600"/>
                  </a:cubicBezTo>
                  <a:cubicBezTo>
                    <a:pt x="2415023" y="3649607"/>
                    <a:pt x="2414100" y="3635745"/>
                    <a:pt x="2408903" y="3623271"/>
                  </a:cubicBezTo>
                  <a:cubicBezTo>
                    <a:pt x="2322707" y="3416400"/>
                    <a:pt x="2415099" y="3655330"/>
                    <a:pt x="2330245" y="3485619"/>
                  </a:cubicBezTo>
                  <a:cubicBezTo>
                    <a:pt x="2318223" y="3461575"/>
                    <a:pt x="2308289" y="3437640"/>
                    <a:pt x="2290916" y="3416793"/>
                  </a:cubicBezTo>
                  <a:cubicBezTo>
                    <a:pt x="2282014" y="3406111"/>
                    <a:pt x="2269956" y="3398273"/>
                    <a:pt x="2261419" y="3387297"/>
                  </a:cubicBezTo>
                  <a:cubicBezTo>
                    <a:pt x="2246909" y="3368642"/>
                    <a:pt x="2245018" y="3334035"/>
                    <a:pt x="2222090" y="3328303"/>
                  </a:cubicBezTo>
                  <a:cubicBezTo>
                    <a:pt x="2172706" y="3315957"/>
                    <a:pt x="2195581" y="3322744"/>
                    <a:pt x="2153264" y="3308638"/>
                  </a:cubicBezTo>
                  <a:cubicBezTo>
                    <a:pt x="2140154" y="3295528"/>
                    <a:pt x="2129021" y="3280085"/>
                    <a:pt x="2113935" y="3269309"/>
                  </a:cubicBezTo>
                  <a:cubicBezTo>
                    <a:pt x="2105502" y="3263285"/>
                    <a:pt x="2094404" y="3262324"/>
                    <a:pt x="2084439" y="3259477"/>
                  </a:cubicBezTo>
                  <a:cubicBezTo>
                    <a:pt x="2026865" y="3243027"/>
                    <a:pt x="2025140" y="3247648"/>
                    <a:pt x="1946787" y="3239813"/>
                  </a:cubicBezTo>
                  <a:cubicBezTo>
                    <a:pt x="1930400" y="3236535"/>
                    <a:pt x="1914110" y="3232727"/>
                    <a:pt x="1897626" y="3229980"/>
                  </a:cubicBezTo>
                  <a:cubicBezTo>
                    <a:pt x="1525091" y="3167889"/>
                    <a:pt x="785040" y="3210992"/>
                    <a:pt x="707923" y="3210316"/>
                  </a:cubicBezTo>
                  <a:cubicBezTo>
                    <a:pt x="682791" y="3206726"/>
                    <a:pt x="628302" y="3201351"/>
                    <a:pt x="599768" y="3190651"/>
                  </a:cubicBezTo>
                  <a:cubicBezTo>
                    <a:pt x="586044" y="3185505"/>
                    <a:pt x="574344" y="3175622"/>
                    <a:pt x="560439" y="3170987"/>
                  </a:cubicBezTo>
                  <a:cubicBezTo>
                    <a:pt x="534800" y="3162441"/>
                    <a:pt x="505954" y="3163408"/>
                    <a:pt x="481781" y="3151322"/>
                  </a:cubicBezTo>
                  <a:cubicBezTo>
                    <a:pt x="468671" y="3144767"/>
                    <a:pt x="456593" y="3135514"/>
                    <a:pt x="442452" y="3131658"/>
                  </a:cubicBezTo>
                  <a:cubicBezTo>
                    <a:pt x="420094" y="3125560"/>
                    <a:pt x="396427" y="3125972"/>
                    <a:pt x="373626" y="3121826"/>
                  </a:cubicBezTo>
                  <a:cubicBezTo>
                    <a:pt x="360331" y="3119409"/>
                    <a:pt x="347407" y="3115271"/>
                    <a:pt x="334297" y="3111993"/>
                  </a:cubicBezTo>
                  <a:cubicBezTo>
                    <a:pt x="298562" y="3076259"/>
                    <a:pt x="306838" y="3087316"/>
                    <a:pt x="275303" y="3043167"/>
                  </a:cubicBezTo>
                  <a:cubicBezTo>
                    <a:pt x="268435" y="3033551"/>
                    <a:pt x="263490" y="3022503"/>
                    <a:pt x="255639" y="3013671"/>
                  </a:cubicBezTo>
                  <a:cubicBezTo>
                    <a:pt x="237163" y="2992886"/>
                    <a:pt x="216310" y="2974342"/>
                    <a:pt x="196645" y="2954677"/>
                  </a:cubicBezTo>
                  <a:lnTo>
                    <a:pt x="167148" y="2925180"/>
                  </a:lnTo>
                  <a:cubicBezTo>
                    <a:pt x="160593" y="2912070"/>
                    <a:pt x="155025" y="2898419"/>
                    <a:pt x="147484" y="2885851"/>
                  </a:cubicBezTo>
                  <a:cubicBezTo>
                    <a:pt x="116894" y="2834867"/>
                    <a:pt x="103692" y="2816808"/>
                    <a:pt x="58994" y="2777697"/>
                  </a:cubicBezTo>
                  <a:cubicBezTo>
                    <a:pt x="50101" y="2769915"/>
                    <a:pt x="39329" y="2764587"/>
                    <a:pt x="29497" y="2758032"/>
                  </a:cubicBezTo>
                  <a:cubicBezTo>
                    <a:pt x="26219" y="2748200"/>
                    <a:pt x="22511" y="2738500"/>
                    <a:pt x="19664" y="2728535"/>
                  </a:cubicBezTo>
                  <a:cubicBezTo>
                    <a:pt x="-5036" y="2642087"/>
                    <a:pt x="23581" y="2730453"/>
                    <a:pt x="0" y="2659709"/>
                  </a:cubicBezTo>
                  <a:cubicBezTo>
                    <a:pt x="3277" y="2535167"/>
                    <a:pt x="3762" y="2410521"/>
                    <a:pt x="9832" y="2286084"/>
                  </a:cubicBezTo>
                  <a:cubicBezTo>
                    <a:pt x="10337" y="2275732"/>
                    <a:pt x="15029" y="2265857"/>
                    <a:pt x="19664" y="2256587"/>
                  </a:cubicBezTo>
                  <a:cubicBezTo>
                    <a:pt x="24949" y="2246018"/>
                    <a:pt x="32460" y="2236706"/>
                    <a:pt x="39329" y="2227090"/>
                  </a:cubicBezTo>
                  <a:cubicBezTo>
                    <a:pt x="48854" y="2213755"/>
                    <a:pt x="58994" y="2200871"/>
                    <a:pt x="68826" y="2187761"/>
                  </a:cubicBezTo>
                  <a:cubicBezTo>
                    <a:pt x="75381" y="2161542"/>
                    <a:pt x="83189" y="2135604"/>
                    <a:pt x="88490" y="2109103"/>
                  </a:cubicBezTo>
                  <a:cubicBezTo>
                    <a:pt x="91768" y="2092716"/>
                    <a:pt x="94565" y="2076226"/>
                    <a:pt x="98323" y="2059942"/>
                  </a:cubicBezTo>
                  <a:cubicBezTo>
                    <a:pt x="104400" y="2033608"/>
                    <a:pt x="112687" y="2007785"/>
                    <a:pt x="117987" y="1981284"/>
                  </a:cubicBezTo>
                  <a:cubicBezTo>
                    <a:pt x="118582" y="1978309"/>
                    <a:pt x="133377" y="1900274"/>
                    <a:pt x="137652" y="1892793"/>
                  </a:cubicBezTo>
                  <a:cubicBezTo>
                    <a:pt x="144551" y="1880721"/>
                    <a:pt x="157316" y="1873129"/>
                    <a:pt x="167148" y="1863297"/>
                  </a:cubicBezTo>
                  <a:cubicBezTo>
                    <a:pt x="169815" y="1847295"/>
                    <a:pt x="175288" y="1795551"/>
                    <a:pt x="186813" y="1774806"/>
                  </a:cubicBezTo>
                  <a:cubicBezTo>
                    <a:pt x="198290" y="1754146"/>
                    <a:pt x="217844" y="1737942"/>
                    <a:pt x="226142" y="1715813"/>
                  </a:cubicBezTo>
                  <a:cubicBezTo>
                    <a:pt x="235974" y="1689594"/>
                    <a:pt x="246069" y="1663471"/>
                    <a:pt x="255639" y="1637155"/>
                  </a:cubicBezTo>
                  <a:cubicBezTo>
                    <a:pt x="259181" y="1627415"/>
                    <a:pt x="260836" y="1616928"/>
                    <a:pt x="265471" y="1607658"/>
                  </a:cubicBezTo>
                  <a:cubicBezTo>
                    <a:pt x="301377" y="1535843"/>
                    <a:pt x="279895" y="1633201"/>
                    <a:pt x="324464" y="1499503"/>
                  </a:cubicBezTo>
                  <a:cubicBezTo>
                    <a:pt x="347015" y="1431854"/>
                    <a:pt x="318034" y="1512365"/>
                    <a:pt x="373626" y="1401180"/>
                  </a:cubicBezTo>
                  <a:cubicBezTo>
                    <a:pt x="421731" y="1304969"/>
                    <a:pt x="367396" y="1390860"/>
                    <a:pt x="412955" y="1322522"/>
                  </a:cubicBezTo>
                  <a:cubicBezTo>
                    <a:pt x="409678" y="1237309"/>
                    <a:pt x="411083" y="1151787"/>
                    <a:pt x="403123" y="1066884"/>
                  </a:cubicBezTo>
                  <a:cubicBezTo>
                    <a:pt x="401188" y="1046246"/>
                    <a:pt x="398115" y="1022547"/>
                    <a:pt x="383458" y="1007890"/>
                  </a:cubicBezTo>
                  <a:cubicBezTo>
                    <a:pt x="335773" y="960205"/>
                    <a:pt x="359555" y="978845"/>
                    <a:pt x="314632" y="948897"/>
                  </a:cubicBezTo>
                  <a:cubicBezTo>
                    <a:pt x="290333" y="875998"/>
                    <a:pt x="313508" y="899173"/>
                    <a:pt x="255639" y="870238"/>
                  </a:cubicBezTo>
                  <a:cubicBezTo>
                    <a:pt x="245807" y="857128"/>
                    <a:pt x="233471" y="845566"/>
                    <a:pt x="226142" y="830909"/>
                  </a:cubicBezTo>
                  <a:cubicBezTo>
                    <a:pt x="216872" y="812369"/>
                    <a:pt x="206477" y="771916"/>
                    <a:pt x="206477" y="771916"/>
                  </a:cubicBezTo>
                  <a:cubicBezTo>
                    <a:pt x="203200" y="752251"/>
                    <a:pt x="200970" y="732383"/>
                    <a:pt x="196645" y="712922"/>
                  </a:cubicBezTo>
                  <a:cubicBezTo>
                    <a:pt x="190858" y="686881"/>
                    <a:pt x="179172" y="668144"/>
                    <a:pt x="167148" y="644097"/>
                  </a:cubicBezTo>
                  <a:cubicBezTo>
                    <a:pt x="160593" y="611323"/>
                    <a:pt x="158054" y="577482"/>
                    <a:pt x="147484" y="545774"/>
                  </a:cubicBezTo>
                  <a:cubicBezTo>
                    <a:pt x="123546" y="473960"/>
                    <a:pt x="132846" y="506890"/>
                    <a:pt x="117987" y="447451"/>
                  </a:cubicBezTo>
                  <a:cubicBezTo>
                    <a:pt x="121264" y="365516"/>
                    <a:pt x="121977" y="283437"/>
                    <a:pt x="127819" y="201645"/>
                  </a:cubicBezTo>
                  <a:cubicBezTo>
                    <a:pt x="128557" y="191307"/>
                    <a:pt x="129559" y="178622"/>
                    <a:pt x="137652" y="172148"/>
                  </a:cubicBezTo>
                  <a:cubicBezTo>
                    <a:pt x="148204" y="163707"/>
                    <a:pt x="163686" y="164733"/>
                    <a:pt x="176981" y="162316"/>
                  </a:cubicBezTo>
                  <a:cubicBezTo>
                    <a:pt x="199782" y="158170"/>
                    <a:pt x="222864" y="155761"/>
                    <a:pt x="245806" y="152484"/>
                  </a:cubicBezTo>
                  <a:cubicBezTo>
                    <a:pt x="245813" y="152482"/>
                    <a:pt x="363786" y="113156"/>
                    <a:pt x="363794" y="113155"/>
                  </a:cubicBezTo>
                  <a:cubicBezTo>
                    <a:pt x="436116" y="101100"/>
                    <a:pt x="403447" y="108157"/>
                    <a:pt x="462116" y="93490"/>
                  </a:cubicBezTo>
                  <a:cubicBezTo>
                    <a:pt x="576826" y="103322"/>
                    <a:pt x="691961" y="109050"/>
                    <a:pt x="806245" y="122987"/>
                  </a:cubicBezTo>
                  <a:cubicBezTo>
                    <a:pt x="826821" y="125496"/>
                    <a:pt x="865239" y="142651"/>
                    <a:pt x="865239" y="142651"/>
                  </a:cubicBezTo>
                  <a:cubicBezTo>
                    <a:pt x="875071" y="149206"/>
                    <a:pt x="884475" y="156453"/>
                    <a:pt x="894735" y="162316"/>
                  </a:cubicBezTo>
                  <a:cubicBezTo>
                    <a:pt x="907461" y="169588"/>
                    <a:pt x="923700" y="171616"/>
                    <a:pt x="934064" y="181980"/>
                  </a:cubicBezTo>
                  <a:cubicBezTo>
                    <a:pt x="941393" y="189309"/>
                    <a:pt x="937422" y="203384"/>
                    <a:pt x="943897" y="211477"/>
                  </a:cubicBezTo>
                  <a:cubicBezTo>
                    <a:pt x="951279" y="220705"/>
                    <a:pt x="963562" y="224587"/>
                    <a:pt x="973394" y="231142"/>
                  </a:cubicBezTo>
                  <a:cubicBezTo>
                    <a:pt x="982606" y="244960"/>
                    <a:pt x="1013069" y="291836"/>
                    <a:pt x="1022555" y="299967"/>
                  </a:cubicBezTo>
                  <a:cubicBezTo>
                    <a:pt x="1038020" y="313223"/>
                    <a:pt x="1071408" y="322807"/>
                    <a:pt x="1091381" y="329464"/>
                  </a:cubicBezTo>
                  <a:cubicBezTo>
                    <a:pt x="1101213" y="339296"/>
                    <a:pt x="1113978" y="346888"/>
                    <a:pt x="1120877" y="358961"/>
                  </a:cubicBezTo>
                  <a:cubicBezTo>
                    <a:pt x="1152831" y="414880"/>
                    <a:pt x="1102853" y="389004"/>
                    <a:pt x="1160206" y="408122"/>
                  </a:cubicBezTo>
                  <a:cubicBezTo>
                    <a:pt x="1170038" y="417954"/>
                    <a:pt x="1180801" y="426937"/>
                    <a:pt x="1189703" y="437619"/>
                  </a:cubicBezTo>
                  <a:cubicBezTo>
                    <a:pt x="1197268" y="446697"/>
                    <a:pt x="1201012" y="458760"/>
                    <a:pt x="1209368" y="467116"/>
                  </a:cubicBezTo>
                  <a:cubicBezTo>
                    <a:pt x="1217724" y="475472"/>
                    <a:pt x="1229032" y="480225"/>
                    <a:pt x="1238864" y="486780"/>
                  </a:cubicBezTo>
                  <a:cubicBezTo>
                    <a:pt x="1245400" y="506388"/>
                    <a:pt x="1259966" y="552007"/>
                    <a:pt x="1268361" y="565438"/>
                  </a:cubicBezTo>
                  <a:cubicBezTo>
                    <a:pt x="1275731" y="577229"/>
                    <a:pt x="1288026" y="585103"/>
                    <a:pt x="1297858" y="594935"/>
                  </a:cubicBezTo>
                  <a:cubicBezTo>
                    <a:pt x="1301135" y="608045"/>
                    <a:pt x="1305200" y="620982"/>
                    <a:pt x="1307690" y="634264"/>
                  </a:cubicBezTo>
                  <a:cubicBezTo>
                    <a:pt x="1315038" y="673453"/>
                    <a:pt x="1317082" y="713726"/>
                    <a:pt x="1327355" y="752251"/>
                  </a:cubicBezTo>
                  <a:cubicBezTo>
                    <a:pt x="1330400" y="763669"/>
                    <a:pt x="1340464" y="771916"/>
                    <a:pt x="1347019" y="781748"/>
                  </a:cubicBezTo>
                  <a:cubicBezTo>
                    <a:pt x="1350297" y="994780"/>
                    <a:pt x="1350588" y="1207880"/>
                    <a:pt x="1356852" y="1420845"/>
                  </a:cubicBezTo>
                  <a:cubicBezTo>
                    <a:pt x="1357802" y="1453140"/>
                    <a:pt x="1372448" y="1454185"/>
                    <a:pt x="1396181" y="1470006"/>
                  </a:cubicBezTo>
                  <a:cubicBezTo>
                    <a:pt x="1409291" y="1466729"/>
                    <a:pt x="1424266" y="1467670"/>
                    <a:pt x="1435510" y="1460174"/>
                  </a:cubicBezTo>
                  <a:cubicBezTo>
                    <a:pt x="1445342" y="1453619"/>
                    <a:pt x="1447609" y="1439755"/>
                    <a:pt x="1455174" y="1430677"/>
                  </a:cubicBezTo>
                  <a:cubicBezTo>
                    <a:pt x="1518265" y="1354967"/>
                    <a:pt x="1455510" y="1444921"/>
                    <a:pt x="1504335" y="1371684"/>
                  </a:cubicBezTo>
                  <a:cubicBezTo>
                    <a:pt x="1507613" y="1358574"/>
                    <a:pt x="1508845" y="1344776"/>
                    <a:pt x="1514168" y="1332355"/>
                  </a:cubicBezTo>
                  <a:cubicBezTo>
                    <a:pt x="1551104" y="1246171"/>
                    <a:pt x="1519988" y="1356223"/>
                    <a:pt x="1543664" y="1273361"/>
                  </a:cubicBezTo>
                  <a:cubicBezTo>
                    <a:pt x="1563257" y="1204787"/>
                    <a:pt x="1544011" y="1261973"/>
                    <a:pt x="1563329" y="1175038"/>
                  </a:cubicBezTo>
                  <a:cubicBezTo>
                    <a:pt x="1565577" y="1164921"/>
                    <a:pt x="1569884" y="1155374"/>
                    <a:pt x="1573161" y="1145542"/>
                  </a:cubicBezTo>
                  <a:cubicBezTo>
                    <a:pt x="1579716" y="1086548"/>
                    <a:pt x="1596528" y="1027802"/>
                    <a:pt x="1592826" y="968561"/>
                  </a:cubicBezTo>
                  <a:cubicBezTo>
                    <a:pt x="1589549" y="916122"/>
                    <a:pt x="1590093" y="863304"/>
                    <a:pt x="1582994" y="811245"/>
                  </a:cubicBezTo>
                  <a:cubicBezTo>
                    <a:pt x="1560881" y="649081"/>
                    <a:pt x="1569469" y="818583"/>
                    <a:pt x="1553497" y="722755"/>
                  </a:cubicBezTo>
                  <a:cubicBezTo>
                    <a:pt x="1550219" y="703090"/>
                    <a:pt x="1547230" y="683375"/>
                    <a:pt x="1543664" y="663761"/>
                  </a:cubicBezTo>
                  <a:cubicBezTo>
                    <a:pt x="1539250" y="639483"/>
                    <a:pt x="1534496" y="608719"/>
                    <a:pt x="1524000" y="585103"/>
                  </a:cubicBezTo>
                  <a:cubicBezTo>
                    <a:pt x="1515071" y="565012"/>
                    <a:pt x="1505180" y="545328"/>
                    <a:pt x="1494503" y="526109"/>
                  </a:cubicBezTo>
                  <a:cubicBezTo>
                    <a:pt x="1488764" y="515779"/>
                    <a:pt x="1483195" y="504969"/>
                    <a:pt x="1474839" y="496613"/>
                  </a:cubicBezTo>
                  <a:cubicBezTo>
                    <a:pt x="1455778" y="477552"/>
                    <a:pt x="1439837" y="475113"/>
                    <a:pt x="1415845" y="467116"/>
                  </a:cubicBezTo>
                  <a:cubicBezTo>
                    <a:pt x="1409290" y="457284"/>
                    <a:pt x="1403746" y="446697"/>
                    <a:pt x="1396181" y="437619"/>
                  </a:cubicBezTo>
                  <a:cubicBezTo>
                    <a:pt x="1333083" y="361901"/>
                    <a:pt x="1395851" y="451870"/>
                    <a:pt x="1347019" y="378626"/>
                  </a:cubicBezTo>
                  <a:cubicBezTo>
                    <a:pt x="1343742" y="368794"/>
                    <a:pt x="1343661" y="357222"/>
                    <a:pt x="1337187" y="349129"/>
                  </a:cubicBezTo>
                  <a:cubicBezTo>
                    <a:pt x="1284747" y="283578"/>
                    <a:pt x="1327355" y="378627"/>
                    <a:pt x="1288026" y="299967"/>
                  </a:cubicBezTo>
                  <a:cubicBezTo>
                    <a:pt x="1283391" y="290697"/>
                    <a:pt x="1281041" y="280436"/>
                    <a:pt x="1278194" y="270471"/>
                  </a:cubicBezTo>
                  <a:cubicBezTo>
                    <a:pt x="1258603" y="201904"/>
                    <a:pt x="1277845" y="259073"/>
                    <a:pt x="1258529" y="172148"/>
                  </a:cubicBezTo>
                  <a:cubicBezTo>
                    <a:pt x="1251744" y="141616"/>
                    <a:pt x="1246711" y="139673"/>
                    <a:pt x="1229032" y="113155"/>
                  </a:cubicBezTo>
                  <a:cubicBezTo>
                    <a:pt x="1238864" y="106600"/>
                    <a:pt x="1247960" y="98775"/>
                    <a:pt x="1258529" y="93490"/>
                  </a:cubicBezTo>
                  <a:cubicBezTo>
                    <a:pt x="1267799" y="88855"/>
                    <a:pt x="1278061" y="86505"/>
                    <a:pt x="1288026" y="83658"/>
                  </a:cubicBezTo>
                  <a:cubicBezTo>
                    <a:pt x="1329092" y="71925"/>
                    <a:pt x="1339995" y="71719"/>
                    <a:pt x="1386348" y="63993"/>
                  </a:cubicBezTo>
                  <a:cubicBezTo>
                    <a:pt x="1460602" y="34293"/>
                    <a:pt x="1418390" y="48609"/>
                    <a:pt x="1514168" y="24664"/>
                  </a:cubicBezTo>
                  <a:lnTo>
                    <a:pt x="1553497" y="14832"/>
                  </a:lnTo>
                  <a:lnTo>
                    <a:pt x="1592826" y="5000"/>
                  </a:lnTo>
                  <a:cubicBezTo>
                    <a:pt x="1779080" y="9331"/>
                    <a:pt x="1902824" y="-18799"/>
                    <a:pt x="2054942" y="24664"/>
                  </a:cubicBezTo>
                  <a:cubicBezTo>
                    <a:pt x="2064907" y="27511"/>
                    <a:pt x="2074607" y="31219"/>
                    <a:pt x="2084439" y="34497"/>
                  </a:cubicBezTo>
                  <a:cubicBezTo>
                    <a:pt x="2130323" y="103322"/>
                    <a:pt x="2104104" y="80380"/>
                    <a:pt x="2153264" y="113155"/>
                  </a:cubicBezTo>
                  <a:cubicBezTo>
                    <a:pt x="2201176" y="185019"/>
                    <a:pt x="2137408" y="99941"/>
                    <a:pt x="2212258" y="162316"/>
                  </a:cubicBezTo>
                  <a:cubicBezTo>
                    <a:pt x="2221336" y="169881"/>
                    <a:pt x="2225368" y="181981"/>
                    <a:pt x="2231923" y="191813"/>
                  </a:cubicBezTo>
                  <a:cubicBezTo>
                    <a:pt x="2251575" y="290074"/>
                    <a:pt x="2224037" y="199648"/>
                    <a:pt x="2271252" y="270471"/>
                  </a:cubicBezTo>
                  <a:cubicBezTo>
                    <a:pt x="2277001" y="279094"/>
                    <a:pt x="2278106" y="290040"/>
                    <a:pt x="2281084" y="299967"/>
                  </a:cubicBezTo>
                  <a:cubicBezTo>
                    <a:pt x="2314844" y="412502"/>
                    <a:pt x="2288316" y="331500"/>
                    <a:pt x="2310581" y="398290"/>
                  </a:cubicBezTo>
                  <a:cubicBezTo>
                    <a:pt x="2304026" y="562161"/>
                    <a:pt x="2293103" y="725916"/>
                    <a:pt x="2290916" y="889903"/>
                  </a:cubicBezTo>
                  <a:cubicBezTo>
                    <a:pt x="2287378" y="1155215"/>
                    <a:pt x="2223200" y="1151218"/>
                    <a:pt x="2349910" y="1125877"/>
                  </a:cubicBezTo>
                  <a:cubicBezTo>
                    <a:pt x="2353187" y="1116045"/>
                    <a:pt x="2353993" y="1105003"/>
                    <a:pt x="2359742" y="1096380"/>
                  </a:cubicBezTo>
                  <a:cubicBezTo>
                    <a:pt x="2378135" y="1068790"/>
                    <a:pt x="2399432" y="1060168"/>
                    <a:pt x="2428568" y="1047219"/>
                  </a:cubicBezTo>
                  <a:cubicBezTo>
                    <a:pt x="2444696" y="1040051"/>
                    <a:pt x="2461943" y="1035448"/>
                    <a:pt x="2477729" y="1027555"/>
                  </a:cubicBezTo>
                  <a:cubicBezTo>
                    <a:pt x="2553970" y="989435"/>
                    <a:pt x="2462582" y="1022771"/>
                    <a:pt x="2536723" y="998058"/>
                  </a:cubicBezTo>
                  <a:cubicBezTo>
                    <a:pt x="2543278" y="988226"/>
                    <a:pt x="2548031" y="976917"/>
                    <a:pt x="2556387" y="968561"/>
                  </a:cubicBezTo>
                  <a:cubicBezTo>
                    <a:pt x="2572354" y="952594"/>
                    <a:pt x="2607224" y="939512"/>
                    <a:pt x="2625213" y="929232"/>
                  </a:cubicBezTo>
                  <a:cubicBezTo>
                    <a:pt x="2678024" y="899054"/>
                    <a:pt x="2629443" y="915884"/>
                    <a:pt x="2694039" y="899735"/>
                  </a:cubicBezTo>
                  <a:cubicBezTo>
                    <a:pt x="2716981" y="876793"/>
                    <a:pt x="2744867" y="857904"/>
                    <a:pt x="2762864" y="830909"/>
                  </a:cubicBezTo>
                  <a:lnTo>
                    <a:pt x="2802194" y="771916"/>
                  </a:lnTo>
                  <a:cubicBezTo>
                    <a:pt x="2819567" y="650302"/>
                    <a:pt x="2789793" y="742851"/>
                    <a:pt x="2851355" y="673593"/>
                  </a:cubicBezTo>
                  <a:cubicBezTo>
                    <a:pt x="2867056" y="655929"/>
                    <a:pt x="2890684" y="614600"/>
                    <a:pt x="2890684" y="614600"/>
                  </a:cubicBezTo>
                  <a:cubicBezTo>
                    <a:pt x="2893961" y="591658"/>
                    <a:pt x="2889261" y="566033"/>
                    <a:pt x="2900516" y="545774"/>
                  </a:cubicBezTo>
                  <a:cubicBezTo>
                    <a:pt x="2907634" y="532961"/>
                    <a:pt x="2927119" y="533381"/>
                    <a:pt x="2939845" y="526109"/>
                  </a:cubicBezTo>
                  <a:cubicBezTo>
                    <a:pt x="2950105" y="520246"/>
                    <a:pt x="2958544" y="511244"/>
                    <a:pt x="2969342" y="506445"/>
                  </a:cubicBezTo>
                  <a:cubicBezTo>
                    <a:pt x="2988284" y="498027"/>
                    <a:pt x="3028335" y="486780"/>
                    <a:pt x="3028335" y="486780"/>
                  </a:cubicBezTo>
                  <a:cubicBezTo>
                    <a:pt x="3054891" y="446948"/>
                    <a:pt x="3041596" y="459800"/>
                    <a:pt x="3087329" y="427787"/>
                  </a:cubicBezTo>
                  <a:cubicBezTo>
                    <a:pt x="3106691" y="414234"/>
                    <a:pt x="3146323" y="388458"/>
                    <a:pt x="3146323" y="388458"/>
                  </a:cubicBezTo>
                  <a:cubicBezTo>
                    <a:pt x="3152878" y="378626"/>
                    <a:pt x="3158297" y="367933"/>
                    <a:pt x="3165987" y="358961"/>
                  </a:cubicBezTo>
                  <a:cubicBezTo>
                    <a:pt x="3178053" y="344884"/>
                    <a:pt x="3194192" y="334464"/>
                    <a:pt x="3205316" y="319632"/>
                  </a:cubicBezTo>
                  <a:cubicBezTo>
                    <a:pt x="3273188" y="229137"/>
                    <a:pt x="3165281" y="340348"/>
                    <a:pt x="3244645" y="221309"/>
                  </a:cubicBezTo>
                  <a:lnTo>
                    <a:pt x="3264310" y="191813"/>
                  </a:lnTo>
                  <a:cubicBezTo>
                    <a:pt x="3289022" y="117674"/>
                    <a:pt x="3252813" y="206183"/>
                    <a:pt x="3303639" y="142651"/>
                  </a:cubicBezTo>
                  <a:cubicBezTo>
                    <a:pt x="3310113" y="134558"/>
                    <a:pt x="3306997" y="121248"/>
                    <a:pt x="3313471" y="113155"/>
                  </a:cubicBezTo>
                  <a:cubicBezTo>
                    <a:pt x="3320853" y="103927"/>
                    <a:pt x="3332399" y="98775"/>
                    <a:pt x="3342968" y="93490"/>
                  </a:cubicBezTo>
                  <a:cubicBezTo>
                    <a:pt x="3380798" y="74575"/>
                    <a:pt x="3452991" y="76338"/>
                    <a:pt x="3480619" y="73826"/>
                  </a:cubicBezTo>
                  <a:cubicBezTo>
                    <a:pt x="3502692" y="66468"/>
                    <a:pt x="3541648" y="54123"/>
                    <a:pt x="3559277" y="44329"/>
                  </a:cubicBezTo>
                  <a:cubicBezTo>
                    <a:pt x="3573602" y="36371"/>
                    <a:pt x="3582345" y="16865"/>
                    <a:pt x="3598606" y="14832"/>
                  </a:cubicBezTo>
                  <a:cubicBezTo>
                    <a:pt x="3689723" y="3442"/>
                    <a:pt x="3782142" y="8277"/>
                    <a:pt x="3873910" y="5000"/>
                  </a:cubicBezTo>
                  <a:cubicBezTo>
                    <a:pt x="3978787" y="14832"/>
                    <a:pt x="4084105" y="20755"/>
                    <a:pt x="4188542" y="34497"/>
                  </a:cubicBezTo>
                  <a:cubicBezTo>
                    <a:pt x="4209093" y="37201"/>
                    <a:pt x="4227338" y="49500"/>
                    <a:pt x="4247535" y="54161"/>
                  </a:cubicBezTo>
                  <a:cubicBezTo>
                    <a:pt x="4270116" y="59372"/>
                    <a:pt x="4293419" y="60716"/>
                    <a:pt x="4316361" y="63993"/>
                  </a:cubicBezTo>
                  <a:cubicBezTo>
                    <a:pt x="4414684" y="145929"/>
                    <a:pt x="4520828" y="219299"/>
                    <a:pt x="4611329" y="309800"/>
                  </a:cubicBezTo>
                  <a:cubicBezTo>
                    <a:pt x="4621161" y="319632"/>
                    <a:pt x="4629581" y="331118"/>
                    <a:pt x="4640826" y="339297"/>
                  </a:cubicBezTo>
                  <a:cubicBezTo>
                    <a:pt x="4665831" y="357483"/>
                    <a:pt x="4697621" y="366595"/>
                    <a:pt x="4719484" y="388458"/>
                  </a:cubicBezTo>
                  <a:lnTo>
                    <a:pt x="4788310" y="457284"/>
                  </a:lnTo>
                  <a:cubicBezTo>
                    <a:pt x="4815987" y="540316"/>
                    <a:pt x="4778698" y="452944"/>
                    <a:pt x="4935794" y="545774"/>
                  </a:cubicBezTo>
                  <a:cubicBezTo>
                    <a:pt x="4965788" y="563498"/>
                    <a:pt x="4986276" y="594108"/>
                    <a:pt x="5014452" y="614600"/>
                  </a:cubicBezTo>
                  <a:cubicBezTo>
                    <a:pt x="5028844" y="625067"/>
                    <a:pt x="5099160" y="633634"/>
                    <a:pt x="5102942" y="634264"/>
                  </a:cubicBezTo>
                  <a:cubicBezTo>
                    <a:pt x="5119329" y="644096"/>
                    <a:pt x="5138590" y="650248"/>
                    <a:pt x="5152103" y="663761"/>
                  </a:cubicBezTo>
                  <a:cubicBezTo>
                    <a:pt x="5159432" y="671090"/>
                    <a:pt x="5159902" y="683095"/>
                    <a:pt x="5161935" y="693258"/>
                  </a:cubicBezTo>
                  <a:cubicBezTo>
                    <a:pt x="5166480" y="715983"/>
                    <a:pt x="5159845" y="742212"/>
                    <a:pt x="5171768" y="762084"/>
                  </a:cubicBezTo>
                  <a:cubicBezTo>
                    <a:pt x="5200483" y="809943"/>
                    <a:pt x="5244193" y="847027"/>
                    <a:pt x="5279923" y="889903"/>
                  </a:cubicBezTo>
                  <a:cubicBezTo>
                    <a:pt x="5293358" y="906025"/>
                    <a:pt x="5306368" y="922499"/>
                    <a:pt x="5319252" y="939064"/>
                  </a:cubicBezTo>
                  <a:cubicBezTo>
                    <a:pt x="5329313" y="951999"/>
                    <a:pt x="5348748" y="978393"/>
                    <a:pt x="5348748" y="978393"/>
                  </a:cubicBezTo>
                  <a:cubicBezTo>
                    <a:pt x="5352026" y="991503"/>
                    <a:pt x="5349787" y="1007462"/>
                    <a:pt x="5358581" y="1017722"/>
                  </a:cubicBezTo>
                  <a:cubicBezTo>
                    <a:pt x="5371018" y="1032232"/>
                    <a:pt x="5391841" y="1036618"/>
                    <a:pt x="5407742" y="1047219"/>
                  </a:cubicBezTo>
                  <a:cubicBezTo>
                    <a:pt x="5410654" y="1049161"/>
                    <a:pt x="5466513" y="1092609"/>
                    <a:pt x="5476568" y="1096380"/>
                  </a:cubicBezTo>
                  <a:cubicBezTo>
                    <a:pt x="5492216" y="1102248"/>
                    <a:pt x="5509342" y="1102935"/>
                    <a:pt x="5525729" y="1106213"/>
                  </a:cubicBezTo>
                  <a:cubicBezTo>
                    <a:pt x="5548671" y="1125877"/>
                    <a:pt x="5574137" y="1142932"/>
                    <a:pt x="5594555" y="1165206"/>
                  </a:cubicBezTo>
                  <a:cubicBezTo>
                    <a:pt x="5610525" y="1182628"/>
                    <a:pt x="5619474" y="1205467"/>
                    <a:pt x="5633884" y="1224200"/>
                  </a:cubicBezTo>
                  <a:cubicBezTo>
                    <a:pt x="5673362" y="1275523"/>
                    <a:pt x="5690888" y="1291037"/>
                    <a:pt x="5732206" y="1332355"/>
                  </a:cubicBezTo>
                  <a:cubicBezTo>
                    <a:pt x="5749014" y="1416386"/>
                    <a:pt x="5726208" y="1355853"/>
                    <a:pt x="5801032" y="1430677"/>
                  </a:cubicBezTo>
                  <a:cubicBezTo>
                    <a:pt x="5812619" y="1442264"/>
                    <a:pt x="5821004" y="1456671"/>
                    <a:pt x="5830529" y="1470006"/>
                  </a:cubicBezTo>
                  <a:cubicBezTo>
                    <a:pt x="5837398" y="1479622"/>
                    <a:pt x="5840740" y="1492413"/>
                    <a:pt x="5850194" y="1499503"/>
                  </a:cubicBezTo>
                  <a:cubicBezTo>
                    <a:pt x="5867782" y="1512694"/>
                    <a:pt x="5890894" y="1516805"/>
                    <a:pt x="5909187" y="1529000"/>
                  </a:cubicBezTo>
                  <a:cubicBezTo>
                    <a:pt x="5930485" y="1543199"/>
                    <a:pt x="5947892" y="1562554"/>
                    <a:pt x="5968181" y="1578161"/>
                  </a:cubicBezTo>
                  <a:cubicBezTo>
                    <a:pt x="6071329" y="1657505"/>
                    <a:pt x="6000146" y="1603451"/>
                    <a:pt x="6076335" y="1646987"/>
                  </a:cubicBezTo>
                  <a:cubicBezTo>
                    <a:pt x="6086595" y="1652850"/>
                    <a:pt x="6095502" y="1660912"/>
                    <a:pt x="6105832" y="1666651"/>
                  </a:cubicBezTo>
                  <a:cubicBezTo>
                    <a:pt x="6125051" y="1677328"/>
                    <a:pt x="6146392" y="1684166"/>
                    <a:pt x="6164826" y="1696148"/>
                  </a:cubicBezTo>
                  <a:cubicBezTo>
                    <a:pt x="6212103" y="1726878"/>
                    <a:pt x="6262605" y="1754600"/>
                    <a:pt x="6302477" y="1794471"/>
                  </a:cubicBezTo>
                  <a:cubicBezTo>
                    <a:pt x="6312309" y="1804303"/>
                    <a:pt x="6320404" y="1816254"/>
                    <a:pt x="6331974" y="1823967"/>
                  </a:cubicBezTo>
                  <a:cubicBezTo>
                    <a:pt x="6350267" y="1836162"/>
                    <a:pt x="6373480" y="1840140"/>
                    <a:pt x="6390968" y="1853464"/>
                  </a:cubicBezTo>
                  <a:cubicBezTo>
                    <a:pt x="6442715" y="1892890"/>
                    <a:pt x="6484323" y="1945198"/>
                    <a:pt x="6538452" y="1981284"/>
                  </a:cubicBezTo>
                  <a:cubicBezTo>
                    <a:pt x="6548284" y="1987839"/>
                    <a:pt x="6559592" y="1992592"/>
                    <a:pt x="6567948" y="2000948"/>
                  </a:cubicBezTo>
                  <a:cubicBezTo>
                    <a:pt x="6579535" y="2012535"/>
                    <a:pt x="6585858" y="2028690"/>
                    <a:pt x="6597445" y="2040277"/>
                  </a:cubicBezTo>
                  <a:cubicBezTo>
                    <a:pt x="6628780" y="2071612"/>
                    <a:pt x="6639754" y="2068667"/>
                    <a:pt x="6676103" y="2089438"/>
                  </a:cubicBezTo>
                  <a:cubicBezTo>
                    <a:pt x="6686363" y="2095301"/>
                    <a:pt x="6695768" y="2102548"/>
                    <a:pt x="6705600" y="2109103"/>
                  </a:cubicBezTo>
                  <a:cubicBezTo>
                    <a:pt x="6779963" y="2257829"/>
                    <a:pt x="6717859" y="2154450"/>
                    <a:pt x="6971071" y="2354909"/>
                  </a:cubicBezTo>
                  <a:lnTo>
                    <a:pt x="6971071" y="2354909"/>
                  </a:lnTo>
                  <a:cubicBezTo>
                    <a:pt x="7016149" y="2422527"/>
                    <a:pt x="6987979" y="2406430"/>
                    <a:pt x="7039897" y="2423735"/>
                  </a:cubicBezTo>
                  <a:cubicBezTo>
                    <a:pt x="7058110" y="2514803"/>
                    <a:pt x="7034635" y="2434193"/>
                    <a:pt x="7079226" y="2512226"/>
                  </a:cubicBezTo>
                  <a:cubicBezTo>
                    <a:pt x="7084368" y="2521224"/>
                    <a:pt x="7080965" y="2535248"/>
                    <a:pt x="7089058" y="2541722"/>
                  </a:cubicBezTo>
                  <a:cubicBezTo>
                    <a:pt x="7099610" y="2550164"/>
                    <a:pt x="7115277" y="2548277"/>
                    <a:pt x="7128387" y="2551555"/>
                  </a:cubicBezTo>
                  <a:cubicBezTo>
                    <a:pt x="7134942" y="2564665"/>
                    <a:pt x="7139431" y="2579030"/>
                    <a:pt x="7148052" y="2590884"/>
                  </a:cubicBezTo>
                  <a:cubicBezTo>
                    <a:pt x="7179634" y="2634309"/>
                    <a:pt x="7209901" y="2662565"/>
                    <a:pt x="7246374" y="2699038"/>
                  </a:cubicBezTo>
                  <a:cubicBezTo>
                    <a:pt x="7249651" y="2712148"/>
                    <a:pt x="7249044" y="2726908"/>
                    <a:pt x="7256206" y="2738367"/>
                  </a:cubicBezTo>
                  <a:cubicBezTo>
                    <a:pt x="7273238" y="2765618"/>
                    <a:pt x="7299646" y="2780437"/>
                    <a:pt x="7325032" y="2797361"/>
                  </a:cubicBezTo>
                  <a:cubicBezTo>
                    <a:pt x="7329561" y="2878884"/>
                    <a:pt x="7325616" y="2980911"/>
                    <a:pt x="7354529" y="3062832"/>
                  </a:cubicBezTo>
                  <a:cubicBezTo>
                    <a:pt x="7364285" y="3090475"/>
                    <a:pt x="7380748" y="3115271"/>
                    <a:pt x="7393858" y="3141490"/>
                  </a:cubicBezTo>
                  <a:cubicBezTo>
                    <a:pt x="7400413" y="3170987"/>
                    <a:pt x="7402676" y="3201778"/>
                    <a:pt x="7413523" y="3229980"/>
                  </a:cubicBezTo>
                  <a:cubicBezTo>
                    <a:pt x="7419406" y="3245275"/>
                    <a:pt x="7439387" y="3253330"/>
                    <a:pt x="7443019" y="3269309"/>
                  </a:cubicBezTo>
                  <a:cubicBezTo>
                    <a:pt x="7449649" y="3298481"/>
                    <a:pt x="7468758" y="3568470"/>
                    <a:pt x="7492181" y="3603606"/>
                  </a:cubicBezTo>
                  <a:lnTo>
                    <a:pt x="7511845" y="3633103"/>
                  </a:lnTo>
                  <a:cubicBezTo>
                    <a:pt x="7540072" y="3746013"/>
                    <a:pt x="7500601" y="3606868"/>
                    <a:pt x="7541342" y="3701929"/>
                  </a:cubicBezTo>
                  <a:cubicBezTo>
                    <a:pt x="7546665" y="3714350"/>
                    <a:pt x="7547462" y="3728265"/>
                    <a:pt x="7551174" y="3741258"/>
                  </a:cubicBezTo>
                  <a:cubicBezTo>
                    <a:pt x="7554021" y="3751223"/>
                    <a:pt x="7552382" y="3765006"/>
                    <a:pt x="7561006" y="3770755"/>
                  </a:cubicBezTo>
                  <a:cubicBezTo>
                    <a:pt x="7574911" y="3780025"/>
                    <a:pt x="7593781" y="3777310"/>
                    <a:pt x="7610168" y="3780587"/>
                  </a:cubicBezTo>
                  <a:cubicBezTo>
                    <a:pt x="7620000" y="3793697"/>
                    <a:pt x="7627075" y="3809425"/>
                    <a:pt x="7639664" y="3819916"/>
                  </a:cubicBezTo>
                  <a:cubicBezTo>
                    <a:pt x="7647626" y="3826551"/>
                    <a:pt x="7659891" y="3825113"/>
                    <a:pt x="7669161" y="3829748"/>
                  </a:cubicBezTo>
                  <a:cubicBezTo>
                    <a:pt x="7679730" y="3835033"/>
                    <a:pt x="7687796" y="3844758"/>
                    <a:pt x="7698658" y="3849413"/>
                  </a:cubicBezTo>
                  <a:cubicBezTo>
                    <a:pt x="7714108" y="3856035"/>
                    <a:pt x="7774317" y="3865578"/>
                    <a:pt x="7787148" y="3869077"/>
                  </a:cubicBezTo>
                  <a:cubicBezTo>
                    <a:pt x="7807146" y="3874531"/>
                    <a:pt x="7826477" y="3882187"/>
                    <a:pt x="7846142" y="3888742"/>
                  </a:cubicBezTo>
                  <a:cubicBezTo>
                    <a:pt x="7849419" y="3901852"/>
                    <a:pt x="7853919" y="3914715"/>
                    <a:pt x="7855974" y="3928071"/>
                  </a:cubicBezTo>
                  <a:cubicBezTo>
                    <a:pt x="7860487" y="3957404"/>
                    <a:pt x="7857078" y="3988195"/>
                    <a:pt x="7865806" y="4016561"/>
                  </a:cubicBezTo>
                  <a:cubicBezTo>
                    <a:pt x="7870625" y="4032223"/>
                    <a:pt x="7885471" y="4042780"/>
                    <a:pt x="7895303" y="4055890"/>
                  </a:cubicBezTo>
                  <a:cubicBezTo>
                    <a:pt x="7905819" y="4118990"/>
                    <a:pt x="7914968" y="4163952"/>
                    <a:pt x="7914968" y="4232871"/>
                  </a:cubicBezTo>
                  <a:cubicBezTo>
                    <a:pt x="7914968" y="4289675"/>
                    <a:pt x="7931804" y="4358092"/>
                    <a:pt x="7875639" y="4390187"/>
                  </a:cubicBezTo>
                  <a:cubicBezTo>
                    <a:pt x="7863906" y="4396891"/>
                    <a:pt x="7849420" y="4396742"/>
                    <a:pt x="7836310" y="4400019"/>
                  </a:cubicBezTo>
                  <a:cubicBezTo>
                    <a:pt x="7758766" y="4451716"/>
                    <a:pt x="7872884" y="4381273"/>
                    <a:pt x="7698658" y="4439348"/>
                  </a:cubicBezTo>
                  <a:cubicBezTo>
                    <a:pt x="7683112" y="4444530"/>
                    <a:pt x="7673225" y="4460160"/>
                    <a:pt x="7659329" y="4468845"/>
                  </a:cubicBezTo>
                  <a:cubicBezTo>
                    <a:pt x="7625054" y="4490267"/>
                    <a:pt x="7618416" y="4488905"/>
                    <a:pt x="7580671" y="4498342"/>
                  </a:cubicBezTo>
                  <a:cubicBezTo>
                    <a:pt x="7491280" y="4557934"/>
                    <a:pt x="7628400" y="4460444"/>
                    <a:pt x="7521677" y="4567167"/>
                  </a:cubicBezTo>
                  <a:cubicBezTo>
                    <a:pt x="7511313" y="4577531"/>
                    <a:pt x="7495458" y="4580277"/>
                    <a:pt x="7482348" y="4586832"/>
                  </a:cubicBezTo>
                  <a:cubicBezTo>
                    <a:pt x="7415836" y="4675516"/>
                    <a:pt x="7500118" y="4569063"/>
                    <a:pt x="7384026" y="4685155"/>
                  </a:cubicBezTo>
                  <a:cubicBezTo>
                    <a:pt x="7369187" y="4699994"/>
                    <a:pt x="7360631" y="4720659"/>
                    <a:pt x="7344697" y="4734316"/>
                  </a:cubicBezTo>
                  <a:cubicBezTo>
                    <a:pt x="7336828" y="4741061"/>
                    <a:pt x="7324726" y="4740065"/>
                    <a:pt x="7315200" y="4744148"/>
                  </a:cubicBezTo>
                  <a:cubicBezTo>
                    <a:pt x="7301728" y="4749922"/>
                    <a:pt x="7289265" y="4757860"/>
                    <a:pt x="7275871" y="4763813"/>
                  </a:cubicBezTo>
                  <a:cubicBezTo>
                    <a:pt x="7259743" y="4770981"/>
                    <a:pt x="7242838" y="4776309"/>
                    <a:pt x="7226710" y="4783477"/>
                  </a:cubicBezTo>
                  <a:cubicBezTo>
                    <a:pt x="7181363" y="4803631"/>
                    <a:pt x="7175195" y="4811266"/>
                    <a:pt x="7128387" y="4842471"/>
                  </a:cubicBezTo>
                  <a:cubicBezTo>
                    <a:pt x="7111258" y="4876731"/>
                    <a:pt x="7101610" y="4893305"/>
                    <a:pt x="7089058" y="4930961"/>
                  </a:cubicBezTo>
                  <a:cubicBezTo>
                    <a:pt x="7084785" y="4943781"/>
                    <a:pt x="7085269" y="4958204"/>
                    <a:pt x="7079226" y="4970290"/>
                  </a:cubicBezTo>
                  <a:cubicBezTo>
                    <a:pt x="7071897" y="4984947"/>
                    <a:pt x="7058414" y="4995723"/>
                    <a:pt x="7049729" y="5009619"/>
                  </a:cubicBezTo>
                  <a:cubicBezTo>
                    <a:pt x="7041961" y="5022048"/>
                    <a:pt x="7037182" y="5036135"/>
                    <a:pt x="7030064" y="5048948"/>
                  </a:cubicBezTo>
                  <a:cubicBezTo>
                    <a:pt x="7020783" y="5065653"/>
                    <a:pt x="7008476" y="5080712"/>
                    <a:pt x="7000568" y="5098109"/>
                  </a:cubicBezTo>
                  <a:cubicBezTo>
                    <a:pt x="6991991" y="5116979"/>
                    <a:pt x="6993340" y="5140520"/>
                    <a:pt x="6980903" y="5157103"/>
                  </a:cubicBezTo>
                  <a:cubicBezTo>
                    <a:pt x="6971071" y="5170213"/>
                    <a:pt x="6962993" y="5184844"/>
                    <a:pt x="6951406" y="5196432"/>
                  </a:cubicBezTo>
                  <a:cubicBezTo>
                    <a:pt x="6874063" y="5273776"/>
                    <a:pt x="6972953" y="5148947"/>
                    <a:pt x="6892413" y="5245593"/>
                  </a:cubicBezTo>
                  <a:cubicBezTo>
                    <a:pt x="6884848" y="5254671"/>
                    <a:pt x="6880313" y="5266012"/>
                    <a:pt x="6872748" y="5275090"/>
                  </a:cubicBezTo>
                  <a:cubicBezTo>
                    <a:pt x="6822923" y="5334881"/>
                    <a:pt x="6859975" y="5271143"/>
                    <a:pt x="6823587" y="5343916"/>
                  </a:cubicBezTo>
                  <a:cubicBezTo>
                    <a:pt x="6817695" y="5379268"/>
                    <a:pt x="6817125" y="5401602"/>
                    <a:pt x="6803923" y="5432406"/>
                  </a:cubicBezTo>
                  <a:cubicBezTo>
                    <a:pt x="6798149" y="5445878"/>
                    <a:pt x="6790032" y="5458263"/>
                    <a:pt x="6784258" y="5471735"/>
                  </a:cubicBezTo>
                  <a:cubicBezTo>
                    <a:pt x="6777882" y="5486612"/>
                    <a:pt x="6766862" y="5526955"/>
                    <a:pt x="6764594" y="5540561"/>
                  </a:cubicBezTo>
                  <a:cubicBezTo>
                    <a:pt x="6735307" y="5716279"/>
                    <a:pt x="6770243" y="5560115"/>
                    <a:pt x="6744929" y="5648716"/>
                  </a:cubicBezTo>
                  <a:cubicBezTo>
                    <a:pt x="6743289" y="5654457"/>
                    <a:pt x="6731160" y="5708699"/>
                    <a:pt x="6725264" y="5717542"/>
                  </a:cubicBezTo>
                  <a:cubicBezTo>
                    <a:pt x="6717551" y="5729111"/>
                    <a:pt x="6705600" y="5737206"/>
                    <a:pt x="6695768" y="5747038"/>
                  </a:cubicBezTo>
                  <a:cubicBezTo>
                    <a:pt x="6692762" y="5759063"/>
                    <a:pt x="6677298" y="5829465"/>
                    <a:pt x="6666271" y="5855193"/>
                  </a:cubicBezTo>
                  <a:cubicBezTo>
                    <a:pt x="6614561" y="5975847"/>
                    <a:pt x="6676311" y="5825282"/>
                    <a:pt x="6626942" y="5924019"/>
                  </a:cubicBezTo>
                  <a:cubicBezTo>
                    <a:pt x="6619049" y="5939805"/>
                    <a:pt x="6613309" y="5956593"/>
                    <a:pt x="6607277" y="5973180"/>
                  </a:cubicBezTo>
                  <a:cubicBezTo>
                    <a:pt x="6584090" y="6036945"/>
                    <a:pt x="6598739" y="6024110"/>
                    <a:pt x="6558116" y="6071503"/>
                  </a:cubicBezTo>
                  <a:cubicBezTo>
                    <a:pt x="6549067" y="6082060"/>
                    <a:pt x="6540189" y="6093287"/>
                    <a:pt x="6528619" y="6101000"/>
                  </a:cubicBezTo>
                  <a:cubicBezTo>
                    <a:pt x="6519996" y="6106749"/>
                    <a:pt x="6509221" y="6108502"/>
                    <a:pt x="6499123" y="6110832"/>
                  </a:cubicBezTo>
                  <a:cubicBezTo>
                    <a:pt x="6466556" y="6118348"/>
                    <a:pt x="6433225" y="6122391"/>
                    <a:pt x="6400800" y="6130497"/>
                  </a:cubicBezTo>
                  <a:cubicBezTo>
                    <a:pt x="6380691" y="6135524"/>
                    <a:pt x="6362132" y="6146096"/>
                    <a:pt x="6341806" y="6150161"/>
                  </a:cubicBezTo>
                  <a:cubicBezTo>
                    <a:pt x="6282482" y="6162026"/>
                    <a:pt x="6308499" y="6154708"/>
                    <a:pt x="6263148" y="6169826"/>
                  </a:cubicBezTo>
                  <a:cubicBezTo>
                    <a:pt x="6076335" y="6166548"/>
                    <a:pt x="5889318" y="6169323"/>
                    <a:pt x="5702710" y="6159993"/>
                  </a:cubicBezTo>
                  <a:cubicBezTo>
                    <a:pt x="5677116" y="6158713"/>
                    <a:pt x="5663362" y="6117976"/>
                    <a:pt x="5643716" y="6110832"/>
                  </a:cubicBezTo>
                  <a:cubicBezTo>
                    <a:pt x="5618883" y="6101802"/>
                    <a:pt x="5591277" y="6104277"/>
                    <a:pt x="5565058" y="6101000"/>
                  </a:cubicBezTo>
                  <a:cubicBezTo>
                    <a:pt x="5535432" y="6081249"/>
                    <a:pt x="5531165" y="6076642"/>
                    <a:pt x="5496232" y="6061671"/>
                  </a:cubicBezTo>
                  <a:cubicBezTo>
                    <a:pt x="5486706" y="6057588"/>
                    <a:pt x="5475795" y="6056871"/>
                    <a:pt x="5466735" y="6051838"/>
                  </a:cubicBezTo>
                  <a:cubicBezTo>
                    <a:pt x="5446076" y="6040360"/>
                    <a:pt x="5407742" y="6012509"/>
                    <a:pt x="5407742" y="6012509"/>
                  </a:cubicBezTo>
                  <a:cubicBezTo>
                    <a:pt x="5383029" y="5938369"/>
                    <a:pt x="5419240" y="6026883"/>
                    <a:pt x="5368413" y="5963348"/>
                  </a:cubicBezTo>
                  <a:cubicBezTo>
                    <a:pt x="5361939" y="5955255"/>
                    <a:pt x="5365910" y="5941180"/>
                    <a:pt x="5358581" y="5933851"/>
                  </a:cubicBezTo>
                  <a:cubicBezTo>
                    <a:pt x="5351252" y="5926522"/>
                    <a:pt x="5338354" y="5928654"/>
                    <a:pt x="5329084" y="5924019"/>
                  </a:cubicBezTo>
                  <a:cubicBezTo>
                    <a:pt x="5318515" y="5918734"/>
                    <a:pt x="5310156" y="5909640"/>
                    <a:pt x="5299587" y="5904355"/>
                  </a:cubicBezTo>
                  <a:cubicBezTo>
                    <a:pt x="5272666" y="5890895"/>
                    <a:pt x="5225429" y="5887710"/>
                    <a:pt x="5201264" y="5884690"/>
                  </a:cubicBezTo>
                  <a:cubicBezTo>
                    <a:pt x="5171815" y="5881009"/>
                    <a:pt x="5142271" y="5878135"/>
                    <a:pt x="5112774" y="5874858"/>
                  </a:cubicBezTo>
                  <a:cubicBezTo>
                    <a:pt x="5102942" y="5868303"/>
                    <a:pt x="5093846" y="5860478"/>
                    <a:pt x="5083277" y="5855193"/>
                  </a:cubicBezTo>
                  <a:cubicBezTo>
                    <a:pt x="5069172" y="5848140"/>
                    <a:pt x="5027053" y="5838679"/>
                    <a:pt x="5014452" y="5835529"/>
                  </a:cubicBezTo>
                  <a:cubicBezTo>
                    <a:pt x="4990418" y="5819506"/>
                    <a:pt x="4976215" y="5815499"/>
                    <a:pt x="4965290" y="5786367"/>
                  </a:cubicBezTo>
                  <a:cubicBezTo>
                    <a:pt x="4959422" y="5770720"/>
                    <a:pt x="4959083" y="5753520"/>
                    <a:pt x="4955458" y="5737206"/>
                  </a:cubicBezTo>
                  <a:cubicBezTo>
                    <a:pt x="4952527" y="5724015"/>
                    <a:pt x="4954068" y="5708429"/>
                    <a:pt x="4945626" y="5697877"/>
                  </a:cubicBezTo>
                  <a:cubicBezTo>
                    <a:pt x="4939152" y="5689784"/>
                    <a:pt x="4925961" y="5691322"/>
                    <a:pt x="4916129" y="5688045"/>
                  </a:cubicBezTo>
                  <a:cubicBezTo>
                    <a:pt x="4883905" y="5666562"/>
                    <a:pt x="4886632" y="5680197"/>
                    <a:pt x="4886632" y="5658548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ZoneTexte 4"/>
            <p:cNvSpPr txBox="1"/>
            <p:nvPr/>
          </p:nvSpPr>
          <p:spPr>
            <a:xfrm rot="16200000">
              <a:off x="5169565" y="5763911"/>
              <a:ext cx="13227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>
                  <a:latin typeface="CrayonL" panose="00000500000000000000" pitchFamily="2" charset="0"/>
                </a:rPr>
                <a:t>Le </a:t>
              </a:r>
            </a:p>
            <a:p>
              <a:r>
                <a:rPr lang="fr-FR" i="1" dirty="0" smtClean="0">
                  <a:latin typeface="CrayonL" panose="00000500000000000000" pitchFamily="2" charset="0"/>
                </a:rPr>
                <a:t>mammouth</a:t>
              </a:r>
              <a:endParaRPr lang="fr-FR" i="1" dirty="0">
                <a:latin typeface="CrayonL" panose="00000500000000000000" pitchFamily="2" charset="0"/>
              </a:endParaRPr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49" y="34410"/>
            <a:ext cx="2799745" cy="5330811"/>
          </a:xfrm>
          <a:prstGeom prst="rect">
            <a:avLst/>
          </a:prstGeom>
        </p:spPr>
      </p:pic>
      <p:sp>
        <p:nvSpPr>
          <p:cNvPr id="8" name="Forme libre 7"/>
          <p:cNvSpPr/>
          <p:nvPr/>
        </p:nvSpPr>
        <p:spPr>
          <a:xfrm>
            <a:off x="152400" y="81012"/>
            <a:ext cx="3741502" cy="5571643"/>
          </a:xfrm>
          <a:custGeom>
            <a:avLst/>
            <a:gdLst>
              <a:gd name="connsiteX0" fmla="*/ 1829926 w 2716617"/>
              <a:gd name="connsiteY0" fmla="*/ 5543933 h 5613579"/>
              <a:gd name="connsiteX1" fmla="*/ 1816072 w 2716617"/>
              <a:gd name="connsiteY1" fmla="*/ 4615679 h 5613579"/>
              <a:gd name="connsiteX2" fmla="*/ 1788363 w 2716617"/>
              <a:gd name="connsiteY2" fmla="*/ 4532552 h 5613579"/>
              <a:gd name="connsiteX3" fmla="*/ 1774508 w 2716617"/>
              <a:gd name="connsiteY3" fmla="*/ 4477133 h 5613579"/>
              <a:gd name="connsiteX4" fmla="*/ 1705235 w 2716617"/>
              <a:gd name="connsiteY4" fmla="*/ 4380152 h 5613579"/>
              <a:gd name="connsiteX5" fmla="*/ 1663672 w 2716617"/>
              <a:gd name="connsiteY5" fmla="*/ 4116915 h 5613579"/>
              <a:gd name="connsiteX6" fmla="*/ 1649817 w 2716617"/>
              <a:gd name="connsiteY6" fmla="*/ 4019933 h 5613579"/>
              <a:gd name="connsiteX7" fmla="*/ 1635963 w 2716617"/>
              <a:gd name="connsiteY7" fmla="*/ 3936806 h 5613579"/>
              <a:gd name="connsiteX8" fmla="*/ 1608254 w 2716617"/>
              <a:gd name="connsiteY8" fmla="*/ 3839824 h 5613579"/>
              <a:gd name="connsiteX9" fmla="*/ 1663672 w 2716617"/>
              <a:gd name="connsiteY9" fmla="*/ 3396479 h 5613579"/>
              <a:gd name="connsiteX10" fmla="*/ 1719090 w 2716617"/>
              <a:gd name="connsiteY10" fmla="*/ 3382624 h 5613579"/>
              <a:gd name="connsiteX11" fmla="*/ 2079308 w 2716617"/>
              <a:gd name="connsiteY11" fmla="*/ 3341061 h 5613579"/>
              <a:gd name="connsiteX12" fmla="*/ 2120872 w 2716617"/>
              <a:gd name="connsiteY12" fmla="*/ 3327206 h 5613579"/>
              <a:gd name="connsiteX13" fmla="*/ 2245563 w 2716617"/>
              <a:gd name="connsiteY13" fmla="*/ 3285643 h 5613579"/>
              <a:gd name="connsiteX14" fmla="*/ 2273272 w 2716617"/>
              <a:gd name="connsiteY14" fmla="*/ 3257933 h 5613579"/>
              <a:gd name="connsiteX15" fmla="*/ 2425672 w 2716617"/>
              <a:gd name="connsiteY15" fmla="*/ 3230224 h 5613579"/>
              <a:gd name="connsiteX16" fmla="*/ 2550363 w 2716617"/>
              <a:gd name="connsiteY16" fmla="*/ 3202515 h 5613579"/>
              <a:gd name="connsiteX17" fmla="*/ 2591926 w 2716617"/>
              <a:gd name="connsiteY17" fmla="*/ 3188661 h 5613579"/>
              <a:gd name="connsiteX18" fmla="*/ 2633490 w 2716617"/>
              <a:gd name="connsiteY18" fmla="*/ 3133243 h 5613579"/>
              <a:gd name="connsiteX19" fmla="*/ 2661199 w 2716617"/>
              <a:gd name="connsiteY19" fmla="*/ 3105533 h 5613579"/>
              <a:gd name="connsiteX20" fmla="*/ 2716617 w 2716617"/>
              <a:gd name="connsiteY20" fmla="*/ 3036261 h 5613579"/>
              <a:gd name="connsiteX21" fmla="*/ 2702763 w 2716617"/>
              <a:gd name="connsiteY21" fmla="*/ 2648333 h 5613579"/>
              <a:gd name="connsiteX22" fmla="*/ 2688908 w 2716617"/>
              <a:gd name="connsiteY22" fmla="*/ 2606770 h 5613579"/>
              <a:gd name="connsiteX23" fmla="*/ 2578072 w 2716617"/>
              <a:gd name="connsiteY23" fmla="*/ 2509788 h 5613579"/>
              <a:gd name="connsiteX24" fmla="*/ 2494944 w 2716617"/>
              <a:gd name="connsiteY24" fmla="*/ 2482079 h 5613579"/>
              <a:gd name="connsiteX25" fmla="*/ 2397963 w 2716617"/>
              <a:gd name="connsiteY25" fmla="*/ 2412806 h 5613579"/>
              <a:gd name="connsiteX26" fmla="*/ 2342544 w 2716617"/>
              <a:gd name="connsiteY26" fmla="*/ 2385097 h 5613579"/>
              <a:gd name="connsiteX27" fmla="*/ 2245563 w 2716617"/>
              <a:gd name="connsiteY27" fmla="*/ 2329679 h 5613579"/>
              <a:gd name="connsiteX28" fmla="*/ 2162435 w 2716617"/>
              <a:gd name="connsiteY28" fmla="*/ 2315824 h 5613579"/>
              <a:gd name="connsiteX29" fmla="*/ 1677526 w 2716617"/>
              <a:gd name="connsiteY29" fmla="*/ 2288115 h 5613579"/>
              <a:gd name="connsiteX30" fmla="*/ 1649817 w 2716617"/>
              <a:gd name="connsiteY30" fmla="*/ 2246552 h 5613579"/>
              <a:gd name="connsiteX31" fmla="*/ 1635963 w 2716617"/>
              <a:gd name="connsiteY31" fmla="*/ 2204988 h 5613579"/>
              <a:gd name="connsiteX32" fmla="*/ 1594399 w 2716617"/>
              <a:gd name="connsiteY32" fmla="*/ 2191133 h 5613579"/>
              <a:gd name="connsiteX33" fmla="*/ 1580544 w 2716617"/>
              <a:gd name="connsiteY33" fmla="*/ 2135715 h 5613579"/>
              <a:gd name="connsiteX34" fmla="*/ 1552835 w 2716617"/>
              <a:gd name="connsiteY34" fmla="*/ 2066443 h 5613579"/>
              <a:gd name="connsiteX35" fmla="*/ 1538981 w 2716617"/>
              <a:gd name="connsiteY35" fmla="*/ 2024879 h 5613579"/>
              <a:gd name="connsiteX36" fmla="*/ 1566690 w 2716617"/>
              <a:gd name="connsiteY36" fmla="*/ 1526115 h 5613579"/>
              <a:gd name="connsiteX37" fmla="*/ 1608254 w 2716617"/>
              <a:gd name="connsiteY37" fmla="*/ 1415279 h 5613579"/>
              <a:gd name="connsiteX38" fmla="*/ 1622108 w 2716617"/>
              <a:gd name="connsiteY38" fmla="*/ 1373715 h 5613579"/>
              <a:gd name="connsiteX39" fmla="*/ 1663672 w 2716617"/>
              <a:gd name="connsiteY39" fmla="*/ 1332152 h 5613579"/>
              <a:gd name="connsiteX40" fmla="*/ 1663672 w 2716617"/>
              <a:gd name="connsiteY40" fmla="*/ 680988 h 5613579"/>
              <a:gd name="connsiteX41" fmla="*/ 1608254 w 2716617"/>
              <a:gd name="connsiteY41" fmla="*/ 556297 h 5613579"/>
              <a:gd name="connsiteX42" fmla="*/ 1580544 w 2716617"/>
              <a:gd name="connsiteY42" fmla="*/ 528588 h 5613579"/>
              <a:gd name="connsiteX43" fmla="*/ 1538981 w 2716617"/>
              <a:gd name="connsiteY43" fmla="*/ 500879 h 5613579"/>
              <a:gd name="connsiteX44" fmla="*/ 1511272 w 2716617"/>
              <a:gd name="connsiteY44" fmla="*/ 459315 h 5613579"/>
              <a:gd name="connsiteX45" fmla="*/ 1455854 w 2716617"/>
              <a:gd name="connsiteY45" fmla="*/ 431606 h 5613579"/>
              <a:gd name="connsiteX46" fmla="*/ 1428144 w 2716617"/>
              <a:gd name="connsiteY46" fmla="*/ 348479 h 5613579"/>
              <a:gd name="connsiteX47" fmla="*/ 1386581 w 2716617"/>
              <a:gd name="connsiteY47" fmla="*/ 223788 h 5613579"/>
              <a:gd name="connsiteX48" fmla="*/ 1372726 w 2716617"/>
              <a:gd name="connsiteY48" fmla="*/ 182224 h 5613579"/>
              <a:gd name="connsiteX49" fmla="*/ 1358872 w 2716617"/>
              <a:gd name="connsiteY49" fmla="*/ 140661 h 5613579"/>
              <a:gd name="connsiteX50" fmla="*/ 1331163 w 2716617"/>
              <a:gd name="connsiteY50" fmla="*/ 99097 h 5613579"/>
              <a:gd name="connsiteX51" fmla="*/ 1317308 w 2716617"/>
              <a:gd name="connsiteY51" fmla="*/ 57533 h 5613579"/>
              <a:gd name="connsiteX52" fmla="*/ 1220326 w 2716617"/>
              <a:gd name="connsiteY52" fmla="*/ 15970 h 5613579"/>
              <a:gd name="connsiteX53" fmla="*/ 1178763 w 2716617"/>
              <a:gd name="connsiteY53" fmla="*/ 2115 h 5613579"/>
              <a:gd name="connsiteX54" fmla="*/ 707708 w 2716617"/>
              <a:gd name="connsiteY54" fmla="*/ 15970 h 5613579"/>
              <a:gd name="connsiteX55" fmla="*/ 652290 w 2716617"/>
              <a:gd name="connsiteY55" fmla="*/ 99097 h 5613579"/>
              <a:gd name="connsiteX56" fmla="*/ 596872 w 2716617"/>
              <a:gd name="connsiteY56" fmla="*/ 209933 h 5613579"/>
              <a:gd name="connsiteX57" fmla="*/ 583017 w 2716617"/>
              <a:gd name="connsiteY57" fmla="*/ 306915 h 5613579"/>
              <a:gd name="connsiteX58" fmla="*/ 569163 w 2716617"/>
              <a:gd name="connsiteY58" fmla="*/ 348479 h 5613579"/>
              <a:gd name="connsiteX59" fmla="*/ 596872 w 2716617"/>
              <a:gd name="connsiteY59" fmla="*/ 653279 h 5613579"/>
              <a:gd name="connsiteX60" fmla="*/ 638435 w 2716617"/>
              <a:gd name="connsiteY60" fmla="*/ 694843 h 5613579"/>
              <a:gd name="connsiteX61" fmla="*/ 666144 w 2716617"/>
              <a:gd name="connsiteY61" fmla="*/ 736406 h 5613579"/>
              <a:gd name="connsiteX62" fmla="*/ 707708 w 2716617"/>
              <a:gd name="connsiteY62" fmla="*/ 791824 h 5613579"/>
              <a:gd name="connsiteX63" fmla="*/ 818544 w 2716617"/>
              <a:gd name="connsiteY63" fmla="*/ 916515 h 5613579"/>
              <a:gd name="connsiteX64" fmla="*/ 860108 w 2716617"/>
              <a:gd name="connsiteY64" fmla="*/ 999643 h 5613579"/>
              <a:gd name="connsiteX65" fmla="*/ 873963 w 2716617"/>
              <a:gd name="connsiteY65" fmla="*/ 1041206 h 5613579"/>
              <a:gd name="connsiteX66" fmla="*/ 929381 w 2716617"/>
              <a:gd name="connsiteY66" fmla="*/ 1082770 h 5613579"/>
              <a:gd name="connsiteX67" fmla="*/ 957090 w 2716617"/>
              <a:gd name="connsiteY67" fmla="*/ 1124333 h 5613579"/>
              <a:gd name="connsiteX68" fmla="*/ 970944 w 2716617"/>
              <a:gd name="connsiteY68" fmla="*/ 1165897 h 5613579"/>
              <a:gd name="connsiteX69" fmla="*/ 666144 w 2716617"/>
              <a:gd name="connsiteY69" fmla="*/ 1290588 h 5613579"/>
              <a:gd name="connsiteX70" fmla="*/ 624581 w 2716617"/>
              <a:gd name="connsiteY70" fmla="*/ 1276733 h 5613579"/>
              <a:gd name="connsiteX71" fmla="*/ 527599 w 2716617"/>
              <a:gd name="connsiteY71" fmla="*/ 1249024 h 5613579"/>
              <a:gd name="connsiteX72" fmla="*/ 486035 w 2716617"/>
              <a:gd name="connsiteY72" fmla="*/ 1207461 h 5613579"/>
              <a:gd name="connsiteX73" fmla="*/ 250508 w 2716617"/>
              <a:gd name="connsiteY73" fmla="*/ 1276733 h 5613579"/>
              <a:gd name="connsiteX74" fmla="*/ 264363 w 2716617"/>
              <a:gd name="connsiteY74" fmla="*/ 1692370 h 5613579"/>
              <a:gd name="connsiteX75" fmla="*/ 305926 w 2716617"/>
              <a:gd name="connsiteY75" fmla="*/ 1720079 h 5613579"/>
              <a:gd name="connsiteX76" fmla="*/ 402908 w 2716617"/>
              <a:gd name="connsiteY76" fmla="*/ 1775497 h 5613579"/>
              <a:gd name="connsiteX77" fmla="*/ 472181 w 2716617"/>
              <a:gd name="connsiteY77" fmla="*/ 1858624 h 5613579"/>
              <a:gd name="connsiteX78" fmla="*/ 569163 w 2716617"/>
              <a:gd name="connsiteY78" fmla="*/ 1983315 h 5613579"/>
              <a:gd name="connsiteX79" fmla="*/ 583017 w 2716617"/>
              <a:gd name="connsiteY79" fmla="*/ 2024879 h 5613579"/>
              <a:gd name="connsiteX80" fmla="*/ 555308 w 2716617"/>
              <a:gd name="connsiteY80" fmla="*/ 2357388 h 5613579"/>
              <a:gd name="connsiteX81" fmla="*/ 513744 w 2716617"/>
              <a:gd name="connsiteY81" fmla="*/ 2371243 h 5613579"/>
              <a:gd name="connsiteX82" fmla="*/ 70399 w 2716617"/>
              <a:gd name="connsiteY82" fmla="*/ 2385097 h 5613579"/>
              <a:gd name="connsiteX83" fmla="*/ 42690 w 2716617"/>
              <a:gd name="connsiteY83" fmla="*/ 2426661 h 5613579"/>
              <a:gd name="connsiteX84" fmla="*/ 28835 w 2716617"/>
              <a:gd name="connsiteY84" fmla="*/ 2773024 h 5613579"/>
              <a:gd name="connsiteX85" fmla="*/ 56544 w 2716617"/>
              <a:gd name="connsiteY85" fmla="*/ 2814588 h 5613579"/>
              <a:gd name="connsiteX86" fmla="*/ 84254 w 2716617"/>
              <a:gd name="connsiteY86" fmla="*/ 2870006 h 5613579"/>
              <a:gd name="connsiteX87" fmla="*/ 167381 w 2716617"/>
              <a:gd name="connsiteY87" fmla="*/ 2953133 h 5613579"/>
              <a:gd name="connsiteX88" fmla="*/ 361344 w 2716617"/>
              <a:gd name="connsiteY88" fmla="*/ 2994697 h 5613579"/>
              <a:gd name="connsiteX89" fmla="*/ 402908 w 2716617"/>
              <a:gd name="connsiteY89" fmla="*/ 3022406 h 5613579"/>
              <a:gd name="connsiteX90" fmla="*/ 486035 w 2716617"/>
              <a:gd name="connsiteY90" fmla="*/ 3105533 h 5613579"/>
              <a:gd name="connsiteX91" fmla="*/ 541454 w 2716617"/>
              <a:gd name="connsiteY91" fmla="*/ 3188661 h 5613579"/>
              <a:gd name="connsiteX92" fmla="*/ 555308 w 2716617"/>
              <a:gd name="connsiteY92" fmla="*/ 3230224 h 5613579"/>
              <a:gd name="connsiteX93" fmla="*/ 596872 w 2716617"/>
              <a:gd name="connsiteY93" fmla="*/ 3244079 h 5613579"/>
              <a:gd name="connsiteX94" fmla="*/ 638435 w 2716617"/>
              <a:gd name="connsiteY94" fmla="*/ 3271788 h 5613579"/>
              <a:gd name="connsiteX95" fmla="*/ 679999 w 2716617"/>
              <a:gd name="connsiteY95" fmla="*/ 3368770 h 5613579"/>
              <a:gd name="connsiteX96" fmla="*/ 776981 w 2716617"/>
              <a:gd name="connsiteY96" fmla="*/ 3438043 h 5613579"/>
              <a:gd name="connsiteX97" fmla="*/ 832399 w 2716617"/>
              <a:gd name="connsiteY97" fmla="*/ 3535024 h 5613579"/>
              <a:gd name="connsiteX98" fmla="*/ 873963 w 2716617"/>
              <a:gd name="connsiteY98" fmla="*/ 3562733 h 5613579"/>
              <a:gd name="connsiteX99" fmla="*/ 929381 w 2716617"/>
              <a:gd name="connsiteY99" fmla="*/ 3632006 h 5613579"/>
              <a:gd name="connsiteX100" fmla="*/ 984799 w 2716617"/>
              <a:gd name="connsiteY100" fmla="*/ 3673570 h 5613579"/>
              <a:gd name="connsiteX101" fmla="*/ 1012508 w 2716617"/>
              <a:gd name="connsiteY101" fmla="*/ 3867533 h 5613579"/>
              <a:gd name="connsiteX102" fmla="*/ 1054072 w 2716617"/>
              <a:gd name="connsiteY102" fmla="*/ 4241606 h 5613579"/>
              <a:gd name="connsiteX103" fmla="*/ 1067926 w 2716617"/>
              <a:gd name="connsiteY103" fmla="*/ 4283170 h 5613579"/>
              <a:gd name="connsiteX104" fmla="*/ 1026363 w 2716617"/>
              <a:gd name="connsiteY104" fmla="*/ 4366297 h 5613579"/>
              <a:gd name="connsiteX105" fmla="*/ 1067926 w 2716617"/>
              <a:gd name="connsiteY105" fmla="*/ 4906624 h 5613579"/>
              <a:gd name="connsiteX106" fmla="*/ 1081781 w 2716617"/>
              <a:gd name="connsiteY106" fmla="*/ 4948188 h 5613579"/>
              <a:gd name="connsiteX107" fmla="*/ 1137199 w 2716617"/>
              <a:gd name="connsiteY107" fmla="*/ 5086733 h 5613579"/>
              <a:gd name="connsiteX108" fmla="*/ 1151054 w 2716617"/>
              <a:gd name="connsiteY108" fmla="*/ 5156006 h 5613579"/>
              <a:gd name="connsiteX109" fmla="*/ 1164908 w 2716617"/>
              <a:gd name="connsiteY109" fmla="*/ 5252988 h 5613579"/>
              <a:gd name="connsiteX110" fmla="*/ 1178763 w 2716617"/>
              <a:gd name="connsiteY110" fmla="*/ 5294552 h 5613579"/>
              <a:gd name="connsiteX111" fmla="*/ 1261890 w 2716617"/>
              <a:gd name="connsiteY111" fmla="*/ 5349970 h 5613579"/>
              <a:gd name="connsiteX112" fmla="*/ 1303454 w 2716617"/>
              <a:gd name="connsiteY112" fmla="*/ 5391533 h 5613579"/>
              <a:gd name="connsiteX113" fmla="*/ 1386581 w 2716617"/>
              <a:gd name="connsiteY113" fmla="*/ 5433097 h 5613579"/>
              <a:gd name="connsiteX114" fmla="*/ 1469708 w 2716617"/>
              <a:gd name="connsiteY114" fmla="*/ 5502370 h 5613579"/>
              <a:gd name="connsiteX115" fmla="*/ 1566690 w 2716617"/>
              <a:gd name="connsiteY115" fmla="*/ 5530079 h 5613579"/>
              <a:gd name="connsiteX116" fmla="*/ 1608254 w 2716617"/>
              <a:gd name="connsiteY116" fmla="*/ 5543933 h 5613579"/>
              <a:gd name="connsiteX117" fmla="*/ 1829926 w 2716617"/>
              <a:gd name="connsiteY117" fmla="*/ 5543933 h 561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716617" h="5613579">
                <a:moveTo>
                  <a:pt x="1829926" y="5543933"/>
                </a:moveTo>
                <a:cubicBezTo>
                  <a:pt x="1864562" y="5389224"/>
                  <a:pt x="1828778" y="4924870"/>
                  <a:pt x="1816072" y="4615679"/>
                </a:cubicBezTo>
                <a:cubicBezTo>
                  <a:pt x="1814873" y="4586496"/>
                  <a:pt x="1795447" y="4560888"/>
                  <a:pt x="1788363" y="4532552"/>
                </a:cubicBezTo>
                <a:cubicBezTo>
                  <a:pt x="1783745" y="4514079"/>
                  <a:pt x="1782009" y="4494635"/>
                  <a:pt x="1774508" y="4477133"/>
                </a:cubicBezTo>
                <a:cubicBezTo>
                  <a:pt x="1767755" y="4461376"/>
                  <a:pt x="1709966" y="4386460"/>
                  <a:pt x="1705235" y="4380152"/>
                </a:cubicBezTo>
                <a:cubicBezTo>
                  <a:pt x="1655139" y="4229861"/>
                  <a:pt x="1686665" y="4346842"/>
                  <a:pt x="1663672" y="4116915"/>
                </a:cubicBezTo>
                <a:cubicBezTo>
                  <a:pt x="1660423" y="4084422"/>
                  <a:pt x="1654782" y="4052209"/>
                  <a:pt x="1649817" y="4019933"/>
                </a:cubicBezTo>
                <a:cubicBezTo>
                  <a:pt x="1645546" y="3992168"/>
                  <a:pt x="1641472" y="3964352"/>
                  <a:pt x="1635963" y="3936806"/>
                </a:cubicBezTo>
                <a:cubicBezTo>
                  <a:pt x="1627266" y="3893323"/>
                  <a:pt x="1621456" y="3879432"/>
                  <a:pt x="1608254" y="3839824"/>
                </a:cubicBezTo>
                <a:cubicBezTo>
                  <a:pt x="1612146" y="3723050"/>
                  <a:pt x="1508030" y="3463183"/>
                  <a:pt x="1663672" y="3396479"/>
                </a:cubicBezTo>
                <a:cubicBezTo>
                  <a:pt x="1681174" y="3388978"/>
                  <a:pt x="1700617" y="3387242"/>
                  <a:pt x="1719090" y="3382624"/>
                </a:cubicBezTo>
                <a:cubicBezTo>
                  <a:pt x="1852095" y="3293955"/>
                  <a:pt x="1725003" y="3368315"/>
                  <a:pt x="2079308" y="3341061"/>
                </a:cubicBezTo>
                <a:cubicBezTo>
                  <a:pt x="2093869" y="3339941"/>
                  <a:pt x="2107198" y="3332334"/>
                  <a:pt x="2120872" y="3327206"/>
                </a:cubicBezTo>
                <a:cubicBezTo>
                  <a:pt x="2225210" y="3288079"/>
                  <a:pt x="2152705" y="3308856"/>
                  <a:pt x="2245563" y="3285643"/>
                </a:cubicBezTo>
                <a:cubicBezTo>
                  <a:pt x="2254799" y="3276406"/>
                  <a:pt x="2261266" y="3263079"/>
                  <a:pt x="2273272" y="3257933"/>
                </a:cubicBezTo>
                <a:cubicBezTo>
                  <a:pt x="2285876" y="3252531"/>
                  <a:pt x="2419780" y="3231295"/>
                  <a:pt x="2425672" y="3230224"/>
                </a:cubicBezTo>
                <a:cubicBezTo>
                  <a:pt x="2464965" y="3223080"/>
                  <a:pt x="2511440" y="3213636"/>
                  <a:pt x="2550363" y="3202515"/>
                </a:cubicBezTo>
                <a:cubicBezTo>
                  <a:pt x="2564405" y="3198503"/>
                  <a:pt x="2578072" y="3193279"/>
                  <a:pt x="2591926" y="3188661"/>
                </a:cubicBezTo>
                <a:cubicBezTo>
                  <a:pt x="2605781" y="3170188"/>
                  <a:pt x="2618708" y="3150982"/>
                  <a:pt x="2633490" y="3133243"/>
                </a:cubicBezTo>
                <a:cubicBezTo>
                  <a:pt x="2641852" y="3123208"/>
                  <a:pt x="2652698" y="3115451"/>
                  <a:pt x="2661199" y="3105533"/>
                </a:cubicBezTo>
                <a:cubicBezTo>
                  <a:pt x="2680443" y="3083081"/>
                  <a:pt x="2698144" y="3059352"/>
                  <a:pt x="2716617" y="3036261"/>
                </a:cubicBezTo>
                <a:cubicBezTo>
                  <a:pt x="2711999" y="2906952"/>
                  <a:pt x="2711094" y="2777456"/>
                  <a:pt x="2702763" y="2648333"/>
                </a:cubicBezTo>
                <a:cubicBezTo>
                  <a:pt x="2701823" y="2633759"/>
                  <a:pt x="2695439" y="2619832"/>
                  <a:pt x="2688908" y="2606770"/>
                </a:cubicBezTo>
                <a:cubicBezTo>
                  <a:pt x="2666278" y="2561511"/>
                  <a:pt x="2627950" y="2526414"/>
                  <a:pt x="2578072" y="2509788"/>
                </a:cubicBezTo>
                <a:lnTo>
                  <a:pt x="2494944" y="2482079"/>
                </a:lnTo>
                <a:cubicBezTo>
                  <a:pt x="2471158" y="2464239"/>
                  <a:pt x="2426323" y="2429012"/>
                  <a:pt x="2397963" y="2412806"/>
                </a:cubicBezTo>
                <a:cubicBezTo>
                  <a:pt x="2380031" y="2402559"/>
                  <a:pt x="2360476" y="2395344"/>
                  <a:pt x="2342544" y="2385097"/>
                </a:cubicBezTo>
                <a:cubicBezTo>
                  <a:pt x="2304950" y="2363615"/>
                  <a:pt x="2289636" y="2342901"/>
                  <a:pt x="2245563" y="2329679"/>
                </a:cubicBezTo>
                <a:cubicBezTo>
                  <a:pt x="2218656" y="2321607"/>
                  <a:pt x="2190200" y="2320096"/>
                  <a:pt x="2162435" y="2315824"/>
                </a:cubicBezTo>
                <a:cubicBezTo>
                  <a:pt x="1958307" y="2284420"/>
                  <a:pt x="2015097" y="2300171"/>
                  <a:pt x="1677526" y="2288115"/>
                </a:cubicBezTo>
                <a:cubicBezTo>
                  <a:pt x="1668290" y="2274261"/>
                  <a:pt x="1657263" y="2261445"/>
                  <a:pt x="1649817" y="2246552"/>
                </a:cubicBezTo>
                <a:cubicBezTo>
                  <a:pt x="1643286" y="2233490"/>
                  <a:pt x="1646290" y="2215315"/>
                  <a:pt x="1635963" y="2204988"/>
                </a:cubicBezTo>
                <a:cubicBezTo>
                  <a:pt x="1625636" y="2194661"/>
                  <a:pt x="1608254" y="2195751"/>
                  <a:pt x="1594399" y="2191133"/>
                </a:cubicBezTo>
                <a:cubicBezTo>
                  <a:pt x="1589781" y="2172660"/>
                  <a:pt x="1586565" y="2153779"/>
                  <a:pt x="1580544" y="2135715"/>
                </a:cubicBezTo>
                <a:cubicBezTo>
                  <a:pt x="1572679" y="2112122"/>
                  <a:pt x="1561567" y="2089729"/>
                  <a:pt x="1552835" y="2066443"/>
                </a:cubicBezTo>
                <a:cubicBezTo>
                  <a:pt x="1547707" y="2052769"/>
                  <a:pt x="1543599" y="2038734"/>
                  <a:pt x="1538981" y="2024879"/>
                </a:cubicBezTo>
                <a:cubicBezTo>
                  <a:pt x="1543135" y="1900242"/>
                  <a:pt x="1532200" y="1681319"/>
                  <a:pt x="1566690" y="1526115"/>
                </a:cubicBezTo>
                <a:cubicBezTo>
                  <a:pt x="1572409" y="1500379"/>
                  <a:pt x="1602367" y="1430979"/>
                  <a:pt x="1608254" y="1415279"/>
                </a:cubicBezTo>
                <a:cubicBezTo>
                  <a:pt x="1613382" y="1401605"/>
                  <a:pt x="1614007" y="1385866"/>
                  <a:pt x="1622108" y="1373715"/>
                </a:cubicBezTo>
                <a:cubicBezTo>
                  <a:pt x="1632976" y="1357412"/>
                  <a:pt x="1649817" y="1346006"/>
                  <a:pt x="1663672" y="1332152"/>
                </a:cubicBezTo>
                <a:cubicBezTo>
                  <a:pt x="1740381" y="1102015"/>
                  <a:pt x="1697574" y="1246036"/>
                  <a:pt x="1663672" y="680988"/>
                </a:cubicBezTo>
                <a:cubicBezTo>
                  <a:pt x="1661178" y="639423"/>
                  <a:pt x="1634788" y="589464"/>
                  <a:pt x="1608254" y="556297"/>
                </a:cubicBezTo>
                <a:cubicBezTo>
                  <a:pt x="1600094" y="546097"/>
                  <a:pt x="1590744" y="536748"/>
                  <a:pt x="1580544" y="528588"/>
                </a:cubicBezTo>
                <a:cubicBezTo>
                  <a:pt x="1567542" y="518186"/>
                  <a:pt x="1552835" y="510115"/>
                  <a:pt x="1538981" y="500879"/>
                </a:cubicBezTo>
                <a:cubicBezTo>
                  <a:pt x="1529745" y="487024"/>
                  <a:pt x="1524064" y="469975"/>
                  <a:pt x="1511272" y="459315"/>
                </a:cubicBezTo>
                <a:cubicBezTo>
                  <a:pt x="1495406" y="446093"/>
                  <a:pt x="1468246" y="448128"/>
                  <a:pt x="1455854" y="431606"/>
                </a:cubicBezTo>
                <a:cubicBezTo>
                  <a:pt x="1438329" y="408240"/>
                  <a:pt x="1437380" y="376188"/>
                  <a:pt x="1428144" y="348479"/>
                </a:cubicBezTo>
                <a:lnTo>
                  <a:pt x="1386581" y="223788"/>
                </a:lnTo>
                <a:lnTo>
                  <a:pt x="1372726" y="182224"/>
                </a:lnTo>
                <a:cubicBezTo>
                  <a:pt x="1368108" y="168370"/>
                  <a:pt x="1366973" y="152812"/>
                  <a:pt x="1358872" y="140661"/>
                </a:cubicBezTo>
                <a:cubicBezTo>
                  <a:pt x="1349636" y="126806"/>
                  <a:pt x="1338610" y="113990"/>
                  <a:pt x="1331163" y="99097"/>
                </a:cubicBezTo>
                <a:cubicBezTo>
                  <a:pt x="1324632" y="86035"/>
                  <a:pt x="1326431" y="68937"/>
                  <a:pt x="1317308" y="57533"/>
                </a:cubicBezTo>
                <a:cubicBezTo>
                  <a:pt x="1292310" y="26286"/>
                  <a:pt x="1254837" y="25830"/>
                  <a:pt x="1220326" y="15970"/>
                </a:cubicBezTo>
                <a:cubicBezTo>
                  <a:pt x="1206284" y="11958"/>
                  <a:pt x="1192617" y="6733"/>
                  <a:pt x="1178763" y="2115"/>
                </a:cubicBezTo>
                <a:cubicBezTo>
                  <a:pt x="1021745" y="6733"/>
                  <a:pt x="862195" y="-12488"/>
                  <a:pt x="707708" y="15970"/>
                </a:cubicBezTo>
                <a:cubicBezTo>
                  <a:pt x="674957" y="22003"/>
                  <a:pt x="667183" y="69311"/>
                  <a:pt x="652290" y="99097"/>
                </a:cubicBezTo>
                <a:lnTo>
                  <a:pt x="596872" y="209933"/>
                </a:lnTo>
                <a:cubicBezTo>
                  <a:pt x="592254" y="242260"/>
                  <a:pt x="589421" y="274894"/>
                  <a:pt x="583017" y="306915"/>
                </a:cubicBezTo>
                <a:cubicBezTo>
                  <a:pt x="580153" y="321235"/>
                  <a:pt x="568579" y="333887"/>
                  <a:pt x="569163" y="348479"/>
                </a:cubicBezTo>
                <a:cubicBezTo>
                  <a:pt x="573241" y="450416"/>
                  <a:pt x="576865" y="553241"/>
                  <a:pt x="596872" y="653279"/>
                </a:cubicBezTo>
                <a:cubicBezTo>
                  <a:pt x="600715" y="672492"/>
                  <a:pt x="625892" y="679791"/>
                  <a:pt x="638435" y="694843"/>
                </a:cubicBezTo>
                <a:cubicBezTo>
                  <a:pt x="649095" y="707635"/>
                  <a:pt x="656466" y="722857"/>
                  <a:pt x="666144" y="736406"/>
                </a:cubicBezTo>
                <a:cubicBezTo>
                  <a:pt x="679565" y="755196"/>
                  <a:pt x="692793" y="774197"/>
                  <a:pt x="707708" y="791824"/>
                </a:cubicBezTo>
                <a:cubicBezTo>
                  <a:pt x="743629" y="834276"/>
                  <a:pt x="781599" y="874951"/>
                  <a:pt x="818544" y="916515"/>
                </a:cubicBezTo>
                <a:cubicBezTo>
                  <a:pt x="853368" y="1020984"/>
                  <a:pt x="806394" y="892216"/>
                  <a:pt x="860108" y="999643"/>
                </a:cubicBezTo>
                <a:cubicBezTo>
                  <a:pt x="866639" y="1012705"/>
                  <a:pt x="864614" y="1029987"/>
                  <a:pt x="873963" y="1041206"/>
                </a:cubicBezTo>
                <a:cubicBezTo>
                  <a:pt x="888746" y="1058945"/>
                  <a:pt x="913053" y="1066442"/>
                  <a:pt x="929381" y="1082770"/>
                </a:cubicBezTo>
                <a:cubicBezTo>
                  <a:pt x="941155" y="1094544"/>
                  <a:pt x="947854" y="1110479"/>
                  <a:pt x="957090" y="1124333"/>
                </a:cubicBezTo>
                <a:cubicBezTo>
                  <a:pt x="961708" y="1138188"/>
                  <a:pt x="970944" y="1151293"/>
                  <a:pt x="970944" y="1165897"/>
                </a:cubicBezTo>
                <a:cubicBezTo>
                  <a:pt x="970944" y="1402173"/>
                  <a:pt x="954259" y="1304308"/>
                  <a:pt x="666144" y="1290588"/>
                </a:cubicBezTo>
                <a:cubicBezTo>
                  <a:pt x="652290" y="1285970"/>
                  <a:pt x="638623" y="1280745"/>
                  <a:pt x="624581" y="1276733"/>
                </a:cubicBezTo>
                <a:cubicBezTo>
                  <a:pt x="502797" y="1241937"/>
                  <a:pt x="627261" y="1282246"/>
                  <a:pt x="527599" y="1249024"/>
                </a:cubicBezTo>
                <a:cubicBezTo>
                  <a:pt x="513744" y="1235170"/>
                  <a:pt x="505601" y="1208491"/>
                  <a:pt x="486035" y="1207461"/>
                </a:cubicBezTo>
                <a:cubicBezTo>
                  <a:pt x="263615" y="1195755"/>
                  <a:pt x="285217" y="1172611"/>
                  <a:pt x="250508" y="1276733"/>
                </a:cubicBezTo>
                <a:cubicBezTo>
                  <a:pt x="255126" y="1415279"/>
                  <a:pt x="247169" y="1554818"/>
                  <a:pt x="264363" y="1692370"/>
                </a:cubicBezTo>
                <a:cubicBezTo>
                  <a:pt x="266428" y="1708892"/>
                  <a:pt x="292377" y="1710401"/>
                  <a:pt x="305926" y="1720079"/>
                </a:cubicBezTo>
                <a:cubicBezTo>
                  <a:pt x="379318" y="1772502"/>
                  <a:pt x="335460" y="1753015"/>
                  <a:pt x="402908" y="1775497"/>
                </a:cubicBezTo>
                <a:cubicBezTo>
                  <a:pt x="471104" y="1820960"/>
                  <a:pt x="425307" y="1780501"/>
                  <a:pt x="472181" y="1858624"/>
                </a:cubicBezTo>
                <a:cubicBezTo>
                  <a:pt x="521897" y="1941485"/>
                  <a:pt x="513799" y="1927953"/>
                  <a:pt x="569163" y="1983315"/>
                </a:cubicBezTo>
                <a:cubicBezTo>
                  <a:pt x="573781" y="1997170"/>
                  <a:pt x="583558" y="2010285"/>
                  <a:pt x="583017" y="2024879"/>
                </a:cubicBezTo>
                <a:cubicBezTo>
                  <a:pt x="578900" y="2136023"/>
                  <a:pt x="577120" y="2248327"/>
                  <a:pt x="555308" y="2357388"/>
                </a:cubicBezTo>
                <a:cubicBezTo>
                  <a:pt x="552444" y="2371709"/>
                  <a:pt x="528324" y="2370410"/>
                  <a:pt x="513744" y="2371243"/>
                </a:cubicBezTo>
                <a:cubicBezTo>
                  <a:pt x="366131" y="2379678"/>
                  <a:pt x="218181" y="2380479"/>
                  <a:pt x="70399" y="2385097"/>
                </a:cubicBezTo>
                <a:cubicBezTo>
                  <a:pt x="61163" y="2398952"/>
                  <a:pt x="50951" y="2412204"/>
                  <a:pt x="42690" y="2426661"/>
                </a:cubicBezTo>
                <a:cubicBezTo>
                  <a:pt x="-26055" y="2546966"/>
                  <a:pt x="2790" y="2564658"/>
                  <a:pt x="28835" y="2773024"/>
                </a:cubicBezTo>
                <a:cubicBezTo>
                  <a:pt x="30900" y="2789547"/>
                  <a:pt x="48283" y="2800131"/>
                  <a:pt x="56544" y="2814588"/>
                </a:cubicBezTo>
                <a:cubicBezTo>
                  <a:pt x="66791" y="2832520"/>
                  <a:pt x="74007" y="2852074"/>
                  <a:pt x="84254" y="2870006"/>
                </a:cubicBezTo>
                <a:cubicBezTo>
                  <a:pt x="104783" y="2905932"/>
                  <a:pt x="126360" y="2936041"/>
                  <a:pt x="167381" y="2953133"/>
                </a:cubicBezTo>
                <a:cubicBezTo>
                  <a:pt x="213417" y="2972315"/>
                  <a:pt x="308554" y="2985899"/>
                  <a:pt x="361344" y="2994697"/>
                </a:cubicBezTo>
                <a:cubicBezTo>
                  <a:pt x="375199" y="3003933"/>
                  <a:pt x="390463" y="3011344"/>
                  <a:pt x="402908" y="3022406"/>
                </a:cubicBezTo>
                <a:cubicBezTo>
                  <a:pt x="432196" y="3048440"/>
                  <a:pt x="486035" y="3105533"/>
                  <a:pt x="486035" y="3105533"/>
                </a:cubicBezTo>
                <a:cubicBezTo>
                  <a:pt x="518979" y="3204363"/>
                  <a:pt x="472266" y="3084878"/>
                  <a:pt x="541454" y="3188661"/>
                </a:cubicBezTo>
                <a:cubicBezTo>
                  <a:pt x="549555" y="3200812"/>
                  <a:pt x="544982" y="3219898"/>
                  <a:pt x="555308" y="3230224"/>
                </a:cubicBezTo>
                <a:cubicBezTo>
                  <a:pt x="565635" y="3240551"/>
                  <a:pt x="583810" y="3237548"/>
                  <a:pt x="596872" y="3244079"/>
                </a:cubicBezTo>
                <a:cubicBezTo>
                  <a:pt x="611765" y="3251526"/>
                  <a:pt x="624581" y="3262552"/>
                  <a:pt x="638435" y="3271788"/>
                </a:cubicBezTo>
                <a:cubicBezTo>
                  <a:pt x="646715" y="3296627"/>
                  <a:pt x="662880" y="3351651"/>
                  <a:pt x="679999" y="3368770"/>
                </a:cubicBezTo>
                <a:cubicBezTo>
                  <a:pt x="784916" y="3473687"/>
                  <a:pt x="690480" y="3316941"/>
                  <a:pt x="776981" y="3438043"/>
                </a:cubicBezTo>
                <a:cubicBezTo>
                  <a:pt x="804147" y="3476075"/>
                  <a:pt x="799675" y="3502301"/>
                  <a:pt x="832399" y="3535024"/>
                </a:cubicBezTo>
                <a:cubicBezTo>
                  <a:pt x="844173" y="3546798"/>
                  <a:pt x="860961" y="3552331"/>
                  <a:pt x="873963" y="3562733"/>
                </a:cubicBezTo>
                <a:cubicBezTo>
                  <a:pt x="942510" y="3617571"/>
                  <a:pt x="857377" y="3560002"/>
                  <a:pt x="929381" y="3632006"/>
                </a:cubicBezTo>
                <a:cubicBezTo>
                  <a:pt x="945709" y="3648334"/>
                  <a:pt x="966326" y="3659715"/>
                  <a:pt x="984799" y="3673570"/>
                </a:cubicBezTo>
                <a:cubicBezTo>
                  <a:pt x="1012838" y="3757682"/>
                  <a:pt x="1004135" y="3720996"/>
                  <a:pt x="1012508" y="3867533"/>
                </a:cubicBezTo>
                <a:cubicBezTo>
                  <a:pt x="1032966" y="4225544"/>
                  <a:pt x="963941" y="4106411"/>
                  <a:pt x="1054072" y="4241606"/>
                </a:cubicBezTo>
                <a:cubicBezTo>
                  <a:pt x="1058690" y="4255461"/>
                  <a:pt x="1067926" y="4268566"/>
                  <a:pt x="1067926" y="4283170"/>
                </a:cubicBezTo>
                <a:cubicBezTo>
                  <a:pt x="1067926" y="4311850"/>
                  <a:pt x="1040373" y="4345282"/>
                  <a:pt x="1026363" y="4366297"/>
                </a:cubicBezTo>
                <a:cubicBezTo>
                  <a:pt x="1032484" y="4470356"/>
                  <a:pt x="1026665" y="4741579"/>
                  <a:pt x="1067926" y="4906624"/>
                </a:cubicBezTo>
                <a:cubicBezTo>
                  <a:pt x="1071468" y="4920792"/>
                  <a:pt x="1077585" y="4934200"/>
                  <a:pt x="1081781" y="4948188"/>
                </a:cubicBezTo>
                <a:cubicBezTo>
                  <a:pt x="1117000" y="5065583"/>
                  <a:pt x="1089387" y="5015015"/>
                  <a:pt x="1137199" y="5086733"/>
                </a:cubicBezTo>
                <a:cubicBezTo>
                  <a:pt x="1141817" y="5109824"/>
                  <a:pt x="1147183" y="5132778"/>
                  <a:pt x="1151054" y="5156006"/>
                </a:cubicBezTo>
                <a:cubicBezTo>
                  <a:pt x="1156423" y="5188217"/>
                  <a:pt x="1158504" y="5220967"/>
                  <a:pt x="1164908" y="5252988"/>
                </a:cubicBezTo>
                <a:cubicBezTo>
                  <a:pt x="1167772" y="5267309"/>
                  <a:pt x="1168436" y="5284225"/>
                  <a:pt x="1178763" y="5294552"/>
                </a:cubicBezTo>
                <a:cubicBezTo>
                  <a:pt x="1202311" y="5318100"/>
                  <a:pt x="1238342" y="5326422"/>
                  <a:pt x="1261890" y="5349970"/>
                </a:cubicBezTo>
                <a:cubicBezTo>
                  <a:pt x="1275745" y="5363824"/>
                  <a:pt x="1287151" y="5380665"/>
                  <a:pt x="1303454" y="5391533"/>
                </a:cubicBezTo>
                <a:cubicBezTo>
                  <a:pt x="1428410" y="5474837"/>
                  <a:pt x="1255793" y="5324106"/>
                  <a:pt x="1386581" y="5433097"/>
                </a:cubicBezTo>
                <a:cubicBezTo>
                  <a:pt x="1432544" y="5471399"/>
                  <a:pt x="1418109" y="5476571"/>
                  <a:pt x="1469708" y="5502370"/>
                </a:cubicBezTo>
                <a:cubicBezTo>
                  <a:pt x="1491848" y="5513440"/>
                  <a:pt x="1545982" y="5524163"/>
                  <a:pt x="1566690" y="5530079"/>
                </a:cubicBezTo>
                <a:cubicBezTo>
                  <a:pt x="1580732" y="5534091"/>
                  <a:pt x="1593666" y="5543238"/>
                  <a:pt x="1608254" y="5543933"/>
                </a:cubicBezTo>
                <a:cubicBezTo>
                  <a:pt x="1691287" y="5547887"/>
                  <a:pt x="1795290" y="5698642"/>
                  <a:pt x="1829926" y="5543933"/>
                </a:cubicBezTo>
                <a:close/>
              </a:path>
            </a:pathLst>
          </a:cu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 rot="16200000">
            <a:off x="1738605" y="5941836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CrayonL" panose="00000500000000000000" pitchFamily="2" charset="0"/>
              </a:rPr>
              <a:t>L’arbre</a:t>
            </a:r>
          </a:p>
        </p:txBody>
      </p:sp>
    </p:spTree>
    <p:extLst>
      <p:ext uri="{BB962C8B-B14F-4D97-AF65-F5344CB8AC3E}">
        <p14:creationId xmlns:p14="http://schemas.microsoft.com/office/powerpoint/2010/main" val="389520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à coins arrondis 62"/>
          <p:cNvSpPr/>
          <p:nvPr/>
        </p:nvSpPr>
        <p:spPr>
          <a:xfrm>
            <a:off x="1052513" y="3479800"/>
            <a:ext cx="3167062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Rectangle à coins arrondis 71"/>
          <p:cNvSpPr/>
          <p:nvPr/>
        </p:nvSpPr>
        <p:spPr>
          <a:xfrm>
            <a:off x="1104900" y="257175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à coins arrondis 72"/>
          <p:cNvSpPr/>
          <p:nvPr/>
        </p:nvSpPr>
        <p:spPr>
          <a:xfrm>
            <a:off x="4429125" y="257175"/>
            <a:ext cx="3167063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Rectangle à coins arrondis 73"/>
          <p:cNvSpPr/>
          <p:nvPr/>
        </p:nvSpPr>
        <p:spPr>
          <a:xfrm>
            <a:off x="4467225" y="3506788"/>
            <a:ext cx="3168650" cy="3113087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Rectangle à coins arrondis 74"/>
          <p:cNvSpPr/>
          <p:nvPr/>
        </p:nvSpPr>
        <p:spPr>
          <a:xfrm>
            <a:off x="7769225" y="257175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à coins arrondis 76"/>
          <p:cNvSpPr/>
          <p:nvPr/>
        </p:nvSpPr>
        <p:spPr>
          <a:xfrm>
            <a:off x="7802563" y="3479800"/>
            <a:ext cx="3168650" cy="3113088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76" name="AutoShape 2" descr="Mistercanne - Chapeau melon Brooke"/>
          <p:cNvSpPr>
            <a:spLocks noChangeAspect="1" noChangeArrowheads="1"/>
          </p:cNvSpPr>
          <p:nvPr/>
        </p:nvSpPr>
        <p:spPr bwMode="auto">
          <a:xfrm>
            <a:off x="10056813" y="7793037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7177" name="AutoShape 4" descr="Mistercanne - Chapeau melon Brooke"/>
          <p:cNvSpPr>
            <a:spLocks noChangeAspect="1" noChangeArrowheads="1"/>
          </p:cNvSpPr>
          <p:nvPr/>
        </p:nvSpPr>
        <p:spPr bwMode="auto">
          <a:xfrm>
            <a:off x="1331913" y="134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2713958" y="1928251"/>
            <a:ext cx="1452817" cy="1334625"/>
          </a:xfrm>
          <a:prstGeom prst="ellipse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1179475" y="382819"/>
            <a:ext cx="1509750" cy="1336445"/>
          </a:xfrm>
          <a:prstGeom prst="ellipse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6035046" y="1928251"/>
            <a:ext cx="1452817" cy="1334625"/>
          </a:xfrm>
          <a:prstGeom prst="ellipse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4500563" y="382819"/>
            <a:ext cx="1509750" cy="1336445"/>
          </a:xfrm>
          <a:prstGeom prst="ellipse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9413246" y="1928251"/>
            <a:ext cx="1452817" cy="1334625"/>
          </a:xfrm>
          <a:prstGeom prst="ellipse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7878763" y="382819"/>
            <a:ext cx="1509750" cy="1336445"/>
          </a:xfrm>
          <a:prstGeom prst="ellipse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2677483" y="5142939"/>
            <a:ext cx="1452817" cy="1334625"/>
          </a:xfrm>
          <a:prstGeom prst="ellipse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1143000" y="3597507"/>
            <a:ext cx="1509750" cy="1336445"/>
          </a:xfrm>
          <a:prstGeom prst="ellipse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6059779" y="5142939"/>
            <a:ext cx="1452817" cy="1334625"/>
          </a:xfrm>
          <a:prstGeom prst="ellipse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4525296" y="3597507"/>
            <a:ext cx="1509750" cy="1336445"/>
          </a:xfrm>
          <a:prstGeom prst="ellipse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r="59211" b="21984"/>
          <a:stretch/>
        </p:blipFill>
        <p:spPr>
          <a:xfrm>
            <a:off x="9442075" y="5142939"/>
            <a:ext cx="1452817" cy="1334625"/>
          </a:xfrm>
          <a:prstGeom prst="ellipse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t="20052" b="20238"/>
          <a:stretch/>
        </p:blipFill>
        <p:spPr>
          <a:xfrm>
            <a:off x="7907592" y="3597507"/>
            <a:ext cx="1509750" cy="1336445"/>
          </a:xfrm>
          <a:prstGeom prst="ellipse">
            <a:avLst/>
          </a:prstGeom>
        </p:spPr>
      </p:pic>
      <p:sp>
        <p:nvSpPr>
          <p:cNvPr id="32" name="ZoneTexte 31"/>
          <p:cNvSpPr txBox="1"/>
          <p:nvPr/>
        </p:nvSpPr>
        <p:spPr>
          <a:xfrm rot="16200000">
            <a:off x="-1575205" y="1743585"/>
            <a:ext cx="362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Cartes à piocher recto à contre-coller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63463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9212111" y="4436525"/>
            <a:ext cx="961269" cy="235905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 rot="15901066">
            <a:off x="6714118" y="443449"/>
            <a:ext cx="5529942" cy="4721422"/>
            <a:chOff x="3666309" y="1802674"/>
            <a:chExt cx="5529942" cy="4458789"/>
          </a:xfrm>
        </p:grpSpPr>
        <p:sp>
          <p:nvSpPr>
            <p:cNvPr id="4" name="Forme libre 3"/>
            <p:cNvSpPr/>
            <p:nvPr/>
          </p:nvSpPr>
          <p:spPr>
            <a:xfrm>
              <a:off x="3666309" y="1802674"/>
              <a:ext cx="5529942" cy="4458789"/>
            </a:xfrm>
            <a:custGeom>
              <a:avLst/>
              <a:gdLst>
                <a:gd name="connsiteX0" fmla="*/ 4963885 w 5529942"/>
                <a:gd name="connsiteY0" fmla="*/ 583475 h 4458789"/>
                <a:gd name="connsiteX1" fmla="*/ 4920342 w 5529942"/>
                <a:gd name="connsiteY1" fmla="*/ 539932 h 4458789"/>
                <a:gd name="connsiteX2" fmla="*/ 4868091 w 5529942"/>
                <a:gd name="connsiteY2" fmla="*/ 505097 h 4458789"/>
                <a:gd name="connsiteX3" fmla="*/ 4833257 w 5529942"/>
                <a:gd name="connsiteY3" fmla="*/ 461555 h 4458789"/>
                <a:gd name="connsiteX4" fmla="*/ 4763588 w 5529942"/>
                <a:gd name="connsiteY4" fmla="*/ 400595 h 4458789"/>
                <a:gd name="connsiteX5" fmla="*/ 4693920 w 5529942"/>
                <a:gd name="connsiteY5" fmla="*/ 313509 h 4458789"/>
                <a:gd name="connsiteX6" fmla="*/ 4650377 w 5529942"/>
                <a:gd name="connsiteY6" fmla="*/ 269966 h 4458789"/>
                <a:gd name="connsiteX7" fmla="*/ 4589417 w 5529942"/>
                <a:gd name="connsiteY7" fmla="*/ 235132 h 4458789"/>
                <a:gd name="connsiteX8" fmla="*/ 4545874 w 5529942"/>
                <a:gd name="connsiteY8" fmla="*/ 209006 h 4458789"/>
                <a:gd name="connsiteX9" fmla="*/ 4493622 w 5529942"/>
                <a:gd name="connsiteY9" fmla="*/ 182880 h 4458789"/>
                <a:gd name="connsiteX10" fmla="*/ 4458788 w 5529942"/>
                <a:gd name="connsiteY10" fmla="*/ 148046 h 4458789"/>
                <a:gd name="connsiteX11" fmla="*/ 4432662 w 5529942"/>
                <a:gd name="connsiteY11" fmla="*/ 139337 h 4458789"/>
                <a:gd name="connsiteX12" fmla="*/ 4389120 w 5529942"/>
                <a:gd name="connsiteY12" fmla="*/ 113212 h 4458789"/>
                <a:gd name="connsiteX13" fmla="*/ 4354285 w 5529942"/>
                <a:gd name="connsiteY13" fmla="*/ 95795 h 4458789"/>
                <a:gd name="connsiteX14" fmla="*/ 4336868 w 5529942"/>
                <a:gd name="connsiteY14" fmla="*/ 78377 h 4458789"/>
                <a:gd name="connsiteX15" fmla="*/ 4310742 w 5529942"/>
                <a:gd name="connsiteY15" fmla="*/ 69669 h 4458789"/>
                <a:gd name="connsiteX16" fmla="*/ 3979817 w 5529942"/>
                <a:gd name="connsiteY16" fmla="*/ 78377 h 4458789"/>
                <a:gd name="connsiteX17" fmla="*/ 3892731 w 5529942"/>
                <a:gd name="connsiteY17" fmla="*/ 95795 h 4458789"/>
                <a:gd name="connsiteX18" fmla="*/ 3840480 w 5529942"/>
                <a:gd name="connsiteY18" fmla="*/ 121920 h 4458789"/>
                <a:gd name="connsiteX19" fmla="*/ 3770811 w 5529942"/>
                <a:gd name="connsiteY19" fmla="*/ 148046 h 4458789"/>
                <a:gd name="connsiteX20" fmla="*/ 3735977 w 5529942"/>
                <a:gd name="connsiteY20" fmla="*/ 165463 h 4458789"/>
                <a:gd name="connsiteX21" fmla="*/ 3587931 w 5529942"/>
                <a:gd name="connsiteY21" fmla="*/ 182880 h 4458789"/>
                <a:gd name="connsiteX22" fmla="*/ 3483428 w 5529942"/>
                <a:gd name="connsiteY22" fmla="*/ 217715 h 4458789"/>
                <a:gd name="connsiteX23" fmla="*/ 3387634 w 5529942"/>
                <a:gd name="connsiteY23" fmla="*/ 278675 h 4458789"/>
                <a:gd name="connsiteX24" fmla="*/ 3317965 w 5529942"/>
                <a:gd name="connsiteY24" fmla="*/ 322217 h 4458789"/>
                <a:gd name="connsiteX25" fmla="*/ 3222171 w 5529942"/>
                <a:gd name="connsiteY25" fmla="*/ 348343 h 4458789"/>
                <a:gd name="connsiteX26" fmla="*/ 3161211 w 5529942"/>
                <a:gd name="connsiteY26" fmla="*/ 365760 h 4458789"/>
                <a:gd name="connsiteX27" fmla="*/ 3108960 w 5529942"/>
                <a:gd name="connsiteY27" fmla="*/ 374469 h 4458789"/>
                <a:gd name="connsiteX28" fmla="*/ 3039291 w 5529942"/>
                <a:gd name="connsiteY28" fmla="*/ 391886 h 4458789"/>
                <a:gd name="connsiteX29" fmla="*/ 2812868 w 5529942"/>
                <a:gd name="connsiteY29" fmla="*/ 400595 h 4458789"/>
                <a:gd name="connsiteX30" fmla="*/ 2690948 w 5529942"/>
                <a:gd name="connsiteY30" fmla="*/ 418012 h 4458789"/>
                <a:gd name="connsiteX31" fmla="*/ 2664822 w 5529942"/>
                <a:gd name="connsiteY31" fmla="*/ 426720 h 4458789"/>
                <a:gd name="connsiteX32" fmla="*/ 2246811 w 5529942"/>
                <a:gd name="connsiteY32" fmla="*/ 418012 h 4458789"/>
                <a:gd name="connsiteX33" fmla="*/ 2203268 w 5529942"/>
                <a:gd name="connsiteY33" fmla="*/ 409303 h 4458789"/>
                <a:gd name="connsiteX34" fmla="*/ 2133600 w 5529942"/>
                <a:gd name="connsiteY34" fmla="*/ 400595 h 4458789"/>
                <a:gd name="connsiteX35" fmla="*/ 2011680 w 5529942"/>
                <a:gd name="connsiteY35" fmla="*/ 383177 h 4458789"/>
                <a:gd name="connsiteX36" fmla="*/ 1968137 w 5529942"/>
                <a:gd name="connsiteY36" fmla="*/ 374469 h 4458789"/>
                <a:gd name="connsiteX37" fmla="*/ 1785257 w 5529942"/>
                <a:gd name="connsiteY37" fmla="*/ 365760 h 4458789"/>
                <a:gd name="connsiteX38" fmla="*/ 1733005 w 5529942"/>
                <a:gd name="connsiteY38" fmla="*/ 348343 h 4458789"/>
                <a:gd name="connsiteX39" fmla="*/ 1706880 w 5529942"/>
                <a:gd name="connsiteY39" fmla="*/ 339635 h 4458789"/>
                <a:gd name="connsiteX40" fmla="*/ 1689462 w 5529942"/>
                <a:gd name="connsiteY40" fmla="*/ 322217 h 4458789"/>
                <a:gd name="connsiteX41" fmla="*/ 1637211 w 5529942"/>
                <a:gd name="connsiteY41" fmla="*/ 287383 h 4458789"/>
                <a:gd name="connsiteX42" fmla="*/ 1558834 w 5529942"/>
                <a:gd name="connsiteY42" fmla="*/ 200297 h 4458789"/>
                <a:gd name="connsiteX43" fmla="*/ 1524000 w 5529942"/>
                <a:gd name="connsiteY43" fmla="*/ 182880 h 4458789"/>
                <a:gd name="connsiteX44" fmla="*/ 1471748 w 5529942"/>
                <a:gd name="connsiteY44" fmla="*/ 130629 h 4458789"/>
                <a:gd name="connsiteX45" fmla="*/ 1419497 w 5529942"/>
                <a:gd name="connsiteY45" fmla="*/ 95795 h 4458789"/>
                <a:gd name="connsiteX46" fmla="*/ 1341120 w 5529942"/>
                <a:gd name="connsiteY46" fmla="*/ 34835 h 4458789"/>
                <a:gd name="connsiteX47" fmla="*/ 1314994 w 5529942"/>
                <a:gd name="connsiteY47" fmla="*/ 26126 h 4458789"/>
                <a:gd name="connsiteX48" fmla="*/ 1280160 w 5529942"/>
                <a:gd name="connsiteY48" fmla="*/ 8709 h 4458789"/>
                <a:gd name="connsiteX49" fmla="*/ 1236617 w 5529942"/>
                <a:gd name="connsiteY49" fmla="*/ 0 h 4458789"/>
                <a:gd name="connsiteX50" fmla="*/ 1097280 w 5529942"/>
                <a:gd name="connsiteY50" fmla="*/ 8709 h 4458789"/>
                <a:gd name="connsiteX51" fmla="*/ 1071154 w 5529942"/>
                <a:gd name="connsiteY51" fmla="*/ 17417 h 4458789"/>
                <a:gd name="connsiteX52" fmla="*/ 1036320 w 5529942"/>
                <a:gd name="connsiteY52" fmla="*/ 26126 h 4458789"/>
                <a:gd name="connsiteX53" fmla="*/ 957942 w 5529942"/>
                <a:gd name="connsiteY53" fmla="*/ 52252 h 4458789"/>
                <a:gd name="connsiteX54" fmla="*/ 896982 w 5529942"/>
                <a:gd name="connsiteY54" fmla="*/ 60960 h 4458789"/>
                <a:gd name="connsiteX55" fmla="*/ 844731 w 5529942"/>
                <a:gd name="connsiteY55" fmla="*/ 95795 h 4458789"/>
                <a:gd name="connsiteX56" fmla="*/ 792480 w 5529942"/>
                <a:gd name="connsiteY56" fmla="*/ 130629 h 4458789"/>
                <a:gd name="connsiteX57" fmla="*/ 766354 w 5529942"/>
                <a:gd name="connsiteY57" fmla="*/ 148046 h 4458789"/>
                <a:gd name="connsiteX58" fmla="*/ 740228 w 5529942"/>
                <a:gd name="connsiteY58" fmla="*/ 156755 h 4458789"/>
                <a:gd name="connsiteX59" fmla="*/ 687977 w 5529942"/>
                <a:gd name="connsiteY59" fmla="*/ 200297 h 4458789"/>
                <a:gd name="connsiteX60" fmla="*/ 653142 w 5529942"/>
                <a:gd name="connsiteY60" fmla="*/ 235132 h 4458789"/>
                <a:gd name="connsiteX61" fmla="*/ 627017 w 5529942"/>
                <a:gd name="connsiteY61" fmla="*/ 252549 h 4458789"/>
                <a:gd name="connsiteX62" fmla="*/ 539931 w 5529942"/>
                <a:gd name="connsiteY62" fmla="*/ 339635 h 4458789"/>
                <a:gd name="connsiteX63" fmla="*/ 513805 w 5529942"/>
                <a:gd name="connsiteY63" fmla="*/ 365760 h 4458789"/>
                <a:gd name="connsiteX64" fmla="*/ 496388 w 5529942"/>
                <a:gd name="connsiteY64" fmla="*/ 391886 h 4458789"/>
                <a:gd name="connsiteX65" fmla="*/ 461554 w 5529942"/>
                <a:gd name="connsiteY65" fmla="*/ 461555 h 4458789"/>
                <a:gd name="connsiteX66" fmla="*/ 409302 w 5529942"/>
                <a:gd name="connsiteY66" fmla="*/ 539932 h 4458789"/>
                <a:gd name="connsiteX67" fmla="*/ 391885 w 5529942"/>
                <a:gd name="connsiteY67" fmla="*/ 583475 h 4458789"/>
                <a:gd name="connsiteX68" fmla="*/ 365760 w 5529942"/>
                <a:gd name="connsiteY68" fmla="*/ 618309 h 4458789"/>
                <a:gd name="connsiteX69" fmla="*/ 322217 w 5529942"/>
                <a:gd name="connsiteY69" fmla="*/ 661852 h 4458789"/>
                <a:gd name="connsiteX70" fmla="*/ 287382 w 5529942"/>
                <a:gd name="connsiteY70" fmla="*/ 714103 h 4458789"/>
                <a:gd name="connsiteX71" fmla="*/ 278674 w 5529942"/>
                <a:gd name="connsiteY71" fmla="*/ 740229 h 4458789"/>
                <a:gd name="connsiteX72" fmla="*/ 261257 w 5529942"/>
                <a:gd name="connsiteY72" fmla="*/ 766355 h 4458789"/>
                <a:gd name="connsiteX73" fmla="*/ 235131 w 5529942"/>
                <a:gd name="connsiteY73" fmla="*/ 853440 h 4458789"/>
                <a:gd name="connsiteX74" fmla="*/ 226422 w 5529942"/>
                <a:gd name="connsiteY74" fmla="*/ 879566 h 4458789"/>
                <a:gd name="connsiteX75" fmla="*/ 209005 w 5529942"/>
                <a:gd name="connsiteY75" fmla="*/ 957943 h 4458789"/>
                <a:gd name="connsiteX76" fmla="*/ 191588 w 5529942"/>
                <a:gd name="connsiteY76" fmla="*/ 1018903 h 4458789"/>
                <a:gd name="connsiteX77" fmla="*/ 182880 w 5529942"/>
                <a:gd name="connsiteY77" fmla="*/ 1045029 h 4458789"/>
                <a:gd name="connsiteX78" fmla="*/ 139337 w 5529942"/>
                <a:gd name="connsiteY78" fmla="*/ 1097280 h 4458789"/>
                <a:gd name="connsiteX79" fmla="*/ 113211 w 5529942"/>
                <a:gd name="connsiteY79" fmla="*/ 1132115 h 4458789"/>
                <a:gd name="connsiteX80" fmla="*/ 95794 w 5529942"/>
                <a:gd name="connsiteY80" fmla="*/ 1158240 h 4458789"/>
                <a:gd name="connsiteX81" fmla="*/ 69668 w 5529942"/>
                <a:gd name="connsiteY81" fmla="*/ 1184366 h 4458789"/>
                <a:gd name="connsiteX82" fmla="*/ 60960 w 5529942"/>
                <a:gd name="connsiteY82" fmla="*/ 1254035 h 4458789"/>
                <a:gd name="connsiteX83" fmla="*/ 52251 w 5529942"/>
                <a:gd name="connsiteY83" fmla="*/ 1280160 h 4458789"/>
                <a:gd name="connsiteX84" fmla="*/ 43542 w 5529942"/>
                <a:gd name="connsiteY84" fmla="*/ 1341120 h 4458789"/>
                <a:gd name="connsiteX85" fmla="*/ 26125 w 5529942"/>
                <a:gd name="connsiteY85" fmla="*/ 1384663 h 4458789"/>
                <a:gd name="connsiteX86" fmla="*/ 8708 w 5529942"/>
                <a:gd name="connsiteY86" fmla="*/ 1436915 h 4458789"/>
                <a:gd name="connsiteX87" fmla="*/ 0 w 5529942"/>
                <a:gd name="connsiteY87" fmla="*/ 1463040 h 4458789"/>
                <a:gd name="connsiteX88" fmla="*/ 17417 w 5529942"/>
                <a:gd name="connsiteY88" fmla="*/ 1576252 h 4458789"/>
                <a:gd name="connsiteX89" fmla="*/ 26125 w 5529942"/>
                <a:gd name="connsiteY89" fmla="*/ 1602377 h 4458789"/>
                <a:gd name="connsiteX90" fmla="*/ 34834 w 5529942"/>
                <a:gd name="connsiteY90" fmla="*/ 1645920 h 4458789"/>
                <a:gd name="connsiteX91" fmla="*/ 69668 w 5529942"/>
                <a:gd name="connsiteY91" fmla="*/ 1733006 h 4458789"/>
                <a:gd name="connsiteX92" fmla="*/ 104502 w 5529942"/>
                <a:gd name="connsiteY92" fmla="*/ 1776549 h 4458789"/>
                <a:gd name="connsiteX93" fmla="*/ 148045 w 5529942"/>
                <a:gd name="connsiteY93" fmla="*/ 1828800 h 4458789"/>
                <a:gd name="connsiteX94" fmla="*/ 174171 w 5529942"/>
                <a:gd name="connsiteY94" fmla="*/ 1881052 h 4458789"/>
                <a:gd name="connsiteX95" fmla="*/ 261257 w 5529942"/>
                <a:gd name="connsiteY95" fmla="*/ 1959429 h 4458789"/>
                <a:gd name="connsiteX96" fmla="*/ 296091 w 5529942"/>
                <a:gd name="connsiteY96" fmla="*/ 2011680 h 4458789"/>
                <a:gd name="connsiteX97" fmla="*/ 313508 w 5529942"/>
                <a:gd name="connsiteY97" fmla="*/ 2037806 h 4458789"/>
                <a:gd name="connsiteX98" fmla="*/ 365760 w 5529942"/>
                <a:gd name="connsiteY98" fmla="*/ 2090057 h 4458789"/>
                <a:gd name="connsiteX99" fmla="*/ 400594 w 5529942"/>
                <a:gd name="connsiteY99" fmla="*/ 2142309 h 4458789"/>
                <a:gd name="connsiteX100" fmla="*/ 418011 w 5529942"/>
                <a:gd name="connsiteY100" fmla="*/ 2177143 h 4458789"/>
                <a:gd name="connsiteX101" fmla="*/ 435428 w 5529942"/>
                <a:gd name="connsiteY101" fmla="*/ 2220686 h 4458789"/>
                <a:gd name="connsiteX102" fmla="*/ 452845 w 5529942"/>
                <a:gd name="connsiteY102" fmla="*/ 2246812 h 4458789"/>
                <a:gd name="connsiteX103" fmla="*/ 461554 w 5529942"/>
                <a:gd name="connsiteY103" fmla="*/ 2325189 h 4458789"/>
                <a:gd name="connsiteX104" fmla="*/ 470262 w 5529942"/>
                <a:gd name="connsiteY104" fmla="*/ 2351315 h 4458789"/>
                <a:gd name="connsiteX105" fmla="*/ 444137 w 5529942"/>
                <a:gd name="connsiteY105" fmla="*/ 2412275 h 4458789"/>
                <a:gd name="connsiteX106" fmla="*/ 418011 w 5529942"/>
                <a:gd name="connsiteY106" fmla="*/ 2420983 h 4458789"/>
                <a:gd name="connsiteX107" fmla="*/ 374468 w 5529942"/>
                <a:gd name="connsiteY107" fmla="*/ 2438400 h 4458789"/>
                <a:gd name="connsiteX108" fmla="*/ 313508 w 5529942"/>
                <a:gd name="connsiteY108" fmla="*/ 2499360 h 4458789"/>
                <a:gd name="connsiteX109" fmla="*/ 296091 w 5529942"/>
                <a:gd name="connsiteY109" fmla="*/ 2525486 h 4458789"/>
                <a:gd name="connsiteX110" fmla="*/ 269965 w 5529942"/>
                <a:gd name="connsiteY110" fmla="*/ 2542903 h 4458789"/>
                <a:gd name="connsiteX111" fmla="*/ 182880 w 5529942"/>
                <a:gd name="connsiteY111" fmla="*/ 2586446 h 4458789"/>
                <a:gd name="connsiteX112" fmla="*/ 121920 w 5529942"/>
                <a:gd name="connsiteY112" fmla="*/ 2621280 h 4458789"/>
                <a:gd name="connsiteX113" fmla="*/ 95794 w 5529942"/>
                <a:gd name="connsiteY113" fmla="*/ 2656115 h 4458789"/>
                <a:gd name="connsiteX114" fmla="*/ 78377 w 5529942"/>
                <a:gd name="connsiteY114" fmla="*/ 2682240 h 4458789"/>
                <a:gd name="connsiteX115" fmla="*/ 34834 w 5529942"/>
                <a:gd name="connsiteY115" fmla="*/ 2734492 h 4458789"/>
                <a:gd name="connsiteX116" fmla="*/ 8708 w 5529942"/>
                <a:gd name="connsiteY116" fmla="*/ 2838995 h 4458789"/>
                <a:gd name="connsiteX117" fmla="*/ 17417 w 5529942"/>
                <a:gd name="connsiteY117" fmla="*/ 3126377 h 4458789"/>
                <a:gd name="connsiteX118" fmla="*/ 26125 w 5529942"/>
                <a:gd name="connsiteY118" fmla="*/ 3161212 h 4458789"/>
                <a:gd name="connsiteX119" fmla="*/ 52251 w 5529942"/>
                <a:gd name="connsiteY119" fmla="*/ 3187337 h 4458789"/>
                <a:gd name="connsiteX120" fmla="*/ 87085 w 5529942"/>
                <a:gd name="connsiteY120" fmla="*/ 3257006 h 4458789"/>
                <a:gd name="connsiteX121" fmla="*/ 156754 w 5529942"/>
                <a:gd name="connsiteY121" fmla="*/ 3378926 h 4458789"/>
                <a:gd name="connsiteX122" fmla="*/ 182880 w 5529942"/>
                <a:gd name="connsiteY122" fmla="*/ 3396343 h 4458789"/>
                <a:gd name="connsiteX123" fmla="*/ 217714 w 5529942"/>
                <a:gd name="connsiteY123" fmla="*/ 3439886 h 4458789"/>
                <a:gd name="connsiteX124" fmla="*/ 278674 w 5529942"/>
                <a:gd name="connsiteY124" fmla="*/ 3500846 h 4458789"/>
                <a:gd name="connsiteX125" fmla="*/ 330925 w 5529942"/>
                <a:gd name="connsiteY125" fmla="*/ 3553097 h 4458789"/>
                <a:gd name="connsiteX126" fmla="*/ 357051 w 5529942"/>
                <a:gd name="connsiteY126" fmla="*/ 3561806 h 4458789"/>
                <a:gd name="connsiteX127" fmla="*/ 383177 w 5529942"/>
                <a:gd name="connsiteY127" fmla="*/ 3579223 h 4458789"/>
                <a:gd name="connsiteX128" fmla="*/ 409302 w 5529942"/>
                <a:gd name="connsiteY128" fmla="*/ 3587932 h 4458789"/>
                <a:gd name="connsiteX129" fmla="*/ 470262 w 5529942"/>
                <a:gd name="connsiteY129" fmla="*/ 3614057 h 4458789"/>
                <a:gd name="connsiteX130" fmla="*/ 539931 w 5529942"/>
                <a:gd name="connsiteY130" fmla="*/ 3648892 h 4458789"/>
                <a:gd name="connsiteX131" fmla="*/ 600891 w 5529942"/>
                <a:gd name="connsiteY131" fmla="*/ 3666309 h 4458789"/>
                <a:gd name="connsiteX132" fmla="*/ 653142 w 5529942"/>
                <a:gd name="connsiteY132" fmla="*/ 3683726 h 4458789"/>
                <a:gd name="connsiteX133" fmla="*/ 679268 w 5529942"/>
                <a:gd name="connsiteY133" fmla="*/ 3692435 h 4458789"/>
                <a:gd name="connsiteX134" fmla="*/ 775062 w 5529942"/>
                <a:gd name="connsiteY134" fmla="*/ 3718560 h 4458789"/>
                <a:gd name="connsiteX135" fmla="*/ 888274 w 5529942"/>
                <a:gd name="connsiteY135" fmla="*/ 3762103 h 4458789"/>
                <a:gd name="connsiteX136" fmla="*/ 957942 w 5529942"/>
                <a:gd name="connsiteY136" fmla="*/ 3779520 h 4458789"/>
                <a:gd name="connsiteX137" fmla="*/ 1010194 w 5529942"/>
                <a:gd name="connsiteY137" fmla="*/ 3796937 h 4458789"/>
                <a:gd name="connsiteX138" fmla="*/ 1053737 w 5529942"/>
                <a:gd name="connsiteY138" fmla="*/ 3805646 h 4458789"/>
                <a:gd name="connsiteX139" fmla="*/ 1105988 w 5529942"/>
                <a:gd name="connsiteY139" fmla="*/ 3823063 h 4458789"/>
                <a:gd name="connsiteX140" fmla="*/ 1140822 w 5529942"/>
                <a:gd name="connsiteY140" fmla="*/ 3840480 h 4458789"/>
                <a:gd name="connsiteX141" fmla="*/ 1314994 w 5529942"/>
                <a:gd name="connsiteY141" fmla="*/ 3892732 h 4458789"/>
                <a:gd name="connsiteX142" fmla="*/ 1393371 w 5529942"/>
                <a:gd name="connsiteY142" fmla="*/ 3910149 h 4458789"/>
                <a:gd name="connsiteX143" fmla="*/ 1436914 w 5529942"/>
                <a:gd name="connsiteY143" fmla="*/ 3927566 h 4458789"/>
                <a:gd name="connsiteX144" fmla="*/ 1524000 w 5529942"/>
                <a:gd name="connsiteY144" fmla="*/ 3944983 h 4458789"/>
                <a:gd name="connsiteX145" fmla="*/ 1576251 w 5529942"/>
                <a:gd name="connsiteY145" fmla="*/ 3962400 h 4458789"/>
                <a:gd name="connsiteX146" fmla="*/ 1994262 w 5529942"/>
                <a:gd name="connsiteY146" fmla="*/ 3979817 h 4458789"/>
                <a:gd name="connsiteX147" fmla="*/ 2577737 w 5529942"/>
                <a:gd name="connsiteY147" fmla="*/ 3962400 h 4458789"/>
                <a:gd name="connsiteX148" fmla="*/ 2769325 w 5529942"/>
                <a:gd name="connsiteY148" fmla="*/ 3971109 h 4458789"/>
                <a:gd name="connsiteX149" fmla="*/ 2847702 w 5529942"/>
                <a:gd name="connsiteY149" fmla="*/ 3988526 h 4458789"/>
                <a:gd name="connsiteX150" fmla="*/ 2873828 w 5529942"/>
                <a:gd name="connsiteY150" fmla="*/ 3997235 h 4458789"/>
                <a:gd name="connsiteX151" fmla="*/ 2987040 w 5529942"/>
                <a:gd name="connsiteY151" fmla="*/ 3979817 h 4458789"/>
                <a:gd name="connsiteX152" fmla="*/ 3021874 w 5529942"/>
                <a:gd name="connsiteY152" fmla="*/ 3962400 h 4458789"/>
                <a:gd name="connsiteX153" fmla="*/ 3065417 w 5529942"/>
                <a:gd name="connsiteY153" fmla="*/ 3944983 h 4458789"/>
                <a:gd name="connsiteX154" fmla="*/ 3100251 w 5529942"/>
                <a:gd name="connsiteY154" fmla="*/ 3927566 h 4458789"/>
                <a:gd name="connsiteX155" fmla="*/ 3135085 w 5529942"/>
                <a:gd name="connsiteY155" fmla="*/ 3918857 h 4458789"/>
                <a:gd name="connsiteX156" fmla="*/ 3257005 w 5529942"/>
                <a:gd name="connsiteY156" fmla="*/ 3892732 h 4458789"/>
                <a:gd name="connsiteX157" fmla="*/ 3457302 w 5529942"/>
                <a:gd name="connsiteY157" fmla="*/ 3901440 h 4458789"/>
                <a:gd name="connsiteX158" fmla="*/ 3483428 w 5529942"/>
                <a:gd name="connsiteY158" fmla="*/ 3910149 h 4458789"/>
                <a:gd name="connsiteX159" fmla="*/ 3570514 w 5529942"/>
                <a:gd name="connsiteY159" fmla="*/ 4005943 h 4458789"/>
                <a:gd name="connsiteX160" fmla="*/ 3579222 w 5529942"/>
                <a:gd name="connsiteY160" fmla="*/ 4032069 h 4458789"/>
                <a:gd name="connsiteX161" fmla="*/ 3561805 w 5529942"/>
                <a:gd name="connsiteY161" fmla="*/ 4162697 h 4458789"/>
                <a:gd name="connsiteX162" fmla="*/ 3596640 w 5529942"/>
                <a:gd name="connsiteY162" fmla="*/ 4214949 h 4458789"/>
                <a:gd name="connsiteX163" fmla="*/ 3605348 w 5529942"/>
                <a:gd name="connsiteY163" fmla="*/ 4241075 h 4458789"/>
                <a:gd name="connsiteX164" fmla="*/ 3631474 w 5529942"/>
                <a:gd name="connsiteY164" fmla="*/ 4267200 h 4458789"/>
                <a:gd name="connsiteX165" fmla="*/ 3675017 w 5529942"/>
                <a:gd name="connsiteY165" fmla="*/ 4336869 h 4458789"/>
                <a:gd name="connsiteX166" fmla="*/ 3692434 w 5529942"/>
                <a:gd name="connsiteY166" fmla="*/ 4371703 h 4458789"/>
                <a:gd name="connsiteX167" fmla="*/ 3701142 w 5529942"/>
                <a:gd name="connsiteY167" fmla="*/ 4397829 h 4458789"/>
                <a:gd name="connsiteX168" fmla="*/ 3735977 w 5529942"/>
                <a:gd name="connsiteY168" fmla="*/ 4415246 h 4458789"/>
                <a:gd name="connsiteX169" fmla="*/ 3762102 w 5529942"/>
                <a:gd name="connsiteY169" fmla="*/ 4432663 h 4458789"/>
                <a:gd name="connsiteX170" fmla="*/ 3823062 w 5529942"/>
                <a:gd name="connsiteY170" fmla="*/ 4458789 h 4458789"/>
                <a:gd name="connsiteX171" fmla="*/ 3901440 w 5529942"/>
                <a:gd name="connsiteY171" fmla="*/ 4450080 h 4458789"/>
                <a:gd name="connsiteX172" fmla="*/ 3927565 w 5529942"/>
                <a:gd name="connsiteY172" fmla="*/ 4441372 h 4458789"/>
                <a:gd name="connsiteX173" fmla="*/ 3962400 w 5529942"/>
                <a:gd name="connsiteY173" fmla="*/ 4432663 h 4458789"/>
                <a:gd name="connsiteX174" fmla="*/ 4014651 w 5529942"/>
                <a:gd name="connsiteY174" fmla="*/ 4423955 h 4458789"/>
                <a:gd name="connsiteX175" fmla="*/ 4127862 w 5529942"/>
                <a:gd name="connsiteY175" fmla="*/ 4397829 h 4458789"/>
                <a:gd name="connsiteX176" fmla="*/ 4171405 w 5529942"/>
                <a:gd name="connsiteY176" fmla="*/ 4354286 h 4458789"/>
                <a:gd name="connsiteX177" fmla="*/ 4223657 w 5529942"/>
                <a:gd name="connsiteY177" fmla="*/ 4319452 h 4458789"/>
                <a:gd name="connsiteX178" fmla="*/ 4258491 w 5529942"/>
                <a:gd name="connsiteY178" fmla="*/ 4293326 h 4458789"/>
                <a:gd name="connsiteX179" fmla="*/ 4302034 w 5529942"/>
                <a:gd name="connsiteY179" fmla="*/ 4284617 h 4458789"/>
                <a:gd name="connsiteX180" fmla="*/ 4328160 w 5529942"/>
                <a:gd name="connsiteY180" fmla="*/ 4275909 h 4458789"/>
                <a:gd name="connsiteX181" fmla="*/ 4354285 w 5529942"/>
                <a:gd name="connsiteY181" fmla="*/ 4258492 h 4458789"/>
                <a:gd name="connsiteX182" fmla="*/ 4389120 w 5529942"/>
                <a:gd name="connsiteY182" fmla="*/ 4241075 h 4458789"/>
                <a:gd name="connsiteX183" fmla="*/ 4406537 w 5529942"/>
                <a:gd name="connsiteY183" fmla="*/ 4223657 h 4458789"/>
                <a:gd name="connsiteX184" fmla="*/ 4432662 w 5529942"/>
                <a:gd name="connsiteY184" fmla="*/ 4206240 h 4458789"/>
                <a:gd name="connsiteX185" fmla="*/ 4467497 w 5529942"/>
                <a:gd name="connsiteY185" fmla="*/ 4188823 h 4458789"/>
                <a:gd name="connsiteX186" fmla="*/ 4493622 w 5529942"/>
                <a:gd name="connsiteY186" fmla="*/ 4171406 h 4458789"/>
                <a:gd name="connsiteX187" fmla="*/ 4563291 w 5529942"/>
                <a:gd name="connsiteY187" fmla="*/ 4145280 h 4458789"/>
                <a:gd name="connsiteX188" fmla="*/ 4624251 w 5529942"/>
                <a:gd name="connsiteY188" fmla="*/ 4119155 h 4458789"/>
                <a:gd name="connsiteX189" fmla="*/ 4667794 w 5529942"/>
                <a:gd name="connsiteY189" fmla="*/ 4093029 h 4458789"/>
                <a:gd name="connsiteX190" fmla="*/ 4728754 w 5529942"/>
                <a:gd name="connsiteY190" fmla="*/ 4066903 h 4458789"/>
                <a:gd name="connsiteX191" fmla="*/ 4807131 w 5529942"/>
                <a:gd name="connsiteY191" fmla="*/ 3979817 h 4458789"/>
                <a:gd name="connsiteX192" fmla="*/ 4876800 w 5529942"/>
                <a:gd name="connsiteY192" fmla="*/ 3927566 h 4458789"/>
                <a:gd name="connsiteX193" fmla="*/ 4946468 w 5529942"/>
                <a:gd name="connsiteY193" fmla="*/ 3875315 h 4458789"/>
                <a:gd name="connsiteX194" fmla="*/ 4990011 w 5529942"/>
                <a:gd name="connsiteY194" fmla="*/ 3857897 h 4458789"/>
                <a:gd name="connsiteX195" fmla="*/ 5033554 w 5529942"/>
                <a:gd name="connsiteY195" fmla="*/ 3805646 h 4458789"/>
                <a:gd name="connsiteX196" fmla="*/ 5050971 w 5529942"/>
                <a:gd name="connsiteY196" fmla="*/ 3753395 h 4458789"/>
                <a:gd name="connsiteX197" fmla="*/ 5059680 w 5529942"/>
                <a:gd name="connsiteY197" fmla="*/ 3727269 h 4458789"/>
                <a:gd name="connsiteX198" fmla="*/ 5068388 w 5529942"/>
                <a:gd name="connsiteY198" fmla="*/ 3701143 h 4458789"/>
                <a:gd name="connsiteX199" fmla="*/ 5085805 w 5529942"/>
                <a:gd name="connsiteY199" fmla="*/ 3675017 h 4458789"/>
                <a:gd name="connsiteX200" fmla="*/ 5103222 w 5529942"/>
                <a:gd name="connsiteY200" fmla="*/ 3605349 h 4458789"/>
                <a:gd name="connsiteX201" fmla="*/ 5111931 w 5529942"/>
                <a:gd name="connsiteY201" fmla="*/ 2995749 h 4458789"/>
                <a:gd name="connsiteX202" fmla="*/ 5120640 w 5529942"/>
                <a:gd name="connsiteY202" fmla="*/ 2943497 h 4458789"/>
                <a:gd name="connsiteX203" fmla="*/ 5129348 w 5529942"/>
                <a:gd name="connsiteY203" fmla="*/ 2856412 h 4458789"/>
                <a:gd name="connsiteX204" fmla="*/ 5164182 w 5529942"/>
                <a:gd name="connsiteY204" fmla="*/ 2690949 h 4458789"/>
                <a:gd name="connsiteX205" fmla="*/ 5190308 w 5529942"/>
                <a:gd name="connsiteY205" fmla="*/ 2664823 h 4458789"/>
                <a:gd name="connsiteX206" fmla="*/ 5347062 w 5529942"/>
                <a:gd name="connsiteY206" fmla="*/ 2621280 h 4458789"/>
                <a:gd name="connsiteX207" fmla="*/ 5381897 w 5529942"/>
                <a:gd name="connsiteY207" fmla="*/ 2612572 h 4458789"/>
                <a:gd name="connsiteX208" fmla="*/ 5399314 w 5529942"/>
                <a:gd name="connsiteY208" fmla="*/ 2577737 h 4458789"/>
                <a:gd name="connsiteX209" fmla="*/ 5408022 w 5529942"/>
                <a:gd name="connsiteY209" fmla="*/ 2534195 h 4458789"/>
                <a:gd name="connsiteX210" fmla="*/ 5434148 w 5529942"/>
                <a:gd name="connsiteY210" fmla="*/ 2438400 h 4458789"/>
                <a:gd name="connsiteX211" fmla="*/ 5460274 w 5529942"/>
                <a:gd name="connsiteY211" fmla="*/ 2412275 h 4458789"/>
                <a:gd name="connsiteX212" fmla="*/ 5529942 w 5529942"/>
                <a:gd name="connsiteY212" fmla="*/ 2299063 h 4458789"/>
                <a:gd name="connsiteX213" fmla="*/ 5503817 w 5529942"/>
                <a:gd name="connsiteY213" fmla="*/ 2203269 h 4458789"/>
                <a:gd name="connsiteX214" fmla="*/ 5495108 w 5529942"/>
                <a:gd name="connsiteY214" fmla="*/ 2168435 h 4458789"/>
                <a:gd name="connsiteX215" fmla="*/ 5477691 w 5529942"/>
                <a:gd name="connsiteY215" fmla="*/ 2124892 h 4458789"/>
                <a:gd name="connsiteX216" fmla="*/ 5460274 w 5529942"/>
                <a:gd name="connsiteY216" fmla="*/ 2063932 h 4458789"/>
                <a:gd name="connsiteX217" fmla="*/ 5408022 w 5529942"/>
                <a:gd name="connsiteY217" fmla="*/ 1994263 h 4458789"/>
                <a:gd name="connsiteX218" fmla="*/ 5373188 w 5529942"/>
                <a:gd name="connsiteY218" fmla="*/ 1881052 h 4458789"/>
                <a:gd name="connsiteX219" fmla="*/ 5347062 w 5529942"/>
                <a:gd name="connsiteY219" fmla="*/ 1846217 h 4458789"/>
                <a:gd name="connsiteX220" fmla="*/ 5312228 w 5529942"/>
                <a:gd name="connsiteY220" fmla="*/ 1776549 h 4458789"/>
                <a:gd name="connsiteX221" fmla="*/ 5294811 w 5529942"/>
                <a:gd name="connsiteY221" fmla="*/ 1689463 h 4458789"/>
                <a:gd name="connsiteX222" fmla="*/ 5286102 w 5529942"/>
                <a:gd name="connsiteY222" fmla="*/ 1654629 h 4458789"/>
                <a:gd name="connsiteX223" fmla="*/ 5216434 w 5529942"/>
                <a:gd name="connsiteY223" fmla="*/ 1532709 h 4458789"/>
                <a:gd name="connsiteX224" fmla="*/ 5190308 w 5529942"/>
                <a:gd name="connsiteY224" fmla="*/ 1480457 h 4458789"/>
                <a:gd name="connsiteX225" fmla="*/ 5181600 w 5529942"/>
                <a:gd name="connsiteY225" fmla="*/ 1445623 h 4458789"/>
                <a:gd name="connsiteX226" fmla="*/ 5164182 w 5529942"/>
                <a:gd name="connsiteY226" fmla="*/ 1419497 h 4458789"/>
                <a:gd name="connsiteX227" fmla="*/ 5120640 w 5529942"/>
                <a:gd name="connsiteY227" fmla="*/ 1332412 h 4458789"/>
                <a:gd name="connsiteX228" fmla="*/ 5094514 w 5529942"/>
                <a:gd name="connsiteY228" fmla="*/ 1254035 h 4458789"/>
                <a:gd name="connsiteX229" fmla="*/ 5085805 w 5529942"/>
                <a:gd name="connsiteY229" fmla="*/ 1219200 h 4458789"/>
                <a:gd name="connsiteX230" fmla="*/ 5068388 w 5529942"/>
                <a:gd name="connsiteY230" fmla="*/ 1175657 h 4458789"/>
                <a:gd name="connsiteX231" fmla="*/ 5042262 w 5529942"/>
                <a:gd name="connsiteY231" fmla="*/ 1123406 h 4458789"/>
                <a:gd name="connsiteX232" fmla="*/ 5007428 w 5529942"/>
                <a:gd name="connsiteY232" fmla="*/ 1036320 h 4458789"/>
                <a:gd name="connsiteX233" fmla="*/ 4990011 w 5529942"/>
                <a:gd name="connsiteY233" fmla="*/ 949235 h 4458789"/>
                <a:gd name="connsiteX234" fmla="*/ 4963885 w 5529942"/>
                <a:gd name="connsiteY234" fmla="*/ 888275 h 4458789"/>
                <a:gd name="connsiteX235" fmla="*/ 4955177 w 5529942"/>
                <a:gd name="connsiteY235" fmla="*/ 792480 h 4458789"/>
                <a:gd name="connsiteX236" fmla="*/ 4946468 w 5529942"/>
                <a:gd name="connsiteY236" fmla="*/ 627017 h 4458789"/>
                <a:gd name="connsiteX237" fmla="*/ 4963885 w 5529942"/>
                <a:gd name="connsiteY237" fmla="*/ 583475 h 445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</a:cxnLst>
              <a:rect l="l" t="t" r="r" b="b"/>
              <a:pathLst>
                <a:path w="5529942" h="4458789">
                  <a:moveTo>
                    <a:pt x="4963885" y="583475"/>
                  </a:moveTo>
                  <a:cubicBezTo>
                    <a:pt x="4959531" y="568961"/>
                    <a:pt x="4936228" y="552930"/>
                    <a:pt x="4920342" y="539932"/>
                  </a:cubicBezTo>
                  <a:cubicBezTo>
                    <a:pt x="4904141" y="526676"/>
                    <a:pt x="4883650" y="519100"/>
                    <a:pt x="4868091" y="505097"/>
                  </a:cubicBezTo>
                  <a:cubicBezTo>
                    <a:pt x="4854275" y="492663"/>
                    <a:pt x="4845497" y="475543"/>
                    <a:pt x="4833257" y="461555"/>
                  </a:cubicBezTo>
                  <a:cubicBezTo>
                    <a:pt x="4783938" y="405191"/>
                    <a:pt x="4831915" y="468922"/>
                    <a:pt x="4763588" y="400595"/>
                  </a:cubicBezTo>
                  <a:cubicBezTo>
                    <a:pt x="4691853" y="328860"/>
                    <a:pt x="4745747" y="371815"/>
                    <a:pt x="4693920" y="313509"/>
                  </a:cubicBezTo>
                  <a:cubicBezTo>
                    <a:pt x="4680283" y="298167"/>
                    <a:pt x="4667456" y="281352"/>
                    <a:pt x="4650377" y="269966"/>
                  </a:cubicBezTo>
                  <a:cubicBezTo>
                    <a:pt x="4595630" y="233469"/>
                    <a:pt x="4655714" y="271964"/>
                    <a:pt x="4589417" y="235132"/>
                  </a:cubicBezTo>
                  <a:cubicBezTo>
                    <a:pt x="4574621" y="226912"/>
                    <a:pt x="4560734" y="217111"/>
                    <a:pt x="4545874" y="209006"/>
                  </a:cubicBezTo>
                  <a:cubicBezTo>
                    <a:pt x="4528779" y="199681"/>
                    <a:pt x="4509575" y="194047"/>
                    <a:pt x="4493622" y="182880"/>
                  </a:cubicBezTo>
                  <a:cubicBezTo>
                    <a:pt x="4480169" y="173463"/>
                    <a:pt x="4472150" y="157590"/>
                    <a:pt x="4458788" y="148046"/>
                  </a:cubicBezTo>
                  <a:cubicBezTo>
                    <a:pt x="4451318" y="142710"/>
                    <a:pt x="4440873" y="143442"/>
                    <a:pt x="4432662" y="139337"/>
                  </a:cubicBezTo>
                  <a:cubicBezTo>
                    <a:pt x="4417523" y="131767"/>
                    <a:pt x="4403916" y="121432"/>
                    <a:pt x="4389120" y="113212"/>
                  </a:cubicBezTo>
                  <a:cubicBezTo>
                    <a:pt x="4377771" y="106907"/>
                    <a:pt x="4365897" y="101601"/>
                    <a:pt x="4354285" y="95795"/>
                  </a:cubicBezTo>
                  <a:cubicBezTo>
                    <a:pt x="4348479" y="89989"/>
                    <a:pt x="4343909" y="82601"/>
                    <a:pt x="4336868" y="78377"/>
                  </a:cubicBezTo>
                  <a:cubicBezTo>
                    <a:pt x="4328997" y="73654"/>
                    <a:pt x="4319922" y="69669"/>
                    <a:pt x="4310742" y="69669"/>
                  </a:cubicBezTo>
                  <a:cubicBezTo>
                    <a:pt x="4200395" y="69669"/>
                    <a:pt x="4090125" y="75474"/>
                    <a:pt x="3979817" y="78377"/>
                  </a:cubicBezTo>
                  <a:cubicBezTo>
                    <a:pt x="3950788" y="84183"/>
                    <a:pt x="3917363" y="79374"/>
                    <a:pt x="3892731" y="95795"/>
                  </a:cubicBezTo>
                  <a:cubicBezTo>
                    <a:pt x="3858967" y="118304"/>
                    <a:pt x="3876534" y="109902"/>
                    <a:pt x="3840480" y="121920"/>
                  </a:cubicBezTo>
                  <a:cubicBezTo>
                    <a:pt x="3786819" y="157693"/>
                    <a:pt x="3846140" y="122936"/>
                    <a:pt x="3770811" y="148046"/>
                  </a:cubicBezTo>
                  <a:cubicBezTo>
                    <a:pt x="3758495" y="152151"/>
                    <a:pt x="3748501" y="162047"/>
                    <a:pt x="3735977" y="165463"/>
                  </a:cubicBezTo>
                  <a:cubicBezTo>
                    <a:pt x="3713680" y="171544"/>
                    <a:pt x="3599444" y="181729"/>
                    <a:pt x="3587931" y="182880"/>
                  </a:cubicBezTo>
                  <a:cubicBezTo>
                    <a:pt x="3558713" y="191228"/>
                    <a:pt x="3511994" y="202333"/>
                    <a:pt x="3483428" y="217715"/>
                  </a:cubicBezTo>
                  <a:cubicBezTo>
                    <a:pt x="3478181" y="220540"/>
                    <a:pt x="3408532" y="263748"/>
                    <a:pt x="3387634" y="278675"/>
                  </a:cubicBezTo>
                  <a:cubicBezTo>
                    <a:pt x="3354284" y="302496"/>
                    <a:pt x="3355165" y="307337"/>
                    <a:pt x="3317965" y="322217"/>
                  </a:cubicBezTo>
                  <a:cubicBezTo>
                    <a:pt x="3255680" y="347131"/>
                    <a:pt x="3280485" y="333765"/>
                    <a:pt x="3222171" y="348343"/>
                  </a:cubicBezTo>
                  <a:cubicBezTo>
                    <a:pt x="3201669" y="353468"/>
                    <a:pt x="3181803" y="361008"/>
                    <a:pt x="3161211" y="365760"/>
                  </a:cubicBezTo>
                  <a:cubicBezTo>
                    <a:pt x="3144006" y="369730"/>
                    <a:pt x="3126225" y="370769"/>
                    <a:pt x="3108960" y="374469"/>
                  </a:cubicBezTo>
                  <a:cubicBezTo>
                    <a:pt x="3085554" y="379485"/>
                    <a:pt x="3063211" y="390966"/>
                    <a:pt x="3039291" y="391886"/>
                  </a:cubicBezTo>
                  <a:lnTo>
                    <a:pt x="2812868" y="400595"/>
                  </a:lnTo>
                  <a:cubicBezTo>
                    <a:pt x="2782724" y="404363"/>
                    <a:pt x="2723245" y="410835"/>
                    <a:pt x="2690948" y="418012"/>
                  </a:cubicBezTo>
                  <a:cubicBezTo>
                    <a:pt x="2681987" y="420003"/>
                    <a:pt x="2673531" y="423817"/>
                    <a:pt x="2664822" y="426720"/>
                  </a:cubicBezTo>
                  <a:lnTo>
                    <a:pt x="2246811" y="418012"/>
                  </a:lnTo>
                  <a:cubicBezTo>
                    <a:pt x="2232020" y="417454"/>
                    <a:pt x="2217898" y="411554"/>
                    <a:pt x="2203268" y="409303"/>
                  </a:cubicBezTo>
                  <a:cubicBezTo>
                    <a:pt x="2180137" y="405744"/>
                    <a:pt x="2156823" y="403498"/>
                    <a:pt x="2133600" y="400595"/>
                  </a:cubicBezTo>
                  <a:cubicBezTo>
                    <a:pt x="2072141" y="380108"/>
                    <a:pt x="2133783" y="398440"/>
                    <a:pt x="2011680" y="383177"/>
                  </a:cubicBezTo>
                  <a:cubicBezTo>
                    <a:pt x="1996993" y="381341"/>
                    <a:pt x="1982895" y="375604"/>
                    <a:pt x="1968137" y="374469"/>
                  </a:cubicBezTo>
                  <a:cubicBezTo>
                    <a:pt x="1907288" y="369788"/>
                    <a:pt x="1846217" y="368663"/>
                    <a:pt x="1785257" y="365760"/>
                  </a:cubicBezTo>
                  <a:lnTo>
                    <a:pt x="1733005" y="348343"/>
                  </a:lnTo>
                  <a:lnTo>
                    <a:pt x="1706880" y="339635"/>
                  </a:lnTo>
                  <a:cubicBezTo>
                    <a:pt x="1701074" y="333829"/>
                    <a:pt x="1696031" y="327144"/>
                    <a:pt x="1689462" y="322217"/>
                  </a:cubicBezTo>
                  <a:cubicBezTo>
                    <a:pt x="1672716" y="309657"/>
                    <a:pt x="1649771" y="304129"/>
                    <a:pt x="1637211" y="287383"/>
                  </a:cubicBezTo>
                  <a:cubicBezTo>
                    <a:pt x="1610121" y="251264"/>
                    <a:pt x="1597903" y="231552"/>
                    <a:pt x="1558834" y="200297"/>
                  </a:cubicBezTo>
                  <a:cubicBezTo>
                    <a:pt x="1548697" y="192187"/>
                    <a:pt x="1534137" y="190990"/>
                    <a:pt x="1524000" y="182880"/>
                  </a:cubicBezTo>
                  <a:cubicBezTo>
                    <a:pt x="1504766" y="167493"/>
                    <a:pt x="1492243" y="144292"/>
                    <a:pt x="1471748" y="130629"/>
                  </a:cubicBezTo>
                  <a:cubicBezTo>
                    <a:pt x="1454331" y="119018"/>
                    <a:pt x="1434299" y="110597"/>
                    <a:pt x="1419497" y="95795"/>
                  </a:cubicBezTo>
                  <a:cubicBezTo>
                    <a:pt x="1396955" y="73253"/>
                    <a:pt x="1372370" y="45252"/>
                    <a:pt x="1341120" y="34835"/>
                  </a:cubicBezTo>
                  <a:cubicBezTo>
                    <a:pt x="1332411" y="31932"/>
                    <a:pt x="1323432" y="29742"/>
                    <a:pt x="1314994" y="26126"/>
                  </a:cubicBezTo>
                  <a:cubicBezTo>
                    <a:pt x="1303062" y="21012"/>
                    <a:pt x="1292476" y="12814"/>
                    <a:pt x="1280160" y="8709"/>
                  </a:cubicBezTo>
                  <a:cubicBezTo>
                    <a:pt x="1266118" y="4028"/>
                    <a:pt x="1251131" y="2903"/>
                    <a:pt x="1236617" y="0"/>
                  </a:cubicBezTo>
                  <a:cubicBezTo>
                    <a:pt x="1190171" y="2903"/>
                    <a:pt x="1143561" y="3837"/>
                    <a:pt x="1097280" y="8709"/>
                  </a:cubicBezTo>
                  <a:cubicBezTo>
                    <a:pt x="1088151" y="9670"/>
                    <a:pt x="1079980" y="14895"/>
                    <a:pt x="1071154" y="17417"/>
                  </a:cubicBezTo>
                  <a:cubicBezTo>
                    <a:pt x="1059646" y="20705"/>
                    <a:pt x="1047759" y="22606"/>
                    <a:pt x="1036320" y="26126"/>
                  </a:cubicBezTo>
                  <a:cubicBezTo>
                    <a:pt x="1009999" y="34225"/>
                    <a:pt x="985204" y="48358"/>
                    <a:pt x="957942" y="52252"/>
                  </a:cubicBezTo>
                  <a:lnTo>
                    <a:pt x="896982" y="60960"/>
                  </a:lnTo>
                  <a:cubicBezTo>
                    <a:pt x="839006" y="118938"/>
                    <a:pt x="901443" y="64288"/>
                    <a:pt x="844731" y="95795"/>
                  </a:cubicBezTo>
                  <a:cubicBezTo>
                    <a:pt x="826433" y="105961"/>
                    <a:pt x="809897" y="119018"/>
                    <a:pt x="792480" y="130629"/>
                  </a:cubicBezTo>
                  <a:cubicBezTo>
                    <a:pt x="783771" y="136435"/>
                    <a:pt x="776283" y="144736"/>
                    <a:pt x="766354" y="148046"/>
                  </a:cubicBezTo>
                  <a:lnTo>
                    <a:pt x="740228" y="156755"/>
                  </a:lnTo>
                  <a:cubicBezTo>
                    <a:pt x="703732" y="211498"/>
                    <a:pt x="746905" y="156101"/>
                    <a:pt x="687977" y="200297"/>
                  </a:cubicBezTo>
                  <a:cubicBezTo>
                    <a:pt x="674840" y="210150"/>
                    <a:pt x="666805" y="226023"/>
                    <a:pt x="653142" y="235132"/>
                  </a:cubicBezTo>
                  <a:cubicBezTo>
                    <a:pt x="644434" y="240938"/>
                    <a:pt x="634796" y="245547"/>
                    <a:pt x="627017" y="252549"/>
                  </a:cubicBezTo>
                  <a:lnTo>
                    <a:pt x="539931" y="339635"/>
                  </a:lnTo>
                  <a:cubicBezTo>
                    <a:pt x="531222" y="348343"/>
                    <a:pt x="520636" y="355513"/>
                    <a:pt x="513805" y="365760"/>
                  </a:cubicBezTo>
                  <a:cubicBezTo>
                    <a:pt x="507999" y="374469"/>
                    <a:pt x="501400" y="382698"/>
                    <a:pt x="496388" y="391886"/>
                  </a:cubicBezTo>
                  <a:cubicBezTo>
                    <a:pt x="483955" y="414680"/>
                    <a:pt x="477133" y="440784"/>
                    <a:pt x="461554" y="461555"/>
                  </a:cubicBezTo>
                  <a:cubicBezTo>
                    <a:pt x="439675" y="490726"/>
                    <a:pt x="426099" y="506338"/>
                    <a:pt x="409302" y="539932"/>
                  </a:cubicBezTo>
                  <a:cubicBezTo>
                    <a:pt x="402311" y="553914"/>
                    <a:pt x="399477" y="569810"/>
                    <a:pt x="391885" y="583475"/>
                  </a:cubicBezTo>
                  <a:cubicBezTo>
                    <a:pt x="384836" y="596163"/>
                    <a:pt x="375403" y="607461"/>
                    <a:pt x="365760" y="618309"/>
                  </a:cubicBezTo>
                  <a:cubicBezTo>
                    <a:pt x="352123" y="633651"/>
                    <a:pt x="322217" y="661852"/>
                    <a:pt x="322217" y="661852"/>
                  </a:cubicBezTo>
                  <a:cubicBezTo>
                    <a:pt x="302215" y="741854"/>
                    <a:pt x="331122" y="659427"/>
                    <a:pt x="287382" y="714103"/>
                  </a:cubicBezTo>
                  <a:cubicBezTo>
                    <a:pt x="281648" y="721271"/>
                    <a:pt x="282779" y="732018"/>
                    <a:pt x="278674" y="740229"/>
                  </a:cubicBezTo>
                  <a:cubicBezTo>
                    <a:pt x="273993" y="749591"/>
                    <a:pt x="265508" y="756791"/>
                    <a:pt x="261257" y="766355"/>
                  </a:cubicBezTo>
                  <a:cubicBezTo>
                    <a:pt x="244702" y="803604"/>
                    <a:pt x="245264" y="817977"/>
                    <a:pt x="235131" y="853440"/>
                  </a:cubicBezTo>
                  <a:cubicBezTo>
                    <a:pt x="232609" y="862267"/>
                    <a:pt x="228648" y="870660"/>
                    <a:pt x="226422" y="879566"/>
                  </a:cubicBezTo>
                  <a:cubicBezTo>
                    <a:pt x="197400" y="995655"/>
                    <a:pt x="235832" y="859578"/>
                    <a:pt x="209005" y="957943"/>
                  </a:cubicBezTo>
                  <a:cubicBezTo>
                    <a:pt x="203444" y="978331"/>
                    <a:pt x="197660" y="998661"/>
                    <a:pt x="191588" y="1018903"/>
                  </a:cubicBezTo>
                  <a:cubicBezTo>
                    <a:pt x="188950" y="1027696"/>
                    <a:pt x="186985" y="1036818"/>
                    <a:pt x="182880" y="1045029"/>
                  </a:cubicBezTo>
                  <a:cubicBezTo>
                    <a:pt x="167483" y="1075823"/>
                    <a:pt x="162447" y="1070318"/>
                    <a:pt x="139337" y="1097280"/>
                  </a:cubicBezTo>
                  <a:cubicBezTo>
                    <a:pt x="129891" y="1108300"/>
                    <a:pt x="121647" y="1120304"/>
                    <a:pt x="113211" y="1132115"/>
                  </a:cubicBezTo>
                  <a:cubicBezTo>
                    <a:pt x="107128" y="1140632"/>
                    <a:pt x="102494" y="1150200"/>
                    <a:pt x="95794" y="1158240"/>
                  </a:cubicBezTo>
                  <a:cubicBezTo>
                    <a:pt x="87909" y="1167701"/>
                    <a:pt x="78377" y="1175657"/>
                    <a:pt x="69668" y="1184366"/>
                  </a:cubicBezTo>
                  <a:cubicBezTo>
                    <a:pt x="66765" y="1207589"/>
                    <a:pt x="65147" y="1231009"/>
                    <a:pt x="60960" y="1254035"/>
                  </a:cubicBezTo>
                  <a:cubicBezTo>
                    <a:pt x="59318" y="1263066"/>
                    <a:pt x="54051" y="1271159"/>
                    <a:pt x="52251" y="1280160"/>
                  </a:cubicBezTo>
                  <a:cubicBezTo>
                    <a:pt x="48225" y="1300288"/>
                    <a:pt x="48520" y="1321207"/>
                    <a:pt x="43542" y="1341120"/>
                  </a:cubicBezTo>
                  <a:cubicBezTo>
                    <a:pt x="39751" y="1356286"/>
                    <a:pt x="31467" y="1369972"/>
                    <a:pt x="26125" y="1384663"/>
                  </a:cubicBezTo>
                  <a:cubicBezTo>
                    <a:pt x="19851" y="1401917"/>
                    <a:pt x="14514" y="1419498"/>
                    <a:pt x="8708" y="1436915"/>
                  </a:cubicBezTo>
                  <a:lnTo>
                    <a:pt x="0" y="1463040"/>
                  </a:lnTo>
                  <a:cubicBezTo>
                    <a:pt x="2780" y="1482500"/>
                    <a:pt x="12581" y="1554490"/>
                    <a:pt x="17417" y="1576252"/>
                  </a:cubicBezTo>
                  <a:cubicBezTo>
                    <a:pt x="19408" y="1585213"/>
                    <a:pt x="23899" y="1593472"/>
                    <a:pt x="26125" y="1602377"/>
                  </a:cubicBezTo>
                  <a:cubicBezTo>
                    <a:pt x="29715" y="1616737"/>
                    <a:pt x="30939" y="1631640"/>
                    <a:pt x="34834" y="1645920"/>
                  </a:cubicBezTo>
                  <a:cubicBezTo>
                    <a:pt x="41371" y="1669888"/>
                    <a:pt x="54636" y="1710459"/>
                    <a:pt x="69668" y="1733006"/>
                  </a:cubicBezTo>
                  <a:cubicBezTo>
                    <a:pt x="79978" y="1748472"/>
                    <a:pt x="92405" y="1762437"/>
                    <a:pt x="104502" y="1776549"/>
                  </a:cubicBezTo>
                  <a:cubicBezTo>
                    <a:pt x="129703" y="1805949"/>
                    <a:pt x="121379" y="1784356"/>
                    <a:pt x="148045" y="1828800"/>
                  </a:cubicBezTo>
                  <a:cubicBezTo>
                    <a:pt x="158064" y="1845498"/>
                    <a:pt x="162298" y="1865617"/>
                    <a:pt x="174171" y="1881052"/>
                  </a:cubicBezTo>
                  <a:cubicBezTo>
                    <a:pt x="210151" y="1927826"/>
                    <a:pt x="223014" y="1933934"/>
                    <a:pt x="261257" y="1959429"/>
                  </a:cubicBezTo>
                  <a:cubicBezTo>
                    <a:pt x="276561" y="2005343"/>
                    <a:pt x="259850" y="1968191"/>
                    <a:pt x="296091" y="2011680"/>
                  </a:cubicBezTo>
                  <a:cubicBezTo>
                    <a:pt x="302792" y="2019721"/>
                    <a:pt x="306554" y="2029983"/>
                    <a:pt x="313508" y="2037806"/>
                  </a:cubicBezTo>
                  <a:cubicBezTo>
                    <a:pt x="329872" y="2056216"/>
                    <a:pt x="352097" y="2069562"/>
                    <a:pt x="365760" y="2090057"/>
                  </a:cubicBezTo>
                  <a:cubicBezTo>
                    <a:pt x="377371" y="2107474"/>
                    <a:pt x="391233" y="2123586"/>
                    <a:pt x="400594" y="2142309"/>
                  </a:cubicBezTo>
                  <a:cubicBezTo>
                    <a:pt x="406400" y="2153920"/>
                    <a:pt x="412739" y="2165280"/>
                    <a:pt x="418011" y="2177143"/>
                  </a:cubicBezTo>
                  <a:cubicBezTo>
                    <a:pt x="424360" y="2191428"/>
                    <a:pt x="428437" y="2206704"/>
                    <a:pt x="435428" y="2220686"/>
                  </a:cubicBezTo>
                  <a:cubicBezTo>
                    <a:pt x="440109" y="2230048"/>
                    <a:pt x="447039" y="2238103"/>
                    <a:pt x="452845" y="2246812"/>
                  </a:cubicBezTo>
                  <a:cubicBezTo>
                    <a:pt x="455748" y="2272938"/>
                    <a:pt x="457233" y="2299260"/>
                    <a:pt x="461554" y="2325189"/>
                  </a:cubicBezTo>
                  <a:cubicBezTo>
                    <a:pt x="463063" y="2334244"/>
                    <a:pt x="470262" y="2342135"/>
                    <a:pt x="470262" y="2351315"/>
                  </a:cubicBezTo>
                  <a:cubicBezTo>
                    <a:pt x="470262" y="2376609"/>
                    <a:pt x="466296" y="2398979"/>
                    <a:pt x="444137" y="2412275"/>
                  </a:cubicBezTo>
                  <a:cubicBezTo>
                    <a:pt x="436266" y="2416998"/>
                    <a:pt x="426606" y="2417760"/>
                    <a:pt x="418011" y="2420983"/>
                  </a:cubicBezTo>
                  <a:cubicBezTo>
                    <a:pt x="403374" y="2426472"/>
                    <a:pt x="388982" y="2432594"/>
                    <a:pt x="374468" y="2438400"/>
                  </a:cubicBezTo>
                  <a:cubicBezTo>
                    <a:pt x="354148" y="2458720"/>
                    <a:pt x="329448" y="2475449"/>
                    <a:pt x="313508" y="2499360"/>
                  </a:cubicBezTo>
                  <a:cubicBezTo>
                    <a:pt x="307702" y="2508069"/>
                    <a:pt x="303492" y="2518085"/>
                    <a:pt x="296091" y="2525486"/>
                  </a:cubicBezTo>
                  <a:cubicBezTo>
                    <a:pt x="288690" y="2532887"/>
                    <a:pt x="279180" y="2537941"/>
                    <a:pt x="269965" y="2542903"/>
                  </a:cubicBezTo>
                  <a:cubicBezTo>
                    <a:pt x="241390" y="2558290"/>
                    <a:pt x="209884" y="2568444"/>
                    <a:pt x="182880" y="2586446"/>
                  </a:cubicBezTo>
                  <a:cubicBezTo>
                    <a:pt x="145952" y="2611064"/>
                    <a:pt x="166115" y="2599182"/>
                    <a:pt x="121920" y="2621280"/>
                  </a:cubicBezTo>
                  <a:cubicBezTo>
                    <a:pt x="113211" y="2632892"/>
                    <a:pt x="104230" y="2644304"/>
                    <a:pt x="95794" y="2656115"/>
                  </a:cubicBezTo>
                  <a:cubicBezTo>
                    <a:pt x="89711" y="2664632"/>
                    <a:pt x="85077" y="2674200"/>
                    <a:pt x="78377" y="2682240"/>
                  </a:cubicBezTo>
                  <a:cubicBezTo>
                    <a:pt x="58845" y="2705679"/>
                    <a:pt x="47190" y="2706692"/>
                    <a:pt x="34834" y="2734492"/>
                  </a:cubicBezTo>
                  <a:cubicBezTo>
                    <a:pt x="16434" y="2775893"/>
                    <a:pt x="16011" y="2795180"/>
                    <a:pt x="8708" y="2838995"/>
                  </a:cubicBezTo>
                  <a:cubicBezTo>
                    <a:pt x="11611" y="2934789"/>
                    <a:pt x="12244" y="3030679"/>
                    <a:pt x="17417" y="3126377"/>
                  </a:cubicBezTo>
                  <a:cubicBezTo>
                    <a:pt x="18063" y="3138329"/>
                    <a:pt x="20187" y="3150820"/>
                    <a:pt x="26125" y="3161212"/>
                  </a:cubicBezTo>
                  <a:cubicBezTo>
                    <a:pt x="32235" y="3171905"/>
                    <a:pt x="43542" y="3178629"/>
                    <a:pt x="52251" y="3187337"/>
                  </a:cubicBezTo>
                  <a:cubicBezTo>
                    <a:pt x="69058" y="3254563"/>
                    <a:pt x="48228" y="3190393"/>
                    <a:pt x="87085" y="3257006"/>
                  </a:cubicBezTo>
                  <a:cubicBezTo>
                    <a:pt x="94754" y="3270153"/>
                    <a:pt x="136966" y="3365735"/>
                    <a:pt x="156754" y="3378926"/>
                  </a:cubicBezTo>
                  <a:cubicBezTo>
                    <a:pt x="165463" y="3384732"/>
                    <a:pt x="175479" y="3388942"/>
                    <a:pt x="182880" y="3396343"/>
                  </a:cubicBezTo>
                  <a:cubicBezTo>
                    <a:pt x="196023" y="3409486"/>
                    <a:pt x="205154" y="3426184"/>
                    <a:pt x="217714" y="3439886"/>
                  </a:cubicBezTo>
                  <a:cubicBezTo>
                    <a:pt x="237132" y="3461070"/>
                    <a:pt x="262734" y="3476935"/>
                    <a:pt x="278674" y="3500846"/>
                  </a:cubicBezTo>
                  <a:cubicBezTo>
                    <a:pt x="298151" y="3530061"/>
                    <a:pt x="296026" y="3533155"/>
                    <a:pt x="330925" y="3553097"/>
                  </a:cubicBezTo>
                  <a:cubicBezTo>
                    <a:pt x="338895" y="3557651"/>
                    <a:pt x="348840" y="3557701"/>
                    <a:pt x="357051" y="3561806"/>
                  </a:cubicBezTo>
                  <a:cubicBezTo>
                    <a:pt x="366412" y="3566487"/>
                    <a:pt x="373816" y="3574542"/>
                    <a:pt x="383177" y="3579223"/>
                  </a:cubicBezTo>
                  <a:cubicBezTo>
                    <a:pt x="391387" y="3583328"/>
                    <a:pt x="400779" y="3584523"/>
                    <a:pt x="409302" y="3587932"/>
                  </a:cubicBezTo>
                  <a:cubicBezTo>
                    <a:pt x="429828" y="3596142"/>
                    <a:pt x="450489" y="3604170"/>
                    <a:pt x="470262" y="3614057"/>
                  </a:cubicBezTo>
                  <a:cubicBezTo>
                    <a:pt x="554441" y="3656146"/>
                    <a:pt x="419392" y="3603691"/>
                    <a:pt x="539931" y="3648892"/>
                  </a:cubicBezTo>
                  <a:cubicBezTo>
                    <a:pt x="578944" y="3663521"/>
                    <a:pt x="555154" y="3652588"/>
                    <a:pt x="600891" y="3666309"/>
                  </a:cubicBezTo>
                  <a:cubicBezTo>
                    <a:pt x="618476" y="3671585"/>
                    <a:pt x="635725" y="3677920"/>
                    <a:pt x="653142" y="3683726"/>
                  </a:cubicBezTo>
                  <a:cubicBezTo>
                    <a:pt x="661851" y="3686629"/>
                    <a:pt x="670412" y="3690020"/>
                    <a:pt x="679268" y="3692435"/>
                  </a:cubicBezTo>
                  <a:cubicBezTo>
                    <a:pt x="711199" y="3701143"/>
                    <a:pt x="743663" y="3708094"/>
                    <a:pt x="775062" y="3718560"/>
                  </a:cubicBezTo>
                  <a:cubicBezTo>
                    <a:pt x="813419" y="3731346"/>
                    <a:pt x="849917" y="3749317"/>
                    <a:pt x="888274" y="3762103"/>
                  </a:cubicBezTo>
                  <a:cubicBezTo>
                    <a:pt x="910983" y="3769673"/>
                    <a:pt x="935233" y="3771950"/>
                    <a:pt x="957942" y="3779520"/>
                  </a:cubicBezTo>
                  <a:cubicBezTo>
                    <a:pt x="975359" y="3785326"/>
                    <a:pt x="992191" y="3793336"/>
                    <a:pt x="1010194" y="3796937"/>
                  </a:cubicBezTo>
                  <a:cubicBezTo>
                    <a:pt x="1024708" y="3799840"/>
                    <a:pt x="1039457" y="3801751"/>
                    <a:pt x="1053737" y="3805646"/>
                  </a:cubicBezTo>
                  <a:cubicBezTo>
                    <a:pt x="1071449" y="3810477"/>
                    <a:pt x="1089567" y="3814853"/>
                    <a:pt x="1105988" y="3823063"/>
                  </a:cubicBezTo>
                  <a:cubicBezTo>
                    <a:pt x="1117599" y="3828869"/>
                    <a:pt x="1128506" y="3836375"/>
                    <a:pt x="1140822" y="3840480"/>
                  </a:cubicBezTo>
                  <a:cubicBezTo>
                    <a:pt x="1198325" y="3859648"/>
                    <a:pt x="1255824" y="3879583"/>
                    <a:pt x="1314994" y="3892732"/>
                  </a:cubicBezTo>
                  <a:cubicBezTo>
                    <a:pt x="1341120" y="3898538"/>
                    <a:pt x="1367638" y="3902797"/>
                    <a:pt x="1393371" y="3910149"/>
                  </a:cubicBezTo>
                  <a:cubicBezTo>
                    <a:pt x="1408402" y="3914444"/>
                    <a:pt x="1421809" y="3923538"/>
                    <a:pt x="1436914" y="3927566"/>
                  </a:cubicBezTo>
                  <a:cubicBezTo>
                    <a:pt x="1465518" y="3935194"/>
                    <a:pt x="1495280" y="3937803"/>
                    <a:pt x="1524000" y="3944983"/>
                  </a:cubicBezTo>
                  <a:cubicBezTo>
                    <a:pt x="1541811" y="3949436"/>
                    <a:pt x="1557908" y="3961636"/>
                    <a:pt x="1576251" y="3962400"/>
                  </a:cubicBezTo>
                  <a:lnTo>
                    <a:pt x="1994262" y="3979817"/>
                  </a:lnTo>
                  <a:cubicBezTo>
                    <a:pt x="2165603" y="3973227"/>
                    <a:pt x="2419515" y="3962400"/>
                    <a:pt x="2577737" y="3962400"/>
                  </a:cubicBezTo>
                  <a:cubicBezTo>
                    <a:pt x="2641666" y="3962400"/>
                    <a:pt x="2705462" y="3968206"/>
                    <a:pt x="2769325" y="3971109"/>
                  </a:cubicBezTo>
                  <a:cubicBezTo>
                    <a:pt x="2799264" y="3977096"/>
                    <a:pt x="2818999" y="3980325"/>
                    <a:pt x="2847702" y="3988526"/>
                  </a:cubicBezTo>
                  <a:cubicBezTo>
                    <a:pt x="2856529" y="3991048"/>
                    <a:pt x="2865119" y="3994332"/>
                    <a:pt x="2873828" y="3997235"/>
                  </a:cubicBezTo>
                  <a:cubicBezTo>
                    <a:pt x="2890901" y="3995101"/>
                    <a:pt x="2963101" y="3987797"/>
                    <a:pt x="2987040" y="3979817"/>
                  </a:cubicBezTo>
                  <a:cubicBezTo>
                    <a:pt x="2999356" y="3975712"/>
                    <a:pt x="3010011" y="3967672"/>
                    <a:pt x="3021874" y="3962400"/>
                  </a:cubicBezTo>
                  <a:cubicBezTo>
                    <a:pt x="3036159" y="3956051"/>
                    <a:pt x="3051132" y="3951332"/>
                    <a:pt x="3065417" y="3944983"/>
                  </a:cubicBezTo>
                  <a:cubicBezTo>
                    <a:pt x="3077280" y="3939711"/>
                    <a:pt x="3088096" y="3932124"/>
                    <a:pt x="3100251" y="3927566"/>
                  </a:cubicBezTo>
                  <a:cubicBezTo>
                    <a:pt x="3111458" y="3923363"/>
                    <a:pt x="3123401" y="3921453"/>
                    <a:pt x="3135085" y="3918857"/>
                  </a:cubicBezTo>
                  <a:lnTo>
                    <a:pt x="3257005" y="3892732"/>
                  </a:lnTo>
                  <a:cubicBezTo>
                    <a:pt x="3323771" y="3895635"/>
                    <a:pt x="3390670" y="3896315"/>
                    <a:pt x="3457302" y="3901440"/>
                  </a:cubicBezTo>
                  <a:cubicBezTo>
                    <a:pt x="3466455" y="3902144"/>
                    <a:pt x="3476182" y="3904513"/>
                    <a:pt x="3483428" y="3910149"/>
                  </a:cubicBezTo>
                  <a:cubicBezTo>
                    <a:pt x="3518052" y="3937079"/>
                    <a:pt x="3543513" y="3972192"/>
                    <a:pt x="3570514" y="4005943"/>
                  </a:cubicBezTo>
                  <a:cubicBezTo>
                    <a:pt x="3573417" y="4014652"/>
                    <a:pt x="3579222" y="4022889"/>
                    <a:pt x="3579222" y="4032069"/>
                  </a:cubicBezTo>
                  <a:cubicBezTo>
                    <a:pt x="3579222" y="4117311"/>
                    <a:pt x="3579082" y="4110871"/>
                    <a:pt x="3561805" y="4162697"/>
                  </a:cubicBezTo>
                  <a:cubicBezTo>
                    <a:pt x="3573417" y="4180114"/>
                    <a:pt x="3590021" y="4195090"/>
                    <a:pt x="3596640" y="4214949"/>
                  </a:cubicBezTo>
                  <a:cubicBezTo>
                    <a:pt x="3599543" y="4223658"/>
                    <a:pt x="3600256" y="4233437"/>
                    <a:pt x="3605348" y="4241075"/>
                  </a:cubicBezTo>
                  <a:cubicBezTo>
                    <a:pt x="3612180" y="4251322"/>
                    <a:pt x="3622765" y="4258492"/>
                    <a:pt x="3631474" y="4267200"/>
                  </a:cubicBezTo>
                  <a:cubicBezTo>
                    <a:pt x="3675602" y="4355459"/>
                    <a:pt x="3618495" y="4246435"/>
                    <a:pt x="3675017" y="4336869"/>
                  </a:cubicBezTo>
                  <a:cubicBezTo>
                    <a:pt x="3681897" y="4347878"/>
                    <a:pt x="3687320" y="4359771"/>
                    <a:pt x="3692434" y="4371703"/>
                  </a:cubicBezTo>
                  <a:cubicBezTo>
                    <a:pt x="3696050" y="4380140"/>
                    <a:pt x="3694651" y="4391338"/>
                    <a:pt x="3701142" y="4397829"/>
                  </a:cubicBezTo>
                  <a:cubicBezTo>
                    <a:pt x="3710322" y="4407009"/>
                    <a:pt x="3724705" y="4408805"/>
                    <a:pt x="3735977" y="4415246"/>
                  </a:cubicBezTo>
                  <a:cubicBezTo>
                    <a:pt x="3745064" y="4420439"/>
                    <a:pt x="3753015" y="4427470"/>
                    <a:pt x="3762102" y="4432663"/>
                  </a:cubicBezTo>
                  <a:cubicBezTo>
                    <a:pt x="3792230" y="4449879"/>
                    <a:pt x="3793755" y="4449019"/>
                    <a:pt x="3823062" y="4458789"/>
                  </a:cubicBezTo>
                  <a:cubicBezTo>
                    <a:pt x="3849188" y="4455886"/>
                    <a:pt x="3875511" y="4454401"/>
                    <a:pt x="3901440" y="4450080"/>
                  </a:cubicBezTo>
                  <a:cubicBezTo>
                    <a:pt x="3910494" y="4448571"/>
                    <a:pt x="3918739" y="4443894"/>
                    <a:pt x="3927565" y="4441372"/>
                  </a:cubicBezTo>
                  <a:cubicBezTo>
                    <a:pt x="3939074" y="4438084"/>
                    <a:pt x="3950663" y="4435010"/>
                    <a:pt x="3962400" y="4432663"/>
                  </a:cubicBezTo>
                  <a:cubicBezTo>
                    <a:pt x="3979714" y="4429200"/>
                    <a:pt x="3997337" y="4427418"/>
                    <a:pt x="4014651" y="4423955"/>
                  </a:cubicBezTo>
                  <a:cubicBezTo>
                    <a:pt x="4064656" y="4413954"/>
                    <a:pt x="4084977" y="4408550"/>
                    <a:pt x="4127862" y="4397829"/>
                  </a:cubicBezTo>
                  <a:cubicBezTo>
                    <a:pt x="4232366" y="4328161"/>
                    <a:pt x="4078513" y="4435566"/>
                    <a:pt x="4171405" y="4354286"/>
                  </a:cubicBezTo>
                  <a:cubicBezTo>
                    <a:pt x="4187159" y="4340502"/>
                    <a:pt x="4206508" y="4331456"/>
                    <a:pt x="4223657" y="4319452"/>
                  </a:cubicBezTo>
                  <a:cubicBezTo>
                    <a:pt x="4235548" y="4311129"/>
                    <a:pt x="4245228" y="4299221"/>
                    <a:pt x="4258491" y="4293326"/>
                  </a:cubicBezTo>
                  <a:cubicBezTo>
                    <a:pt x="4272017" y="4287314"/>
                    <a:pt x="4287674" y="4288207"/>
                    <a:pt x="4302034" y="4284617"/>
                  </a:cubicBezTo>
                  <a:cubicBezTo>
                    <a:pt x="4310940" y="4282391"/>
                    <a:pt x="4319451" y="4278812"/>
                    <a:pt x="4328160" y="4275909"/>
                  </a:cubicBezTo>
                  <a:cubicBezTo>
                    <a:pt x="4336868" y="4270103"/>
                    <a:pt x="4345198" y="4263685"/>
                    <a:pt x="4354285" y="4258492"/>
                  </a:cubicBezTo>
                  <a:cubicBezTo>
                    <a:pt x="4365557" y="4252051"/>
                    <a:pt x="4378318" y="4248276"/>
                    <a:pt x="4389120" y="4241075"/>
                  </a:cubicBezTo>
                  <a:cubicBezTo>
                    <a:pt x="4395952" y="4236520"/>
                    <a:pt x="4400126" y="4228786"/>
                    <a:pt x="4406537" y="4223657"/>
                  </a:cubicBezTo>
                  <a:cubicBezTo>
                    <a:pt x="4414710" y="4217119"/>
                    <a:pt x="4423575" y="4211433"/>
                    <a:pt x="4432662" y="4206240"/>
                  </a:cubicBezTo>
                  <a:cubicBezTo>
                    <a:pt x="4443934" y="4199799"/>
                    <a:pt x="4456225" y="4195264"/>
                    <a:pt x="4467497" y="4188823"/>
                  </a:cubicBezTo>
                  <a:cubicBezTo>
                    <a:pt x="4476584" y="4183630"/>
                    <a:pt x="4484261" y="4176087"/>
                    <a:pt x="4493622" y="4171406"/>
                  </a:cubicBezTo>
                  <a:cubicBezTo>
                    <a:pt x="4565779" y="4135328"/>
                    <a:pt x="4510537" y="4167889"/>
                    <a:pt x="4563291" y="4145280"/>
                  </a:cubicBezTo>
                  <a:cubicBezTo>
                    <a:pt x="4638607" y="4113002"/>
                    <a:pt x="4562990" y="4139574"/>
                    <a:pt x="4624251" y="4119155"/>
                  </a:cubicBezTo>
                  <a:cubicBezTo>
                    <a:pt x="4658269" y="4085135"/>
                    <a:pt x="4622575" y="4115638"/>
                    <a:pt x="4667794" y="4093029"/>
                  </a:cubicBezTo>
                  <a:cubicBezTo>
                    <a:pt x="4727939" y="4062958"/>
                    <a:pt x="4656252" y="4085030"/>
                    <a:pt x="4728754" y="4066903"/>
                  </a:cubicBezTo>
                  <a:cubicBezTo>
                    <a:pt x="4800142" y="4019312"/>
                    <a:pt x="4690055" y="4096889"/>
                    <a:pt x="4807131" y="3979817"/>
                  </a:cubicBezTo>
                  <a:cubicBezTo>
                    <a:pt x="4858350" y="3928600"/>
                    <a:pt x="4804659" y="3978065"/>
                    <a:pt x="4876800" y="3927566"/>
                  </a:cubicBezTo>
                  <a:cubicBezTo>
                    <a:pt x="4892829" y="3916345"/>
                    <a:pt x="4924971" y="3886064"/>
                    <a:pt x="4946468" y="3875315"/>
                  </a:cubicBezTo>
                  <a:cubicBezTo>
                    <a:pt x="4960450" y="3868324"/>
                    <a:pt x="4975497" y="3863703"/>
                    <a:pt x="4990011" y="3857897"/>
                  </a:cubicBezTo>
                  <a:cubicBezTo>
                    <a:pt x="5006419" y="3841489"/>
                    <a:pt x="5023854" y="3827472"/>
                    <a:pt x="5033554" y="3805646"/>
                  </a:cubicBezTo>
                  <a:cubicBezTo>
                    <a:pt x="5041010" y="3788869"/>
                    <a:pt x="5045165" y="3770812"/>
                    <a:pt x="5050971" y="3753395"/>
                  </a:cubicBezTo>
                  <a:lnTo>
                    <a:pt x="5059680" y="3727269"/>
                  </a:lnTo>
                  <a:cubicBezTo>
                    <a:pt x="5062583" y="3718560"/>
                    <a:pt x="5063296" y="3708781"/>
                    <a:pt x="5068388" y="3701143"/>
                  </a:cubicBezTo>
                  <a:cubicBezTo>
                    <a:pt x="5074194" y="3692434"/>
                    <a:pt x="5081124" y="3684378"/>
                    <a:pt x="5085805" y="3675017"/>
                  </a:cubicBezTo>
                  <a:cubicBezTo>
                    <a:pt x="5094733" y="3657161"/>
                    <a:pt x="5099909" y="3621917"/>
                    <a:pt x="5103222" y="3605349"/>
                  </a:cubicBezTo>
                  <a:cubicBezTo>
                    <a:pt x="5106125" y="3402149"/>
                    <a:pt x="5106585" y="3198899"/>
                    <a:pt x="5111931" y="2995749"/>
                  </a:cubicBezTo>
                  <a:cubicBezTo>
                    <a:pt x="5112396" y="2978098"/>
                    <a:pt x="5118450" y="2961018"/>
                    <a:pt x="5120640" y="2943497"/>
                  </a:cubicBezTo>
                  <a:cubicBezTo>
                    <a:pt x="5124258" y="2914549"/>
                    <a:pt x="5125575" y="2885340"/>
                    <a:pt x="5129348" y="2856412"/>
                  </a:cubicBezTo>
                  <a:cubicBezTo>
                    <a:pt x="5132993" y="2828468"/>
                    <a:pt x="5142656" y="2729696"/>
                    <a:pt x="5164182" y="2690949"/>
                  </a:cubicBezTo>
                  <a:cubicBezTo>
                    <a:pt x="5170163" y="2680183"/>
                    <a:pt x="5180218" y="2671886"/>
                    <a:pt x="5190308" y="2664823"/>
                  </a:cubicBezTo>
                  <a:cubicBezTo>
                    <a:pt x="5260362" y="2615786"/>
                    <a:pt x="5253641" y="2629773"/>
                    <a:pt x="5347062" y="2621280"/>
                  </a:cubicBezTo>
                  <a:cubicBezTo>
                    <a:pt x="5358674" y="2618377"/>
                    <a:pt x="5372702" y="2620234"/>
                    <a:pt x="5381897" y="2612572"/>
                  </a:cubicBezTo>
                  <a:cubicBezTo>
                    <a:pt x="5391870" y="2604261"/>
                    <a:pt x="5395209" y="2590053"/>
                    <a:pt x="5399314" y="2577737"/>
                  </a:cubicBezTo>
                  <a:cubicBezTo>
                    <a:pt x="5403995" y="2563695"/>
                    <a:pt x="5404811" y="2548644"/>
                    <a:pt x="5408022" y="2534195"/>
                  </a:cubicBezTo>
                  <a:cubicBezTo>
                    <a:pt x="5412053" y="2516056"/>
                    <a:pt x="5430753" y="2445190"/>
                    <a:pt x="5434148" y="2438400"/>
                  </a:cubicBezTo>
                  <a:cubicBezTo>
                    <a:pt x="5439656" y="2427385"/>
                    <a:pt x="5452475" y="2421807"/>
                    <a:pt x="5460274" y="2412275"/>
                  </a:cubicBezTo>
                  <a:cubicBezTo>
                    <a:pt x="5516544" y="2343500"/>
                    <a:pt x="5504631" y="2362342"/>
                    <a:pt x="5529942" y="2299063"/>
                  </a:cubicBezTo>
                  <a:cubicBezTo>
                    <a:pt x="5509941" y="2139049"/>
                    <a:pt x="5538685" y="2284628"/>
                    <a:pt x="5503817" y="2203269"/>
                  </a:cubicBezTo>
                  <a:cubicBezTo>
                    <a:pt x="5499102" y="2192268"/>
                    <a:pt x="5498893" y="2179790"/>
                    <a:pt x="5495108" y="2168435"/>
                  </a:cubicBezTo>
                  <a:cubicBezTo>
                    <a:pt x="5490165" y="2153605"/>
                    <a:pt x="5482634" y="2139722"/>
                    <a:pt x="5477691" y="2124892"/>
                  </a:cubicBezTo>
                  <a:cubicBezTo>
                    <a:pt x="5472112" y="2108156"/>
                    <a:pt x="5468659" y="2080701"/>
                    <a:pt x="5460274" y="2063932"/>
                  </a:cubicBezTo>
                  <a:cubicBezTo>
                    <a:pt x="5451030" y="2045444"/>
                    <a:pt x="5416570" y="2004947"/>
                    <a:pt x="5408022" y="1994263"/>
                  </a:cubicBezTo>
                  <a:cubicBezTo>
                    <a:pt x="5399631" y="1960700"/>
                    <a:pt x="5391124" y="1913338"/>
                    <a:pt x="5373188" y="1881052"/>
                  </a:cubicBezTo>
                  <a:cubicBezTo>
                    <a:pt x="5366139" y="1868364"/>
                    <a:pt x="5354111" y="1858905"/>
                    <a:pt x="5347062" y="1846217"/>
                  </a:cubicBezTo>
                  <a:cubicBezTo>
                    <a:pt x="5276043" y="1718384"/>
                    <a:pt x="5371602" y="1865612"/>
                    <a:pt x="5312228" y="1776549"/>
                  </a:cubicBezTo>
                  <a:cubicBezTo>
                    <a:pt x="5306422" y="1747520"/>
                    <a:pt x="5301991" y="1718183"/>
                    <a:pt x="5294811" y="1689463"/>
                  </a:cubicBezTo>
                  <a:cubicBezTo>
                    <a:pt x="5291908" y="1677852"/>
                    <a:pt x="5291455" y="1665334"/>
                    <a:pt x="5286102" y="1654629"/>
                  </a:cubicBezTo>
                  <a:cubicBezTo>
                    <a:pt x="5247679" y="1577783"/>
                    <a:pt x="5250424" y="1668660"/>
                    <a:pt x="5216434" y="1532709"/>
                  </a:cubicBezTo>
                  <a:cubicBezTo>
                    <a:pt x="5205734" y="1489909"/>
                    <a:pt x="5216188" y="1506338"/>
                    <a:pt x="5190308" y="1480457"/>
                  </a:cubicBezTo>
                  <a:cubicBezTo>
                    <a:pt x="5187405" y="1468846"/>
                    <a:pt x="5186315" y="1456624"/>
                    <a:pt x="5181600" y="1445623"/>
                  </a:cubicBezTo>
                  <a:cubicBezTo>
                    <a:pt x="5177477" y="1436003"/>
                    <a:pt x="5169144" y="1428713"/>
                    <a:pt x="5164182" y="1419497"/>
                  </a:cubicBezTo>
                  <a:cubicBezTo>
                    <a:pt x="5148795" y="1390922"/>
                    <a:pt x="5130903" y="1363201"/>
                    <a:pt x="5120640" y="1332412"/>
                  </a:cubicBezTo>
                  <a:cubicBezTo>
                    <a:pt x="5111931" y="1306286"/>
                    <a:pt x="5102613" y="1280356"/>
                    <a:pt x="5094514" y="1254035"/>
                  </a:cubicBezTo>
                  <a:cubicBezTo>
                    <a:pt x="5090994" y="1242595"/>
                    <a:pt x="5089590" y="1230555"/>
                    <a:pt x="5085805" y="1219200"/>
                  </a:cubicBezTo>
                  <a:cubicBezTo>
                    <a:pt x="5080862" y="1204370"/>
                    <a:pt x="5073331" y="1190487"/>
                    <a:pt x="5068388" y="1175657"/>
                  </a:cubicBezTo>
                  <a:cubicBezTo>
                    <a:pt x="5052339" y="1127508"/>
                    <a:pt x="5071814" y="1152956"/>
                    <a:pt x="5042262" y="1123406"/>
                  </a:cubicBezTo>
                  <a:cubicBezTo>
                    <a:pt x="5030651" y="1094377"/>
                    <a:pt x="5017943" y="1065763"/>
                    <a:pt x="5007428" y="1036320"/>
                  </a:cubicBezTo>
                  <a:cubicBezTo>
                    <a:pt x="4997224" y="1007748"/>
                    <a:pt x="4996577" y="978781"/>
                    <a:pt x="4990011" y="949235"/>
                  </a:cubicBezTo>
                  <a:cubicBezTo>
                    <a:pt x="4984885" y="926171"/>
                    <a:pt x="4974534" y="909573"/>
                    <a:pt x="4963885" y="888275"/>
                  </a:cubicBezTo>
                  <a:cubicBezTo>
                    <a:pt x="4960982" y="856343"/>
                    <a:pt x="4957310" y="824472"/>
                    <a:pt x="4955177" y="792480"/>
                  </a:cubicBezTo>
                  <a:cubicBezTo>
                    <a:pt x="4951503" y="737372"/>
                    <a:pt x="4951468" y="682021"/>
                    <a:pt x="4946468" y="627017"/>
                  </a:cubicBezTo>
                  <a:cubicBezTo>
                    <a:pt x="4945637" y="617875"/>
                    <a:pt x="4968239" y="597989"/>
                    <a:pt x="4963885" y="58347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1" t="3486" r="14245" b="3849"/>
            <a:stretch/>
          </p:blipFill>
          <p:spPr>
            <a:xfrm rot="5400000">
              <a:off x="4354056" y="1418278"/>
              <a:ext cx="4079318" cy="5274146"/>
            </a:xfrm>
            <a:prstGeom prst="roundRect">
              <a:avLst/>
            </a:prstGeom>
            <a:ln w="38100">
              <a:solidFill>
                <a:schemeClr val="bg1"/>
              </a:solidFill>
            </a:ln>
          </p:spPr>
        </p:pic>
      </p:grpSp>
      <p:sp>
        <p:nvSpPr>
          <p:cNvPr id="6" name="ZoneTexte 5"/>
          <p:cNvSpPr txBox="1"/>
          <p:nvPr/>
        </p:nvSpPr>
        <p:spPr>
          <a:xfrm rot="5400000">
            <a:off x="9222262" y="5884672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CrayonL" panose="00000500000000000000" pitchFamily="2" charset="0"/>
              </a:rPr>
              <a:t>La peau</a:t>
            </a:r>
          </a:p>
        </p:txBody>
      </p:sp>
      <p:sp>
        <p:nvSpPr>
          <p:cNvPr id="7" name="Rectangle à coins arrondis 6"/>
          <p:cNvSpPr/>
          <p:nvPr/>
        </p:nvSpPr>
        <p:spPr>
          <a:xfrm rot="16200000">
            <a:off x="1308864" y="35317"/>
            <a:ext cx="957850" cy="235905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à coins arrondis 7"/>
          <p:cNvSpPr/>
          <p:nvPr/>
        </p:nvSpPr>
        <p:spPr>
          <a:xfrm rot="16200000">
            <a:off x="6354397" y="4889811"/>
            <a:ext cx="957850" cy="235905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à coins arrondis 8"/>
          <p:cNvSpPr/>
          <p:nvPr/>
        </p:nvSpPr>
        <p:spPr>
          <a:xfrm rot="16200000">
            <a:off x="1086147" y="2143128"/>
            <a:ext cx="957850" cy="235905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0" name="Groupe 9"/>
          <p:cNvGrpSpPr/>
          <p:nvPr/>
        </p:nvGrpSpPr>
        <p:grpSpPr>
          <a:xfrm rot="16200000">
            <a:off x="2615541" y="3093002"/>
            <a:ext cx="1319076" cy="6052457"/>
            <a:chOff x="387804" y="226423"/>
            <a:chExt cx="1319076" cy="6052457"/>
          </a:xfrm>
        </p:grpSpPr>
        <p:sp>
          <p:nvSpPr>
            <p:cNvPr id="11" name="Forme libre 10"/>
            <p:cNvSpPr/>
            <p:nvPr/>
          </p:nvSpPr>
          <p:spPr>
            <a:xfrm>
              <a:off x="618309" y="226423"/>
              <a:ext cx="1088571" cy="6052457"/>
            </a:xfrm>
            <a:custGeom>
              <a:avLst/>
              <a:gdLst>
                <a:gd name="connsiteX0" fmla="*/ 801188 w 1088571"/>
                <a:gd name="connsiteY0" fmla="*/ 3213463 h 6052457"/>
                <a:gd name="connsiteX1" fmla="*/ 818605 w 1088571"/>
                <a:gd name="connsiteY1" fmla="*/ 2751908 h 6052457"/>
                <a:gd name="connsiteX2" fmla="*/ 827314 w 1088571"/>
                <a:gd name="connsiteY2" fmla="*/ 2725783 h 6052457"/>
                <a:gd name="connsiteX3" fmla="*/ 836022 w 1088571"/>
                <a:gd name="connsiteY3" fmla="*/ 2690948 h 6052457"/>
                <a:gd name="connsiteX4" fmla="*/ 853440 w 1088571"/>
                <a:gd name="connsiteY4" fmla="*/ 2673531 h 6052457"/>
                <a:gd name="connsiteX5" fmla="*/ 870857 w 1088571"/>
                <a:gd name="connsiteY5" fmla="*/ 2647406 h 6052457"/>
                <a:gd name="connsiteX6" fmla="*/ 879565 w 1088571"/>
                <a:gd name="connsiteY6" fmla="*/ 2577737 h 6052457"/>
                <a:gd name="connsiteX7" fmla="*/ 888274 w 1088571"/>
                <a:gd name="connsiteY7" fmla="*/ 2551611 h 6052457"/>
                <a:gd name="connsiteX8" fmla="*/ 896982 w 1088571"/>
                <a:gd name="connsiteY8" fmla="*/ 2499360 h 6052457"/>
                <a:gd name="connsiteX9" fmla="*/ 914400 w 1088571"/>
                <a:gd name="connsiteY9" fmla="*/ 2438400 h 6052457"/>
                <a:gd name="connsiteX10" fmla="*/ 923108 w 1088571"/>
                <a:gd name="connsiteY10" fmla="*/ 2403566 h 6052457"/>
                <a:gd name="connsiteX11" fmla="*/ 940525 w 1088571"/>
                <a:gd name="connsiteY11" fmla="*/ 2368731 h 6052457"/>
                <a:gd name="connsiteX12" fmla="*/ 949234 w 1088571"/>
                <a:gd name="connsiteY12" fmla="*/ 2333897 h 6052457"/>
                <a:gd name="connsiteX13" fmla="*/ 966651 w 1088571"/>
                <a:gd name="connsiteY13" fmla="*/ 2281646 h 6052457"/>
                <a:gd name="connsiteX14" fmla="*/ 975360 w 1088571"/>
                <a:gd name="connsiteY14" fmla="*/ 2255520 h 6052457"/>
                <a:gd name="connsiteX15" fmla="*/ 992777 w 1088571"/>
                <a:gd name="connsiteY15" fmla="*/ 2211977 h 6052457"/>
                <a:gd name="connsiteX16" fmla="*/ 1018902 w 1088571"/>
                <a:gd name="connsiteY16" fmla="*/ 2133600 h 6052457"/>
                <a:gd name="connsiteX17" fmla="*/ 1045028 w 1088571"/>
                <a:gd name="connsiteY17" fmla="*/ 2046514 h 6052457"/>
                <a:gd name="connsiteX18" fmla="*/ 1062445 w 1088571"/>
                <a:gd name="connsiteY18" fmla="*/ 2020388 h 6052457"/>
                <a:gd name="connsiteX19" fmla="*/ 1079862 w 1088571"/>
                <a:gd name="connsiteY19" fmla="*/ 1942011 h 6052457"/>
                <a:gd name="connsiteX20" fmla="*/ 1088571 w 1088571"/>
                <a:gd name="connsiteY20" fmla="*/ 1672046 h 6052457"/>
                <a:gd name="connsiteX21" fmla="*/ 1071154 w 1088571"/>
                <a:gd name="connsiteY21" fmla="*/ 1375954 h 6052457"/>
                <a:gd name="connsiteX22" fmla="*/ 1062445 w 1088571"/>
                <a:gd name="connsiteY22" fmla="*/ 1314994 h 6052457"/>
                <a:gd name="connsiteX23" fmla="*/ 1027611 w 1088571"/>
                <a:gd name="connsiteY23" fmla="*/ 1219200 h 6052457"/>
                <a:gd name="connsiteX24" fmla="*/ 1010194 w 1088571"/>
                <a:gd name="connsiteY24" fmla="*/ 1149531 h 6052457"/>
                <a:gd name="connsiteX25" fmla="*/ 992777 w 1088571"/>
                <a:gd name="connsiteY25" fmla="*/ 992777 h 6052457"/>
                <a:gd name="connsiteX26" fmla="*/ 966651 w 1088571"/>
                <a:gd name="connsiteY26" fmla="*/ 905691 h 6052457"/>
                <a:gd name="connsiteX27" fmla="*/ 957942 w 1088571"/>
                <a:gd name="connsiteY27" fmla="*/ 862148 h 6052457"/>
                <a:gd name="connsiteX28" fmla="*/ 949234 w 1088571"/>
                <a:gd name="connsiteY28" fmla="*/ 827314 h 6052457"/>
                <a:gd name="connsiteX29" fmla="*/ 940525 w 1088571"/>
                <a:gd name="connsiteY29" fmla="*/ 766354 h 6052457"/>
                <a:gd name="connsiteX30" fmla="*/ 905691 w 1088571"/>
                <a:gd name="connsiteY30" fmla="*/ 679268 h 6052457"/>
                <a:gd name="connsiteX31" fmla="*/ 896982 w 1088571"/>
                <a:gd name="connsiteY31" fmla="*/ 653143 h 6052457"/>
                <a:gd name="connsiteX32" fmla="*/ 879565 w 1088571"/>
                <a:gd name="connsiteY32" fmla="*/ 609600 h 6052457"/>
                <a:gd name="connsiteX33" fmla="*/ 862148 w 1088571"/>
                <a:gd name="connsiteY33" fmla="*/ 531223 h 6052457"/>
                <a:gd name="connsiteX34" fmla="*/ 827314 w 1088571"/>
                <a:gd name="connsiteY34" fmla="*/ 409303 h 6052457"/>
                <a:gd name="connsiteX35" fmla="*/ 809897 w 1088571"/>
                <a:gd name="connsiteY35" fmla="*/ 374468 h 6052457"/>
                <a:gd name="connsiteX36" fmla="*/ 792480 w 1088571"/>
                <a:gd name="connsiteY36" fmla="*/ 287383 h 6052457"/>
                <a:gd name="connsiteX37" fmla="*/ 783771 w 1088571"/>
                <a:gd name="connsiteY37" fmla="*/ 261257 h 6052457"/>
                <a:gd name="connsiteX38" fmla="*/ 766354 w 1088571"/>
                <a:gd name="connsiteY38" fmla="*/ 226423 h 6052457"/>
                <a:gd name="connsiteX39" fmla="*/ 757645 w 1088571"/>
                <a:gd name="connsiteY39" fmla="*/ 191588 h 6052457"/>
                <a:gd name="connsiteX40" fmla="*/ 740228 w 1088571"/>
                <a:gd name="connsiteY40" fmla="*/ 156754 h 6052457"/>
                <a:gd name="connsiteX41" fmla="*/ 731520 w 1088571"/>
                <a:gd name="connsiteY41" fmla="*/ 130628 h 6052457"/>
                <a:gd name="connsiteX42" fmla="*/ 705394 w 1088571"/>
                <a:gd name="connsiteY42" fmla="*/ 104503 h 6052457"/>
                <a:gd name="connsiteX43" fmla="*/ 687977 w 1088571"/>
                <a:gd name="connsiteY43" fmla="*/ 78377 h 6052457"/>
                <a:gd name="connsiteX44" fmla="*/ 627017 w 1088571"/>
                <a:gd name="connsiteY44" fmla="*/ 26126 h 6052457"/>
                <a:gd name="connsiteX45" fmla="*/ 600891 w 1088571"/>
                <a:gd name="connsiteY45" fmla="*/ 17417 h 6052457"/>
                <a:gd name="connsiteX46" fmla="*/ 539931 w 1088571"/>
                <a:gd name="connsiteY46" fmla="*/ 0 h 6052457"/>
                <a:gd name="connsiteX47" fmla="*/ 391885 w 1088571"/>
                <a:gd name="connsiteY47" fmla="*/ 8708 h 6052457"/>
                <a:gd name="connsiteX48" fmla="*/ 339634 w 1088571"/>
                <a:gd name="connsiteY48" fmla="*/ 34834 h 6052457"/>
                <a:gd name="connsiteX49" fmla="*/ 313508 w 1088571"/>
                <a:gd name="connsiteY49" fmla="*/ 43543 h 6052457"/>
                <a:gd name="connsiteX50" fmla="*/ 261257 w 1088571"/>
                <a:gd name="connsiteY50" fmla="*/ 78377 h 6052457"/>
                <a:gd name="connsiteX51" fmla="*/ 235131 w 1088571"/>
                <a:gd name="connsiteY51" fmla="*/ 95794 h 6052457"/>
                <a:gd name="connsiteX52" fmla="*/ 209005 w 1088571"/>
                <a:gd name="connsiteY52" fmla="*/ 130628 h 6052457"/>
                <a:gd name="connsiteX53" fmla="*/ 182880 w 1088571"/>
                <a:gd name="connsiteY53" fmla="*/ 156754 h 6052457"/>
                <a:gd name="connsiteX54" fmla="*/ 148045 w 1088571"/>
                <a:gd name="connsiteY54" fmla="*/ 209006 h 6052457"/>
                <a:gd name="connsiteX55" fmla="*/ 130628 w 1088571"/>
                <a:gd name="connsiteY55" fmla="*/ 261257 h 6052457"/>
                <a:gd name="connsiteX56" fmla="*/ 113211 w 1088571"/>
                <a:gd name="connsiteY56" fmla="*/ 287383 h 6052457"/>
                <a:gd name="connsiteX57" fmla="*/ 87085 w 1088571"/>
                <a:gd name="connsiteY57" fmla="*/ 348343 h 6052457"/>
                <a:gd name="connsiteX58" fmla="*/ 78377 w 1088571"/>
                <a:gd name="connsiteY58" fmla="*/ 391886 h 6052457"/>
                <a:gd name="connsiteX59" fmla="*/ 60960 w 1088571"/>
                <a:gd name="connsiteY59" fmla="*/ 444137 h 6052457"/>
                <a:gd name="connsiteX60" fmla="*/ 43542 w 1088571"/>
                <a:gd name="connsiteY60" fmla="*/ 644434 h 6052457"/>
                <a:gd name="connsiteX61" fmla="*/ 34834 w 1088571"/>
                <a:gd name="connsiteY61" fmla="*/ 714103 h 6052457"/>
                <a:gd name="connsiteX62" fmla="*/ 26125 w 1088571"/>
                <a:gd name="connsiteY62" fmla="*/ 1271451 h 6052457"/>
                <a:gd name="connsiteX63" fmla="*/ 17417 w 1088571"/>
                <a:gd name="connsiteY63" fmla="*/ 1314994 h 6052457"/>
                <a:gd name="connsiteX64" fmla="*/ 0 w 1088571"/>
                <a:gd name="connsiteY64" fmla="*/ 1436914 h 6052457"/>
                <a:gd name="connsiteX65" fmla="*/ 8708 w 1088571"/>
                <a:gd name="connsiteY65" fmla="*/ 2238103 h 6052457"/>
                <a:gd name="connsiteX66" fmla="*/ 17417 w 1088571"/>
                <a:gd name="connsiteY66" fmla="*/ 2272937 h 6052457"/>
                <a:gd name="connsiteX67" fmla="*/ 26125 w 1088571"/>
                <a:gd name="connsiteY67" fmla="*/ 2394857 h 6052457"/>
                <a:gd name="connsiteX68" fmla="*/ 34834 w 1088571"/>
                <a:gd name="connsiteY68" fmla="*/ 2429691 h 6052457"/>
                <a:gd name="connsiteX69" fmla="*/ 43542 w 1088571"/>
                <a:gd name="connsiteY69" fmla="*/ 2473234 h 6052457"/>
                <a:gd name="connsiteX70" fmla="*/ 60960 w 1088571"/>
                <a:gd name="connsiteY70" fmla="*/ 2612571 h 6052457"/>
                <a:gd name="connsiteX71" fmla="*/ 69668 w 1088571"/>
                <a:gd name="connsiteY71" fmla="*/ 2647406 h 6052457"/>
                <a:gd name="connsiteX72" fmla="*/ 78377 w 1088571"/>
                <a:gd name="connsiteY72" fmla="*/ 2690948 h 6052457"/>
                <a:gd name="connsiteX73" fmla="*/ 87085 w 1088571"/>
                <a:gd name="connsiteY73" fmla="*/ 2725783 h 6052457"/>
                <a:gd name="connsiteX74" fmla="*/ 104502 w 1088571"/>
                <a:gd name="connsiteY74" fmla="*/ 2804160 h 6052457"/>
                <a:gd name="connsiteX75" fmla="*/ 139337 w 1088571"/>
                <a:gd name="connsiteY75" fmla="*/ 3082834 h 6052457"/>
                <a:gd name="connsiteX76" fmla="*/ 148045 w 1088571"/>
                <a:gd name="connsiteY76" fmla="*/ 3178628 h 6052457"/>
                <a:gd name="connsiteX77" fmla="*/ 165462 w 1088571"/>
                <a:gd name="connsiteY77" fmla="*/ 3257006 h 6052457"/>
                <a:gd name="connsiteX78" fmla="*/ 156754 w 1088571"/>
                <a:gd name="connsiteY78" fmla="*/ 3352800 h 6052457"/>
                <a:gd name="connsiteX79" fmla="*/ 165462 w 1088571"/>
                <a:gd name="connsiteY79" fmla="*/ 3692434 h 6052457"/>
                <a:gd name="connsiteX80" fmla="*/ 191588 w 1088571"/>
                <a:gd name="connsiteY80" fmla="*/ 3744686 h 6052457"/>
                <a:gd name="connsiteX81" fmla="*/ 200297 w 1088571"/>
                <a:gd name="connsiteY81" fmla="*/ 3779520 h 6052457"/>
                <a:gd name="connsiteX82" fmla="*/ 191588 w 1088571"/>
                <a:gd name="connsiteY82" fmla="*/ 4040777 h 6052457"/>
                <a:gd name="connsiteX83" fmla="*/ 200297 w 1088571"/>
                <a:gd name="connsiteY83" fmla="*/ 4188823 h 6052457"/>
                <a:gd name="connsiteX84" fmla="*/ 191588 w 1088571"/>
                <a:gd name="connsiteY84" fmla="*/ 4397828 h 6052457"/>
                <a:gd name="connsiteX85" fmla="*/ 209005 w 1088571"/>
                <a:gd name="connsiteY85" fmla="*/ 4772297 h 6052457"/>
                <a:gd name="connsiteX86" fmla="*/ 200297 w 1088571"/>
                <a:gd name="connsiteY86" fmla="*/ 4815840 h 6052457"/>
                <a:gd name="connsiteX87" fmla="*/ 209005 w 1088571"/>
                <a:gd name="connsiteY87" fmla="*/ 5077097 h 6052457"/>
                <a:gd name="connsiteX88" fmla="*/ 226422 w 1088571"/>
                <a:gd name="connsiteY88" fmla="*/ 5190308 h 6052457"/>
                <a:gd name="connsiteX89" fmla="*/ 235131 w 1088571"/>
                <a:gd name="connsiteY89" fmla="*/ 5390606 h 6052457"/>
                <a:gd name="connsiteX90" fmla="*/ 243840 w 1088571"/>
                <a:gd name="connsiteY90" fmla="*/ 5425440 h 6052457"/>
                <a:gd name="connsiteX91" fmla="*/ 269965 w 1088571"/>
                <a:gd name="connsiteY91" fmla="*/ 5503817 h 6052457"/>
                <a:gd name="connsiteX92" fmla="*/ 278674 w 1088571"/>
                <a:gd name="connsiteY92" fmla="*/ 5564777 h 6052457"/>
                <a:gd name="connsiteX93" fmla="*/ 287382 w 1088571"/>
                <a:gd name="connsiteY93" fmla="*/ 5590903 h 6052457"/>
                <a:gd name="connsiteX94" fmla="*/ 296091 w 1088571"/>
                <a:gd name="connsiteY94" fmla="*/ 5625737 h 6052457"/>
                <a:gd name="connsiteX95" fmla="*/ 304800 w 1088571"/>
                <a:gd name="connsiteY95" fmla="*/ 5677988 h 6052457"/>
                <a:gd name="connsiteX96" fmla="*/ 322217 w 1088571"/>
                <a:gd name="connsiteY96" fmla="*/ 5730240 h 6052457"/>
                <a:gd name="connsiteX97" fmla="*/ 330925 w 1088571"/>
                <a:gd name="connsiteY97" fmla="*/ 5765074 h 6052457"/>
                <a:gd name="connsiteX98" fmla="*/ 348342 w 1088571"/>
                <a:gd name="connsiteY98" fmla="*/ 5817326 h 6052457"/>
                <a:gd name="connsiteX99" fmla="*/ 357051 w 1088571"/>
                <a:gd name="connsiteY99" fmla="*/ 5843451 h 6052457"/>
                <a:gd name="connsiteX100" fmla="*/ 383177 w 1088571"/>
                <a:gd name="connsiteY100" fmla="*/ 5947954 h 6052457"/>
                <a:gd name="connsiteX101" fmla="*/ 418011 w 1088571"/>
                <a:gd name="connsiteY101" fmla="*/ 6000206 h 6052457"/>
                <a:gd name="connsiteX102" fmla="*/ 435428 w 1088571"/>
                <a:gd name="connsiteY102" fmla="*/ 6026331 h 6052457"/>
                <a:gd name="connsiteX103" fmla="*/ 452845 w 1088571"/>
                <a:gd name="connsiteY103" fmla="*/ 6052457 h 6052457"/>
                <a:gd name="connsiteX104" fmla="*/ 522514 w 1088571"/>
                <a:gd name="connsiteY104" fmla="*/ 6035040 h 6052457"/>
                <a:gd name="connsiteX105" fmla="*/ 548640 w 1088571"/>
                <a:gd name="connsiteY105" fmla="*/ 6026331 h 6052457"/>
                <a:gd name="connsiteX106" fmla="*/ 574765 w 1088571"/>
                <a:gd name="connsiteY106" fmla="*/ 6008914 h 6052457"/>
                <a:gd name="connsiteX107" fmla="*/ 583474 w 1088571"/>
                <a:gd name="connsiteY107" fmla="*/ 5974080 h 6052457"/>
                <a:gd name="connsiteX108" fmla="*/ 627017 w 1088571"/>
                <a:gd name="connsiteY108" fmla="*/ 5921828 h 6052457"/>
                <a:gd name="connsiteX109" fmla="*/ 644434 w 1088571"/>
                <a:gd name="connsiteY109" fmla="*/ 5869577 h 6052457"/>
                <a:gd name="connsiteX110" fmla="*/ 679268 w 1088571"/>
                <a:gd name="connsiteY110" fmla="*/ 5843451 h 6052457"/>
                <a:gd name="connsiteX111" fmla="*/ 705394 w 1088571"/>
                <a:gd name="connsiteY111" fmla="*/ 5791200 h 6052457"/>
                <a:gd name="connsiteX112" fmla="*/ 714102 w 1088571"/>
                <a:gd name="connsiteY112" fmla="*/ 5704114 h 6052457"/>
                <a:gd name="connsiteX113" fmla="*/ 731520 w 1088571"/>
                <a:gd name="connsiteY113" fmla="*/ 5512526 h 6052457"/>
                <a:gd name="connsiteX114" fmla="*/ 757645 w 1088571"/>
                <a:gd name="connsiteY114" fmla="*/ 5416731 h 6052457"/>
                <a:gd name="connsiteX115" fmla="*/ 766354 w 1088571"/>
                <a:gd name="connsiteY115" fmla="*/ 5390606 h 6052457"/>
                <a:gd name="connsiteX116" fmla="*/ 783771 w 1088571"/>
                <a:gd name="connsiteY116" fmla="*/ 5225143 h 6052457"/>
                <a:gd name="connsiteX117" fmla="*/ 792480 w 1088571"/>
                <a:gd name="connsiteY117" fmla="*/ 5172891 h 6052457"/>
                <a:gd name="connsiteX118" fmla="*/ 801188 w 1088571"/>
                <a:gd name="connsiteY118" fmla="*/ 4624251 h 6052457"/>
                <a:gd name="connsiteX119" fmla="*/ 801188 w 1088571"/>
                <a:gd name="connsiteY119" fmla="*/ 4180114 h 6052457"/>
                <a:gd name="connsiteX120" fmla="*/ 809897 w 1088571"/>
                <a:gd name="connsiteY120" fmla="*/ 4136571 h 6052457"/>
                <a:gd name="connsiteX121" fmla="*/ 818605 w 1088571"/>
                <a:gd name="connsiteY121" fmla="*/ 3910148 h 6052457"/>
                <a:gd name="connsiteX122" fmla="*/ 827314 w 1088571"/>
                <a:gd name="connsiteY122" fmla="*/ 3709851 h 6052457"/>
                <a:gd name="connsiteX123" fmla="*/ 809897 w 1088571"/>
                <a:gd name="connsiteY123" fmla="*/ 3352800 h 6052457"/>
                <a:gd name="connsiteX124" fmla="*/ 801188 w 1088571"/>
                <a:gd name="connsiteY124" fmla="*/ 3239588 h 6052457"/>
                <a:gd name="connsiteX125" fmla="*/ 792480 w 1088571"/>
                <a:gd name="connsiteY125" fmla="*/ 3161211 h 605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1088571" h="6052457">
                  <a:moveTo>
                    <a:pt x="801188" y="3213463"/>
                  </a:moveTo>
                  <a:cubicBezTo>
                    <a:pt x="806994" y="3059611"/>
                    <a:pt x="810369" y="2905649"/>
                    <a:pt x="818605" y="2751908"/>
                  </a:cubicBezTo>
                  <a:cubicBezTo>
                    <a:pt x="819096" y="2742742"/>
                    <a:pt x="824792" y="2734609"/>
                    <a:pt x="827314" y="2725783"/>
                  </a:cubicBezTo>
                  <a:cubicBezTo>
                    <a:pt x="830602" y="2714275"/>
                    <a:pt x="830669" y="2701653"/>
                    <a:pt x="836022" y="2690948"/>
                  </a:cubicBezTo>
                  <a:cubicBezTo>
                    <a:pt x="839694" y="2683604"/>
                    <a:pt x="848311" y="2679942"/>
                    <a:pt x="853440" y="2673531"/>
                  </a:cubicBezTo>
                  <a:cubicBezTo>
                    <a:pt x="859978" y="2665358"/>
                    <a:pt x="865051" y="2656114"/>
                    <a:pt x="870857" y="2647406"/>
                  </a:cubicBezTo>
                  <a:cubicBezTo>
                    <a:pt x="873760" y="2624183"/>
                    <a:pt x="875378" y="2600763"/>
                    <a:pt x="879565" y="2577737"/>
                  </a:cubicBezTo>
                  <a:cubicBezTo>
                    <a:pt x="881207" y="2568705"/>
                    <a:pt x="886283" y="2560572"/>
                    <a:pt x="888274" y="2551611"/>
                  </a:cubicBezTo>
                  <a:cubicBezTo>
                    <a:pt x="892104" y="2534374"/>
                    <a:pt x="893012" y="2516565"/>
                    <a:pt x="896982" y="2499360"/>
                  </a:cubicBezTo>
                  <a:cubicBezTo>
                    <a:pt x="901734" y="2478768"/>
                    <a:pt x="908839" y="2458789"/>
                    <a:pt x="914400" y="2438400"/>
                  </a:cubicBezTo>
                  <a:cubicBezTo>
                    <a:pt x="917549" y="2426853"/>
                    <a:pt x="918906" y="2414773"/>
                    <a:pt x="923108" y="2403566"/>
                  </a:cubicBezTo>
                  <a:cubicBezTo>
                    <a:pt x="927666" y="2391410"/>
                    <a:pt x="935967" y="2380887"/>
                    <a:pt x="940525" y="2368731"/>
                  </a:cubicBezTo>
                  <a:cubicBezTo>
                    <a:pt x="944728" y="2357524"/>
                    <a:pt x="945795" y="2345361"/>
                    <a:pt x="949234" y="2333897"/>
                  </a:cubicBezTo>
                  <a:cubicBezTo>
                    <a:pt x="954510" y="2316312"/>
                    <a:pt x="960845" y="2299063"/>
                    <a:pt x="966651" y="2281646"/>
                  </a:cubicBezTo>
                  <a:cubicBezTo>
                    <a:pt x="969554" y="2272937"/>
                    <a:pt x="971951" y="2264043"/>
                    <a:pt x="975360" y="2255520"/>
                  </a:cubicBezTo>
                  <a:cubicBezTo>
                    <a:pt x="981166" y="2241006"/>
                    <a:pt x="987519" y="2226699"/>
                    <a:pt x="992777" y="2211977"/>
                  </a:cubicBezTo>
                  <a:cubicBezTo>
                    <a:pt x="1002039" y="2186042"/>
                    <a:pt x="1013501" y="2160604"/>
                    <a:pt x="1018902" y="2133600"/>
                  </a:cubicBezTo>
                  <a:cubicBezTo>
                    <a:pt x="1027060" y="2092810"/>
                    <a:pt x="1025933" y="2084704"/>
                    <a:pt x="1045028" y="2046514"/>
                  </a:cubicBezTo>
                  <a:cubicBezTo>
                    <a:pt x="1049709" y="2037152"/>
                    <a:pt x="1056639" y="2029097"/>
                    <a:pt x="1062445" y="2020388"/>
                  </a:cubicBezTo>
                  <a:cubicBezTo>
                    <a:pt x="1066444" y="2004394"/>
                    <a:pt x="1079072" y="1956233"/>
                    <a:pt x="1079862" y="1942011"/>
                  </a:cubicBezTo>
                  <a:cubicBezTo>
                    <a:pt x="1084856" y="1852114"/>
                    <a:pt x="1085668" y="1762034"/>
                    <a:pt x="1088571" y="1672046"/>
                  </a:cubicBezTo>
                  <a:cubicBezTo>
                    <a:pt x="1082268" y="1520785"/>
                    <a:pt x="1085285" y="1496069"/>
                    <a:pt x="1071154" y="1375954"/>
                  </a:cubicBezTo>
                  <a:cubicBezTo>
                    <a:pt x="1068756" y="1355568"/>
                    <a:pt x="1067061" y="1334995"/>
                    <a:pt x="1062445" y="1314994"/>
                  </a:cubicBezTo>
                  <a:cubicBezTo>
                    <a:pt x="1055127" y="1283283"/>
                    <a:pt x="1039038" y="1249672"/>
                    <a:pt x="1027611" y="1219200"/>
                  </a:cubicBezTo>
                  <a:cubicBezTo>
                    <a:pt x="1016133" y="1188592"/>
                    <a:pt x="1017619" y="1186660"/>
                    <a:pt x="1010194" y="1149531"/>
                  </a:cubicBezTo>
                  <a:cubicBezTo>
                    <a:pt x="1005270" y="1095371"/>
                    <a:pt x="1002406" y="1045738"/>
                    <a:pt x="992777" y="992777"/>
                  </a:cubicBezTo>
                  <a:cubicBezTo>
                    <a:pt x="985360" y="951984"/>
                    <a:pt x="979040" y="951117"/>
                    <a:pt x="966651" y="905691"/>
                  </a:cubicBezTo>
                  <a:cubicBezTo>
                    <a:pt x="962756" y="891411"/>
                    <a:pt x="961153" y="876597"/>
                    <a:pt x="957942" y="862148"/>
                  </a:cubicBezTo>
                  <a:cubicBezTo>
                    <a:pt x="955346" y="850464"/>
                    <a:pt x="951375" y="839090"/>
                    <a:pt x="949234" y="827314"/>
                  </a:cubicBezTo>
                  <a:cubicBezTo>
                    <a:pt x="945562" y="807119"/>
                    <a:pt x="945141" y="786355"/>
                    <a:pt x="940525" y="766354"/>
                  </a:cubicBezTo>
                  <a:cubicBezTo>
                    <a:pt x="927312" y="709097"/>
                    <a:pt x="925443" y="725355"/>
                    <a:pt x="905691" y="679268"/>
                  </a:cubicBezTo>
                  <a:cubicBezTo>
                    <a:pt x="902075" y="670831"/>
                    <a:pt x="900205" y="661738"/>
                    <a:pt x="896982" y="653143"/>
                  </a:cubicBezTo>
                  <a:cubicBezTo>
                    <a:pt x="891493" y="638506"/>
                    <a:pt x="885371" y="624114"/>
                    <a:pt x="879565" y="609600"/>
                  </a:cubicBezTo>
                  <a:cubicBezTo>
                    <a:pt x="861492" y="501154"/>
                    <a:pt x="880525" y="598605"/>
                    <a:pt x="862148" y="531223"/>
                  </a:cubicBezTo>
                  <a:cubicBezTo>
                    <a:pt x="855450" y="506665"/>
                    <a:pt x="840665" y="436005"/>
                    <a:pt x="827314" y="409303"/>
                  </a:cubicBezTo>
                  <a:lnTo>
                    <a:pt x="809897" y="374468"/>
                  </a:lnTo>
                  <a:cubicBezTo>
                    <a:pt x="803055" y="333420"/>
                    <a:pt x="802871" y="323751"/>
                    <a:pt x="792480" y="287383"/>
                  </a:cubicBezTo>
                  <a:cubicBezTo>
                    <a:pt x="789958" y="278556"/>
                    <a:pt x="787387" y="269695"/>
                    <a:pt x="783771" y="261257"/>
                  </a:cubicBezTo>
                  <a:cubicBezTo>
                    <a:pt x="778657" y="249325"/>
                    <a:pt x="770912" y="238578"/>
                    <a:pt x="766354" y="226423"/>
                  </a:cubicBezTo>
                  <a:cubicBezTo>
                    <a:pt x="762151" y="215216"/>
                    <a:pt x="761848" y="202795"/>
                    <a:pt x="757645" y="191588"/>
                  </a:cubicBezTo>
                  <a:cubicBezTo>
                    <a:pt x="753087" y="179433"/>
                    <a:pt x="745342" y="168686"/>
                    <a:pt x="740228" y="156754"/>
                  </a:cubicBezTo>
                  <a:cubicBezTo>
                    <a:pt x="736612" y="148317"/>
                    <a:pt x="736612" y="138266"/>
                    <a:pt x="731520" y="130628"/>
                  </a:cubicBezTo>
                  <a:cubicBezTo>
                    <a:pt x="724688" y="120381"/>
                    <a:pt x="713278" y="113964"/>
                    <a:pt x="705394" y="104503"/>
                  </a:cubicBezTo>
                  <a:cubicBezTo>
                    <a:pt x="698693" y="96462"/>
                    <a:pt x="694677" y="86418"/>
                    <a:pt x="687977" y="78377"/>
                  </a:cubicBezTo>
                  <a:cubicBezTo>
                    <a:pt x="673938" y="61530"/>
                    <a:pt x="645365" y="36610"/>
                    <a:pt x="627017" y="26126"/>
                  </a:cubicBezTo>
                  <a:cubicBezTo>
                    <a:pt x="619047" y="21572"/>
                    <a:pt x="609718" y="19939"/>
                    <a:pt x="600891" y="17417"/>
                  </a:cubicBezTo>
                  <a:cubicBezTo>
                    <a:pt x="524320" y="-4462"/>
                    <a:pt x="602593" y="20886"/>
                    <a:pt x="539931" y="0"/>
                  </a:cubicBezTo>
                  <a:cubicBezTo>
                    <a:pt x="490582" y="2903"/>
                    <a:pt x="441074" y="3789"/>
                    <a:pt x="391885" y="8708"/>
                  </a:cubicBezTo>
                  <a:cubicBezTo>
                    <a:pt x="364527" y="11444"/>
                    <a:pt x="363482" y="22910"/>
                    <a:pt x="339634" y="34834"/>
                  </a:cubicBezTo>
                  <a:cubicBezTo>
                    <a:pt x="331423" y="38939"/>
                    <a:pt x="321533" y="39085"/>
                    <a:pt x="313508" y="43543"/>
                  </a:cubicBezTo>
                  <a:cubicBezTo>
                    <a:pt x="295210" y="53709"/>
                    <a:pt x="278674" y="66766"/>
                    <a:pt x="261257" y="78377"/>
                  </a:cubicBezTo>
                  <a:cubicBezTo>
                    <a:pt x="252548" y="84183"/>
                    <a:pt x="241411" y="87421"/>
                    <a:pt x="235131" y="95794"/>
                  </a:cubicBezTo>
                  <a:cubicBezTo>
                    <a:pt x="226422" y="107405"/>
                    <a:pt x="218451" y="119608"/>
                    <a:pt x="209005" y="130628"/>
                  </a:cubicBezTo>
                  <a:cubicBezTo>
                    <a:pt x="200990" y="139979"/>
                    <a:pt x="190441" y="147033"/>
                    <a:pt x="182880" y="156754"/>
                  </a:cubicBezTo>
                  <a:cubicBezTo>
                    <a:pt x="170028" y="173278"/>
                    <a:pt x="159657" y="191589"/>
                    <a:pt x="148045" y="209006"/>
                  </a:cubicBezTo>
                  <a:cubicBezTo>
                    <a:pt x="142239" y="226423"/>
                    <a:pt x="140812" y="245981"/>
                    <a:pt x="130628" y="261257"/>
                  </a:cubicBezTo>
                  <a:cubicBezTo>
                    <a:pt x="124822" y="269966"/>
                    <a:pt x="118404" y="278296"/>
                    <a:pt x="113211" y="287383"/>
                  </a:cubicBezTo>
                  <a:cubicBezTo>
                    <a:pt x="102135" y="306766"/>
                    <a:pt x="92512" y="326633"/>
                    <a:pt x="87085" y="348343"/>
                  </a:cubicBezTo>
                  <a:cubicBezTo>
                    <a:pt x="83495" y="362703"/>
                    <a:pt x="82272" y="377606"/>
                    <a:pt x="78377" y="391886"/>
                  </a:cubicBezTo>
                  <a:cubicBezTo>
                    <a:pt x="73547" y="409598"/>
                    <a:pt x="60960" y="444137"/>
                    <a:pt x="60960" y="444137"/>
                  </a:cubicBezTo>
                  <a:cubicBezTo>
                    <a:pt x="42146" y="575831"/>
                    <a:pt x="61520" y="428690"/>
                    <a:pt x="43542" y="644434"/>
                  </a:cubicBezTo>
                  <a:cubicBezTo>
                    <a:pt x="41598" y="667757"/>
                    <a:pt x="37737" y="690880"/>
                    <a:pt x="34834" y="714103"/>
                  </a:cubicBezTo>
                  <a:cubicBezTo>
                    <a:pt x="31931" y="899886"/>
                    <a:pt x="31508" y="1085724"/>
                    <a:pt x="26125" y="1271451"/>
                  </a:cubicBezTo>
                  <a:cubicBezTo>
                    <a:pt x="25696" y="1286247"/>
                    <a:pt x="19668" y="1300364"/>
                    <a:pt x="17417" y="1314994"/>
                  </a:cubicBezTo>
                  <a:cubicBezTo>
                    <a:pt x="-26187" y="1598426"/>
                    <a:pt x="37230" y="1213521"/>
                    <a:pt x="0" y="1436914"/>
                  </a:cubicBezTo>
                  <a:cubicBezTo>
                    <a:pt x="2903" y="1703977"/>
                    <a:pt x="3145" y="1971082"/>
                    <a:pt x="8708" y="2238103"/>
                  </a:cubicBezTo>
                  <a:cubicBezTo>
                    <a:pt x="8957" y="2250069"/>
                    <a:pt x="16095" y="2261041"/>
                    <a:pt x="17417" y="2272937"/>
                  </a:cubicBezTo>
                  <a:cubicBezTo>
                    <a:pt x="21916" y="2313431"/>
                    <a:pt x="21626" y="2354363"/>
                    <a:pt x="26125" y="2394857"/>
                  </a:cubicBezTo>
                  <a:cubicBezTo>
                    <a:pt x="27447" y="2406753"/>
                    <a:pt x="32238" y="2418007"/>
                    <a:pt x="34834" y="2429691"/>
                  </a:cubicBezTo>
                  <a:cubicBezTo>
                    <a:pt x="38045" y="2444140"/>
                    <a:pt x="41449" y="2458581"/>
                    <a:pt x="43542" y="2473234"/>
                  </a:cubicBezTo>
                  <a:cubicBezTo>
                    <a:pt x="53239" y="2541116"/>
                    <a:pt x="49532" y="2549715"/>
                    <a:pt x="60960" y="2612571"/>
                  </a:cubicBezTo>
                  <a:cubicBezTo>
                    <a:pt x="63101" y="2624347"/>
                    <a:pt x="67072" y="2635722"/>
                    <a:pt x="69668" y="2647406"/>
                  </a:cubicBezTo>
                  <a:cubicBezTo>
                    <a:pt x="72879" y="2661855"/>
                    <a:pt x="75166" y="2676499"/>
                    <a:pt x="78377" y="2690948"/>
                  </a:cubicBezTo>
                  <a:cubicBezTo>
                    <a:pt x="80973" y="2702632"/>
                    <a:pt x="84394" y="2714121"/>
                    <a:pt x="87085" y="2725783"/>
                  </a:cubicBezTo>
                  <a:cubicBezTo>
                    <a:pt x="93103" y="2751861"/>
                    <a:pt x="98696" y="2778034"/>
                    <a:pt x="104502" y="2804160"/>
                  </a:cubicBezTo>
                  <a:cubicBezTo>
                    <a:pt x="123605" y="3042940"/>
                    <a:pt x="101920" y="2951872"/>
                    <a:pt x="139337" y="3082834"/>
                  </a:cubicBezTo>
                  <a:cubicBezTo>
                    <a:pt x="142240" y="3114765"/>
                    <a:pt x="143289" y="3146920"/>
                    <a:pt x="148045" y="3178628"/>
                  </a:cubicBezTo>
                  <a:cubicBezTo>
                    <a:pt x="152015" y="3205095"/>
                    <a:pt x="164125" y="3230276"/>
                    <a:pt x="165462" y="3257006"/>
                  </a:cubicBezTo>
                  <a:cubicBezTo>
                    <a:pt x="167063" y="3289029"/>
                    <a:pt x="159657" y="3320869"/>
                    <a:pt x="156754" y="3352800"/>
                  </a:cubicBezTo>
                  <a:cubicBezTo>
                    <a:pt x="159657" y="3466011"/>
                    <a:pt x="155435" y="3579630"/>
                    <a:pt x="165462" y="3692434"/>
                  </a:cubicBezTo>
                  <a:cubicBezTo>
                    <a:pt x="167186" y="3711831"/>
                    <a:pt x="184356" y="3726606"/>
                    <a:pt x="191588" y="3744686"/>
                  </a:cubicBezTo>
                  <a:cubicBezTo>
                    <a:pt x="196033" y="3755799"/>
                    <a:pt x="197394" y="3767909"/>
                    <a:pt x="200297" y="3779520"/>
                  </a:cubicBezTo>
                  <a:cubicBezTo>
                    <a:pt x="197394" y="3866606"/>
                    <a:pt x="191588" y="3953643"/>
                    <a:pt x="191588" y="4040777"/>
                  </a:cubicBezTo>
                  <a:cubicBezTo>
                    <a:pt x="191588" y="4090211"/>
                    <a:pt x="200297" y="4139389"/>
                    <a:pt x="200297" y="4188823"/>
                  </a:cubicBezTo>
                  <a:cubicBezTo>
                    <a:pt x="200297" y="4258552"/>
                    <a:pt x="194491" y="4328160"/>
                    <a:pt x="191588" y="4397828"/>
                  </a:cubicBezTo>
                  <a:cubicBezTo>
                    <a:pt x="215511" y="4621106"/>
                    <a:pt x="226810" y="4594246"/>
                    <a:pt x="209005" y="4772297"/>
                  </a:cubicBezTo>
                  <a:cubicBezTo>
                    <a:pt x="207532" y="4787025"/>
                    <a:pt x="203200" y="4801326"/>
                    <a:pt x="200297" y="4815840"/>
                  </a:cubicBezTo>
                  <a:cubicBezTo>
                    <a:pt x="203200" y="4902926"/>
                    <a:pt x="202941" y="4990174"/>
                    <a:pt x="209005" y="5077097"/>
                  </a:cubicBezTo>
                  <a:cubicBezTo>
                    <a:pt x="211662" y="5115185"/>
                    <a:pt x="223251" y="5152259"/>
                    <a:pt x="226422" y="5190308"/>
                  </a:cubicBezTo>
                  <a:cubicBezTo>
                    <a:pt x="231972" y="5256906"/>
                    <a:pt x="230194" y="5323960"/>
                    <a:pt x="235131" y="5390606"/>
                  </a:cubicBezTo>
                  <a:cubicBezTo>
                    <a:pt x="236015" y="5402542"/>
                    <a:pt x="240320" y="5414001"/>
                    <a:pt x="243840" y="5425440"/>
                  </a:cubicBezTo>
                  <a:cubicBezTo>
                    <a:pt x="251939" y="5451761"/>
                    <a:pt x="269965" y="5503817"/>
                    <a:pt x="269965" y="5503817"/>
                  </a:cubicBezTo>
                  <a:cubicBezTo>
                    <a:pt x="272868" y="5524137"/>
                    <a:pt x="274649" y="5544649"/>
                    <a:pt x="278674" y="5564777"/>
                  </a:cubicBezTo>
                  <a:cubicBezTo>
                    <a:pt x="280474" y="5573778"/>
                    <a:pt x="284860" y="5582077"/>
                    <a:pt x="287382" y="5590903"/>
                  </a:cubicBezTo>
                  <a:cubicBezTo>
                    <a:pt x="290670" y="5602411"/>
                    <a:pt x="293744" y="5614001"/>
                    <a:pt x="296091" y="5625737"/>
                  </a:cubicBezTo>
                  <a:cubicBezTo>
                    <a:pt x="299554" y="5643051"/>
                    <a:pt x="300517" y="5660858"/>
                    <a:pt x="304800" y="5677988"/>
                  </a:cubicBezTo>
                  <a:cubicBezTo>
                    <a:pt x="309253" y="5695799"/>
                    <a:pt x="316942" y="5712655"/>
                    <a:pt x="322217" y="5730240"/>
                  </a:cubicBezTo>
                  <a:cubicBezTo>
                    <a:pt x="325656" y="5741704"/>
                    <a:pt x="327486" y="5753610"/>
                    <a:pt x="330925" y="5765074"/>
                  </a:cubicBezTo>
                  <a:cubicBezTo>
                    <a:pt x="336200" y="5782659"/>
                    <a:pt x="342536" y="5799909"/>
                    <a:pt x="348342" y="5817326"/>
                  </a:cubicBezTo>
                  <a:lnTo>
                    <a:pt x="357051" y="5843451"/>
                  </a:lnTo>
                  <a:cubicBezTo>
                    <a:pt x="361404" y="5869568"/>
                    <a:pt x="367843" y="5924953"/>
                    <a:pt x="383177" y="5947954"/>
                  </a:cubicBezTo>
                  <a:lnTo>
                    <a:pt x="418011" y="6000206"/>
                  </a:lnTo>
                  <a:lnTo>
                    <a:pt x="435428" y="6026331"/>
                  </a:lnTo>
                  <a:lnTo>
                    <a:pt x="452845" y="6052457"/>
                  </a:lnTo>
                  <a:cubicBezTo>
                    <a:pt x="476068" y="6046651"/>
                    <a:pt x="499805" y="6042610"/>
                    <a:pt x="522514" y="6035040"/>
                  </a:cubicBezTo>
                  <a:cubicBezTo>
                    <a:pt x="531223" y="6032137"/>
                    <a:pt x="540429" y="6030436"/>
                    <a:pt x="548640" y="6026331"/>
                  </a:cubicBezTo>
                  <a:cubicBezTo>
                    <a:pt x="558001" y="6021650"/>
                    <a:pt x="566057" y="6014720"/>
                    <a:pt x="574765" y="6008914"/>
                  </a:cubicBezTo>
                  <a:cubicBezTo>
                    <a:pt x="577668" y="5997303"/>
                    <a:pt x="578121" y="5984785"/>
                    <a:pt x="583474" y="5974080"/>
                  </a:cubicBezTo>
                  <a:cubicBezTo>
                    <a:pt x="593823" y="5953382"/>
                    <a:pt x="611049" y="5937797"/>
                    <a:pt x="627017" y="5921828"/>
                  </a:cubicBezTo>
                  <a:cubicBezTo>
                    <a:pt x="632823" y="5904411"/>
                    <a:pt x="629747" y="5880593"/>
                    <a:pt x="644434" y="5869577"/>
                  </a:cubicBezTo>
                  <a:cubicBezTo>
                    <a:pt x="656045" y="5860868"/>
                    <a:pt x="669005" y="5853714"/>
                    <a:pt x="679268" y="5843451"/>
                  </a:cubicBezTo>
                  <a:cubicBezTo>
                    <a:pt x="696150" y="5826569"/>
                    <a:pt x="698311" y="5812449"/>
                    <a:pt x="705394" y="5791200"/>
                  </a:cubicBezTo>
                  <a:cubicBezTo>
                    <a:pt x="708297" y="5762171"/>
                    <a:pt x="712023" y="5733213"/>
                    <a:pt x="714102" y="5704114"/>
                  </a:cubicBezTo>
                  <a:cubicBezTo>
                    <a:pt x="732348" y="5448667"/>
                    <a:pt x="708089" y="5617968"/>
                    <a:pt x="731520" y="5512526"/>
                  </a:cubicBezTo>
                  <a:cubicBezTo>
                    <a:pt x="747932" y="5438670"/>
                    <a:pt x="730457" y="5498294"/>
                    <a:pt x="757645" y="5416731"/>
                  </a:cubicBezTo>
                  <a:lnTo>
                    <a:pt x="766354" y="5390606"/>
                  </a:lnTo>
                  <a:cubicBezTo>
                    <a:pt x="769737" y="5356777"/>
                    <a:pt x="778995" y="5260960"/>
                    <a:pt x="783771" y="5225143"/>
                  </a:cubicBezTo>
                  <a:cubicBezTo>
                    <a:pt x="786105" y="5207640"/>
                    <a:pt x="789577" y="5190308"/>
                    <a:pt x="792480" y="5172891"/>
                  </a:cubicBezTo>
                  <a:cubicBezTo>
                    <a:pt x="795383" y="4990011"/>
                    <a:pt x="801188" y="4807154"/>
                    <a:pt x="801188" y="4624251"/>
                  </a:cubicBezTo>
                  <a:cubicBezTo>
                    <a:pt x="801188" y="4300894"/>
                    <a:pt x="780374" y="4461100"/>
                    <a:pt x="801188" y="4180114"/>
                  </a:cubicBezTo>
                  <a:cubicBezTo>
                    <a:pt x="802281" y="4165353"/>
                    <a:pt x="806994" y="4151085"/>
                    <a:pt x="809897" y="4136571"/>
                  </a:cubicBezTo>
                  <a:cubicBezTo>
                    <a:pt x="812800" y="4061097"/>
                    <a:pt x="815525" y="3985615"/>
                    <a:pt x="818605" y="3910148"/>
                  </a:cubicBezTo>
                  <a:cubicBezTo>
                    <a:pt x="821330" y="3843375"/>
                    <a:pt x="827314" y="3776680"/>
                    <a:pt x="827314" y="3709851"/>
                  </a:cubicBezTo>
                  <a:cubicBezTo>
                    <a:pt x="827314" y="3427150"/>
                    <a:pt x="837815" y="3492399"/>
                    <a:pt x="809897" y="3352800"/>
                  </a:cubicBezTo>
                  <a:cubicBezTo>
                    <a:pt x="806994" y="3315063"/>
                    <a:pt x="804615" y="3277281"/>
                    <a:pt x="801188" y="3239588"/>
                  </a:cubicBezTo>
                  <a:cubicBezTo>
                    <a:pt x="798808" y="3213410"/>
                    <a:pt x="792480" y="3161211"/>
                    <a:pt x="792480" y="3161211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7804" y="335008"/>
              <a:ext cx="1314450" cy="5543550"/>
            </a:xfrm>
            <a:prstGeom prst="rect">
              <a:avLst/>
            </a:prstGeom>
          </p:spPr>
        </p:pic>
      </p:grpSp>
      <p:grpSp>
        <p:nvGrpSpPr>
          <p:cNvPr id="13" name="Groupe 12"/>
          <p:cNvGrpSpPr/>
          <p:nvPr/>
        </p:nvGrpSpPr>
        <p:grpSpPr>
          <a:xfrm>
            <a:off x="248851" y="139337"/>
            <a:ext cx="789756" cy="2151017"/>
            <a:chOff x="2110198" y="992777"/>
            <a:chExt cx="789756" cy="2151017"/>
          </a:xfrm>
        </p:grpSpPr>
        <p:sp>
          <p:nvSpPr>
            <p:cNvPr id="14" name="Forme libre 13"/>
            <p:cNvSpPr/>
            <p:nvPr/>
          </p:nvSpPr>
          <p:spPr>
            <a:xfrm>
              <a:off x="2110198" y="992777"/>
              <a:ext cx="789756" cy="2151017"/>
            </a:xfrm>
            <a:custGeom>
              <a:avLst/>
              <a:gdLst>
                <a:gd name="connsiteX0" fmla="*/ 563333 w 789756"/>
                <a:gd name="connsiteY0" fmla="*/ 1924594 h 2151017"/>
                <a:gd name="connsiteX1" fmla="*/ 572042 w 789756"/>
                <a:gd name="connsiteY1" fmla="*/ 1593669 h 2151017"/>
                <a:gd name="connsiteX2" fmla="*/ 606876 w 789756"/>
                <a:gd name="connsiteY2" fmla="*/ 1541417 h 2151017"/>
                <a:gd name="connsiteX3" fmla="*/ 615585 w 789756"/>
                <a:gd name="connsiteY3" fmla="*/ 1515292 h 2151017"/>
                <a:gd name="connsiteX4" fmla="*/ 624293 w 789756"/>
                <a:gd name="connsiteY4" fmla="*/ 1463040 h 2151017"/>
                <a:gd name="connsiteX5" fmla="*/ 667836 w 789756"/>
                <a:gd name="connsiteY5" fmla="*/ 1367246 h 2151017"/>
                <a:gd name="connsiteX6" fmla="*/ 685253 w 789756"/>
                <a:gd name="connsiteY6" fmla="*/ 1332412 h 2151017"/>
                <a:gd name="connsiteX7" fmla="*/ 702671 w 789756"/>
                <a:gd name="connsiteY7" fmla="*/ 1227909 h 2151017"/>
                <a:gd name="connsiteX8" fmla="*/ 720088 w 789756"/>
                <a:gd name="connsiteY8" fmla="*/ 1193074 h 2151017"/>
                <a:gd name="connsiteX9" fmla="*/ 746213 w 789756"/>
                <a:gd name="connsiteY9" fmla="*/ 1105989 h 2151017"/>
                <a:gd name="connsiteX10" fmla="*/ 754922 w 789756"/>
                <a:gd name="connsiteY10" fmla="*/ 1079863 h 2151017"/>
                <a:gd name="connsiteX11" fmla="*/ 763631 w 789756"/>
                <a:gd name="connsiteY11" fmla="*/ 957943 h 2151017"/>
                <a:gd name="connsiteX12" fmla="*/ 781048 w 789756"/>
                <a:gd name="connsiteY12" fmla="*/ 905692 h 2151017"/>
                <a:gd name="connsiteX13" fmla="*/ 789756 w 789756"/>
                <a:gd name="connsiteY13" fmla="*/ 879566 h 2151017"/>
                <a:gd name="connsiteX14" fmla="*/ 781048 w 789756"/>
                <a:gd name="connsiteY14" fmla="*/ 505097 h 2151017"/>
                <a:gd name="connsiteX15" fmla="*/ 772339 w 789756"/>
                <a:gd name="connsiteY15" fmla="*/ 461554 h 2151017"/>
                <a:gd name="connsiteX16" fmla="*/ 754922 w 789756"/>
                <a:gd name="connsiteY16" fmla="*/ 339634 h 2151017"/>
                <a:gd name="connsiteX17" fmla="*/ 746213 w 789756"/>
                <a:gd name="connsiteY17" fmla="*/ 304800 h 2151017"/>
                <a:gd name="connsiteX18" fmla="*/ 737505 w 789756"/>
                <a:gd name="connsiteY18" fmla="*/ 252549 h 2151017"/>
                <a:gd name="connsiteX19" fmla="*/ 720088 w 789756"/>
                <a:gd name="connsiteY19" fmla="*/ 226423 h 2151017"/>
                <a:gd name="connsiteX20" fmla="*/ 693962 w 789756"/>
                <a:gd name="connsiteY20" fmla="*/ 113212 h 2151017"/>
                <a:gd name="connsiteX21" fmla="*/ 676545 w 789756"/>
                <a:gd name="connsiteY21" fmla="*/ 95794 h 2151017"/>
                <a:gd name="connsiteX22" fmla="*/ 624293 w 789756"/>
                <a:gd name="connsiteY22" fmla="*/ 43543 h 2151017"/>
                <a:gd name="connsiteX23" fmla="*/ 572042 w 789756"/>
                <a:gd name="connsiteY23" fmla="*/ 26126 h 2151017"/>
                <a:gd name="connsiteX24" fmla="*/ 484956 w 789756"/>
                <a:gd name="connsiteY24" fmla="*/ 0 h 2151017"/>
                <a:gd name="connsiteX25" fmla="*/ 389162 w 789756"/>
                <a:gd name="connsiteY25" fmla="*/ 8709 h 2151017"/>
                <a:gd name="connsiteX26" fmla="*/ 354328 w 789756"/>
                <a:gd name="connsiteY26" fmla="*/ 26126 h 2151017"/>
                <a:gd name="connsiteX27" fmla="*/ 293368 w 789756"/>
                <a:gd name="connsiteY27" fmla="*/ 69669 h 2151017"/>
                <a:gd name="connsiteX28" fmla="*/ 275951 w 789756"/>
                <a:gd name="connsiteY28" fmla="*/ 95794 h 2151017"/>
                <a:gd name="connsiteX29" fmla="*/ 258533 w 789756"/>
                <a:gd name="connsiteY29" fmla="*/ 113212 h 2151017"/>
                <a:gd name="connsiteX30" fmla="*/ 241116 w 789756"/>
                <a:gd name="connsiteY30" fmla="*/ 182880 h 2151017"/>
                <a:gd name="connsiteX31" fmla="*/ 232408 w 789756"/>
                <a:gd name="connsiteY31" fmla="*/ 209006 h 2151017"/>
                <a:gd name="connsiteX32" fmla="*/ 223699 w 789756"/>
                <a:gd name="connsiteY32" fmla="*/ 243840 h 2151017"/>
                <a:gd name="connsiteX33" fmla="*/ 206282 w 789756"/>
                <a:gd name="connsiteY33" fmla="*/ 296092 h 2151017"/>
                <a:gd name="connsiteX34" fmla="*/ 188865 w 789756"/>
                <a:gd name="connsiteY34" fmla="*/ 391886 h 2151017"/>
                <a:gd name="connsiteX35" fmla="*/ 171448 w 789756"/>
                <a:gd name="connsiteY35" fmla="*/ 644434 h 2151017"/>
                <a:gd name="connsiteX36" fmla="*/ 154031 w 789756"/>
                <a:gd name="connsiteY36" fmla="*/ 818606 h 2151017"/>
                <a:gd name="connsiteX37" fmla="*/ 145322 w 789756"/>
                <a:gd name="connsiteY37" fmla="*/ 853440 h 2151017"/>
                <a:gd name="connsiteX38" fmla="*/ 127905 w 789756"/>
                <a:gd name="connsiteY38" fmla="*/ 931817 h 2151017"/>
                <a:gd name="connsiteX39" fmla="*/ 119196 w 789756"/>
                <a:gd name="connsiteY39" fmla="*/ 966652 h 2151017"/>
                <a:gd name="connsiteX40" fmla="*/ 93071 w 789756"/>
                <a:gd name="connsiteY40" fmla="*/ 1027612 h 2151017"/>
                <a:gd name="connsiteX41" fmla="*/ 84362 w 789756"/>
                <a:gd name="connsiteY41" fmla="*/ 1079863 h 2151017"/>
                <a:gd name="connsiteX42" fmla="*/ 66945 w 789756"/>
                <a:gd name="connsiteY42" fmla="*/ 1132114 h 2151017"/>
                <a:gd name="connsiteX43" fmla="*/ 58236 w 789756"/>
                <a:gd name="connsiteY43" fmla="*/ 1158240 h 2151017"/>
                <a:gd name="connsiteX44" fmla="*/ 40819 w 789756"/>
                <a:gd name="connsiteY44" fmla="*/ 1193074 h 2151017"/>
                <a:gd name="connsiteX45" fmla="*/ 32111 w 789756"/>
                <a:gd name="connsiteY45" fmla="*/ 1236617 h 2151017"/>
                <a:gd name="connsiteX46" fmla="*/ 14693 w 789756"/>
                <a:gd name="connsiteY46" fmla="*/ 1288869 h 2151017"/>
                <a:gd name="connsiteX47" fmla="*/ 5985 w 789756"/>
                <a:gd name="connsiteY47" fmla="*/ 1375954 h 2151017"/>
                <a:gd name="connsiteX48" fmla="*/ 32111 w 789756"/>
                <a:gd name="connsiteY48" fmla="*/ 1759132 h 2151017"/>
                <a:gd name="connsiteX49" fmla="*/ 32111 w 789756"/>
                <a:gd name="connsiteY49" fmla="*/ 1759132 h 2151017"/>
                <a:gd name="connsiteX50" fmla="*/ 49528 w 789756"/>
                <a:gd name="connsiteY50" fmla="*/ 1828800 h 2151017"/>
                <a:gd name="connsiteX51" fmla="*/ 84362 w 789756"/>
                <a:gd name="connsiteY51" fmla="*/ 1898469 h 2151017"/>
                <a:gd name="connsiteX52" fmla="*/ 101779 w 789756"/>
                <a:gd name="connsiteY52" fmla="*/ 1942012 h 2151017"/>
                <a:gd name="connsiteX53" fmla="*/ 119196 w 789756"/>
                <a:gd name="connsiteY53" fmla="*/ 1976846 h 2151017"/>
                <a:gd name="connsiteX54" fmla="*/ 127905 w 789756"/>
                <a:gd name="connsiteY54" fmla="*/ 2002972 h 2151017"/>
                <a:gd name="connsiteX55" fmla="*/ 180156 w 789756"/>
                <a:gd name="connsiteY55" fmla="*/ 2055223 h 2151017"/>
                <a:gd name="connsiteX56" fmla="*/ 214991 w 789756"/>
                <a:gd name="connsiteY56" fmla="*/ 2107474 h 2151017"/>
                <a:gd name="connsiteX57" fmla="*/ 241116 w 789756"/>
                <a:gd name="connsiteY57" fmla="*/ 2124892 h 2151017"/>
                <a:gd name="connsiteX58" fmla="*/ 310785 w 789756"/>
                <a:gd name="connsiteY58" fmla="*/ 2142309 h 2151017"/>
                <a:gd name="connsiteX59" fmla="*/ 336911 w 789756"/>
                <a:gd name="connsiteY59" fmla="*/ 2151017 h 2151017"/>
                <a:gd name="connsiteX60" fmla="*/ 380453 w 789756"/>
                <a:gd name="connsiteY60" fmla="*/ 2142309 h 2151017"/>
                <a:gd name="connsiteX61" fmla="*/ 397871 w 789756"/>
                <a:gd name="connsiteY61" fmla="*/ 2124892 h 2151017"/>
                <a:gd name="connsiteX62" fmla="*/ 432705 w 789756"/>
                <a:gd name="connsiteY62" fmla="*/ 2116183 h 2151017"/>
                <a:gd name="connsiteX63" fmla="*/ 458831 w 789756"/>
                <a:gd name="connsiteY63" fmla="*/ 2107474 h 2151017"/>
                <a:gd name="connsiteX64" fmla="*/ 476248 w 789756"/>
                <a:gd name="connsiteY64" fmla="*/ 2055223 h 2151017"/>
                <a:gd name="connsiteX65" fmla="*/ 528499 w 789756"/>
                <a:gd name="connsiteY65" fmla="*/ 2037806 h 2151017"/>
                <a:gd name="connsiteX66" fmla="*/ 537208 w 789756"/>
                <a:gd name="connsiteY66" fmla="*/ 1968137 h 215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89756" h="2151017">
                  <a:moveTo>
                    <a:pt x="563333" y="1924594"/>
                  </a:moveTo>
                  <a:cubicBezTo>
                    <a:pt x="566236" y="1814286"/>
                    <a:pt x="559583" y="1703310"/>
                    <a:pt x="572042" y="1593669"/>
                  </a:cubicBezTo>
                  <a:cubicBezTo>
                    <a:pt x="574406" y="1572870"/>
                    <a:pt x="600256" y="1561276"/>
                    <a:pt x="606876" y="1541417"/>
                  </a:cubicBezTo>
                  <a:lnTo>
                    <a:pt x="615585" y="1515292"/>
                  </a:lnTo>
                  <a:cubicBezTo>
                    <a:pt x="618488" y="1497875"/>
                    <a:pt x="620463" y="1480277"/>
                    <a:pt x="624293" y="1463040"/>
                  </a:cubicBezTo>
                  <a:cubicBezTo>
                    <a:pt x="631060" y="1432588"/>
                    <a:pt x="657613" y="1387693"/>
                    <a:pt x="667836" y="1367246"/>
                  </a:cubicBezTo>
                  <a:lnTo>
                    <a:pt x="685253" y="1332412"/>
                  </a:lnTo>
                  <a:cubicBezTo>
                    <a:pt x="687226" y="1318603"/>
                    <a:pt x="696303" y="1247012"/>
                    <a:pt x="702671" y="1227909"/>
                  </a:cubicBezTo>
                  <a:cubicBezTo>
                    <a:pt x="706776" y="1215593"/>
                    <a:pt x="714282" y="1204686"/>
                    <a:pt x="720088" y="1193074"/>
                  </a:cubicBezTo>
                  <a:cubicBezTo>
                    <a:pt x="733248" y="1140431"/>
                    <a:pt x="725012" y="1169591"/>
                    <a:pt x="746213" y="1105989"/>
                  </a:cubicBezTo>
                  <a:lnTo>
                    <a:pt x="754922" y="1079863"/>
                  </a:lnTo>
                  <a:cubicBezTo>
                    <a:pt x="757825" y="1039223"/>
                    <a:pt x="757587" y="998236"/>
                    <a:pt x="763631" y="957943"/>
                  </a:cubicBezTo>
                  <a:cubicBezTo>
                    <a:pt x="766354" y="939787"/>
                    <a:pt x="775242" y="923109"/>
                    <a:pt x="781048" y="905692"/>
                  </a:cubicBezTo>
                  <a:lnTo>
                    <a:pt x="789756" y="879566"/>
                  </a:lnTo>
                  <a:cubicBezTo>
                    <a:pt x="786853" y="754743"/>
                    <a:pt x="786246" y="629846"/>
                    <a:pt x="781048" y="505097"/>
                  </a:cubicBezTo>
                  <a:cubicBezTo>
                    <a:pt x="780432" y="490308"/>
                    <a:pt x="774648" y="476175"/>
                    <a:pt x="772339" y="461554"/>
                  </a:cubicBezTo>
                  <a:cubicBezTo>
                    <a:pt x="765936" y="421004"/>
                    <a:pt x="764879" y="379461"/>
                    <a:pt x="754922" y="339634"/>
                  </a:cubicBezTo>
                  <a:cubicBezTo>
                    <a:pt x="752019" y="328023"/>
                    <a:pt x="748560" y="316536"/>
                    <a:pt x="746213" y="304800"/>
                  </a:cubicBezTo>
                  <a:cubicBezTo>
                    <a:pt x="742750" y="287486"/>
                    <a:pt x="743089" y="269300"/>
                    <a:pt x="737505" y="252549"/>
                  </a:cubicBezTo>
                  <a:cubicBezTo>
                    <a:pt x="734195" y="242620"/>
                    <a:pt x="725894" y="235132"/>
                    <a:pt x="720088" y="226423"/>
                  </a:cubicBezTo>
                  <a:cubicBezTo>
                    <a:pt x="716427" y="208119"/>
                    <a:pt x="699213" y="118463"/>
                    <a:pt x="693962" y="113212"/>
                  </a:cubicBezTo>
                  <a:cubicBezTo>
                    <a:pt x="688156" y="107406"/>
                    <a:pt x="681674" y="102205"/>
                    <a:pt x="676545" y="95794"/>
                  </a:cubicBezTo>
                  <a:cubicBezTo>
                    <a:pt x="652974" y="66330"/>
                    <a:pt x="664870" y="63831"/>
                    <a:pt x="624293" y="43543"/>
                  </a:cubicBezTo>
                  <a:cubicBezTo>
                    <a:pt x="607872" y="35333"/>
                    <a:pt x="589088" y="32944"/>
                    <a:pt x="572042" y="26126"/>
                  </a:cubicBezTo>
                  <a:cubicBezTo>
                    <a:pt x="514756" y="3212"/>
                    <a:pt x="543828" y="11775"/>
                    <a:pt x="484956" y="0"/>
                  </a:cubicBezTo>
                  <a:cubicBezTo>
                    <a:pt x="453025" y="2903"/>
                    <a:pt x="420602" y="2421"/>
                    <a:pt x="389162" y="8709"/>
                  </a:cubicBezTo>
                  <a:cubicBezTo>
                    <a:pt x="376432" y="11255"/>
                    <a:pt x="365599" y="19685"/>
                    <a:pt x="354328" y="26126"/>
                  </a:cubicBezTo>
                  <a:cubicBezTo>
                    <a:pt x="342788" y="32720"/>
                    <a:pt x="299601" y="63436"/>
                    <a:pt x="293368" y="69669"/>
                  </a:cubicBezTo>
                  <a:cubicBezTo>
                    <a:pt x="285967" y="77070"/>
                    <a:pt x="282489" y="87621"/>
                    <a:pt x="275951" y="95794"/>
                  </a:cubicBezTo>
                  <a:cubicBezTo>
                    <a:pt x="270822" y="102206"/>
                    <a:pt x="264339" y="107406"/>
                    <a:pt x="258533" y="113212"/>
                  </a:cubicBezTo>
                  <a:cubicBezTo>
                    <a:pt x="252727" y="136435"/>
                    <a:pt x="248685" y="160171"/>
                    <a:pt x="241116" y="182880"/>
                  </a:cubicBezTo>
                  <a:cubicBezTo>
                    <a:pt x="238213" y="191589"/>
                    <a:pt x="234930" y="200180"/>
                    <a:pt x="232408" y="209006"/>
                  </a:cubicBezTo>
                  <a:cubicBezTo>
                    <a:pt x="229120" y="220514"/>
                    <a:pt x="227138" y="232376"/>
                    <a:pt x="223699" y="243840"/>
                  </a:cubicBezTo>
                  <a:cubicBezTo>
                    <a:pt x="218423" y="261425"/>
                    <a:pt x="210735" y="278281"/>
                    <a:pt x="206282" y="296092"/>
                  </a:cubicBezTo>
                  <a:cubicBezTo>
                    <a:pt x="195626" y="338713"/>
                    <a:pt x="194066" y="339874"/>
                    <a:pt x="188865" y="391886"/>
                  </a:cubicBezTo>
                  <a:cubicBezTo>
                    <a:pt x="181290" y="467638"/>
                    <a:pt x="176734" y="570429"/>
                    <a:pt x="171448" y="644434"/>
                  </a:cubicBezTo>
                  <a:cubicBezTo>
                    <a:pt x="168331" y="688074"/>
                    <a:pt x="162029" y="770618"/>
                    <a:pt x="154031" y="818606"/>
                  </a:cubicBezTo>
                  <a:cubicBezTo>
                    <a:pt x="152063" y="830412"/>
                    <a:pt x="148013" y="841778"/>
                    <a:pt x="145322" y="853440"/>
                  </a:cubicBezTo>
                  <a:cubicBezTo>
                    <a:pt x="139304" y="879518"/>
                    <a:pt x="133923" y="905739"/>
                    <a:pt x="127905" y="931817"/>
                  </a:cubicBezTo>
                  <a:cubicBezTo>
                    <a:pt x="125214" y="943480"/>
                    <a:pt x="123399" y="955445"/>
                    <a:pt x="119196" y="966652"/>
                  </a:cubicBezTo>
                  <a:cubicBezTo>
                    <a:pt x="104671" y="1005385"/>
                    <a:pt x="100936" y="992219"/>
                    <a:pt x="93071" y="1027612"/>
                  </a:cubicBezTo>
                  <a:cubicBezTo>
                    <a:pt x="89241" y="1044849"/>
                    <a:pt x="88645" y="1062733"/>
                    <a:pt x="84362" y="1079863"/>
                  </a:cubicBezTo>
                  <a:cubicBezTo>
                    <a:pt x="79909" y="1097674"/>
                    <a:pt x="72751" y="1114697"/>
                    <a:pt x="66945" y="1132114"/>
                  </a:cubicBezTo>
                  <a:cubicBezTo>
                    <a:pt x="64042" y="1140823"/>
                    <a:pt x="62341" y="1150029"/>
                    <a:pt x="58236" y="1158240"/>
                  </a:cubicBezTo>
                  <a:lnTo>
                    <a:pt x="40819" y="1193074"/>
                  </a:lnTo>
                  <a:cubicBezTo>
                    <a:pt x="37916" y="1207588"/>
                    <a:pt x="36006" y="1222337"/>
                    <a:pt x="32111" y="1236617"/>
                  </a:cubicBezTo>
                  <a:cubicBezTo>
                    <a:pt x="27280" y="1254330"/>
                    <a:pt x="14693" y="1288869"/>
                    <a:pt x="14693" y="1288869"/>
                  </a:cubicBezTo>
                  <a:cubicBezTo>
                    <a:pt x="11790" y="1317897"/>
                    <a:pt x="5985" y="1346781"/>
                    <a:pt x="5985" y="1375954"/>
                  </a:cubicBezTo>
                  <a:cubicBezTo>
                    <a:pt x="5985" y="1697661"/>
                    <a:pt x="-18674" y="1606784"/>
                    <a:pt x="32111" y="1759132"/>
                  </a:cubicBezTo>
                  <a:lnTo>
                    <a:pt x="32111" y="1759132"/>
                  </a:lnTo>
                  <a:cubicBezTo>
                    <a:pt x="37917" y="1782355"/>
                    <a:pt x="41123" y="1806387"/>
                    <a:pt x="49528" y="1828800"/>
                  </a:cubicBezTo>
                  <a:cubicBezTo>
                    <a:pt x="58645" y="1853111"/>
                    <a:pt x="74719" y="1874362"/>
                    <a:pt x="84362" y="1898469"/>
                  </a:cubicBezTo>
                  <a:cubicBezTo>
                    <a:pt x="90168" y="1912983"/>
                    <a:pt x="95430" y="1927727"/>
                    <a:pt x="101779" y="1942012"/>
                  </a:cubicBezTo>
                  <a:cubicBezTo>
                    <a:pt x="107051" y="1953875"/>
                    <a:pt x="114082" y="1964914"/>
                    <a:pt x="119196" y="1976846"/>
                  </a:cubicBezTo>
                  <a:cubicBezTo>
                    <a:pt x="122812" y="1985284"/>
                    <a:pt x="122269" y="1995726"/>
                    <a:pt x="127905" y="2002972"/>
                  </a:cubicBezTo>
                  <a:cubicBezTo>
                    <a:pt x="143027" y="2022415"/>
                    <a:pt x="166493" y="2034729"/>
                    <a:pt x="180156" y="2055223"/>
                  </a:cubicBezTo>
                  <a:cubicBezTo>
                    <a:pt x="191768" y="2072640"/>
                    <a:pt x="197574" y="2095862"/>
                    <a:pt x="214991" y="2107474"/>
                  </a:cubicBezTo>
                  <a:cubicBezTo>
                    <a:pt x="223699" y="2113280"/>
                    <a:pt x="231755" y="2120211"/>
                    <a:pt x="241116" y="2124892"/>
                  </a:cubicBezTo>
                  <a:cubicBezTo>
                    <a:pt x="261017" y="2134842"/>
                    <a:pt x="290922" y="2137343"/>
                    <a:pt x="310785" y="2142309"/>
                  </a:cubicBezTo>
                  <a:cubicBezTo>
                    <a:pt x="319691" y="2144535"/>
                    <a:pt x="328202" y="2148114"/>
                    <a:pt x="336911" y="2151017"/>
                  </a:cubicBezTo>
                  <a:cubicBezTo>
                    <a:pt x="351425" y="2148114"/>
                    <a:pt x="366848" y="2148139"/>
                    <a:pt x="380453" y="2142309"/>
                  </a:cubicBezTo>
                  <a:cubicBezTo>
                    <a:pt x="388000" y="2139075"/>
                    <a:pt x="390527" y="2128564"/>
                    <a:pt x="397871" y="2124892"/>
                  </a:cubicBezTo>
                  <a:cubicBezTo>
                    <a:pt x="408576" y="2119539"/>
                    <a:pt x="421197" y="2119471"/>
                    <a:pt x="432705" y="2116183"/>
                  </a:cubicBezTo>
                  <a:cubicBezTo>
                    <a:pt x="441532" y="2113661"/>
                    <a:pt x="450122" y="2110377"/>
                    <a:pt x="458831" y="2107474"/>
                  </a:cubicBezTo>
                  <a:cubicBezTo>
                    <a:pt x="464637" y="2090057"/>
                    <a:pt x="458831" y="2061029"/>
                    <a:pt x="476248" y="2055223"/>
                  </a:cubicBezTo>
                  <a:lnTo>
                    <a:pt x="528499" y="2037806"/>
                  </a:lnTo>
                  <a:cubicBezTo>
                    <a:pt x="541798" y="1997911"/>
                    <a:pt x="537208" y="2020860"/>
                    <a:pt x="537208" y="1968137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46304"/>
            <a:stretch/>
          </p:blipFill>
          <p:spPr>
            <a:xfrm flipH="1">
              <a:off x="2191431" y="1193073"/>
              <a:ext cx="627289" cy="1611087"/>
            </a:xfrm>
            <a:prstGeom prst="rect">
              <a:avLst/>
            </a:prstGeom>
          </p:spPr>
        </p:pic>
      </p:grpSp>
      <p:grpSp>
        <p:nvGrpSpPr>
          <p:cNvPr id="16" name="Groupe 15"/>
          <p:cNvGrpSpPr/>
          <p:nvPr/>
        </p:nvGrpSpPr>
        <p:grpSpPr>
          <a:xfrm>
            <a:off x="248851" y="2490650"/>
            <a:ext cx="593365" cy="1664012"/>
            <a:chOff x="2341424" y="3482754"/>
            <a:chExt cx="593365" cy="1664012"/>
          </a:xfrm>
        </p:grpSpPr>
        <p:sp>
          <p:nvSpPr>
            <p:cNvPr id="17" name="Forme libre 16"/>
            <p:cNvSpPr/>
            <p:nvPr/>
          </p:nvSpPr>
          <p:spPr>
            <a:xfrm>
              <a:off x="2341424" y="3482754"/>
              <a:ext cx="593365" cy="1664012"/>
            </a:xfrm>
            <a:custGeom>
              <a:avLst/>
              <a:gdLst>
                <a:gd name="connsiteX0" fmla="*/ 593365 w 593365"/>
                <a:gd name="connsiteY0" fmla="*/ 1002160 h 1664012"/>
                <a:gd name="connsiteX1" fmla="*/ 567239 w 593365"/>
                <a:gd name="connsiteY1" fmla="*/ 932492 h 1664012"/>
                <a:gd name="connsiteX2" fmla="*/ 549822 w 593365"/>
                <a:gd name="connsiteY2" fmla="*/ 880240 h 1664012"/>
                <a:gd name="connsiteX3" fmla="*/ 514987 w 593365"/>
                <a:gd name="connsiteY3" fmla="*/ 810572 h 1664012"/>
                <a:gd name="connsiteX4" fmla="*/ 497570 w 593365"/>
                <a:gd name="connsiteY4" fmla="*/ 662526 h 1664012"/>
                <a:gd name="connsiteX5" fmla="*/ 480153 w 593365"/>
                <a:gd name="connsiteY5" fmla="*/ 453520 h 1664012"/>
                <a:gd name="connsiteX6" fmla="*/ 471445 w 593365"/>
                <a:gd name="connsiteY6" fmla="*/ 427395 h 1664012"/>
                <a:gd name="connsiteX7" fmla="*/ 462736 w 593365"/>
                <a:gd name="connsiteY7" fmla="*/ 349017 h 1664012"/>
                <a:gd name="connsiteX8" fmla="*/ 445319 w 593365"/>
                <a:gd name="connsiteY8" fmla="*/ 296766 h 1664012"/>
                <a:gd name="connsiteX9" fmla="*/ 419193 w 593365"/>
                <a:gd name="connsiteY9" fmla="*/ 227097 h 1664012"/>
                <a:gd name="connsiteX10" fmla="*/ 375650 w 593365"/>
                <a:gd name="connsiteY10" fmla="*/ 148720 h 1664012"/>
                <a:gd name="connsiteX11" fmla="*/ 349525 w 593365"/>
                <a:gd name="connsiteY11" fmla="*/ 131303 h 1664012"/>
                <a:gd name="connsiteX12" fmla="*/ 332107 w 593365"/>
                <a:gd name="connsiteY12" fmla="*/ 105177 h 1664012"/>
                <a:gd name="connsiteX13" fmla="*/ 218896 w 593365"/>
                <a:gd name="connsiteY13" fmla="*/ 26800 h 1664012"/>
                <a:gd name="connsiteX14" fmla="*/ 192770 w 593365"/>
                <a:gd name="connsiteY14" fmla="*/ 18092 h 1664012"/>
                <a:gd name="connsiteX15" fmla="*/ 166645 w 593365"/>
                <a:gd name="connsiteY15" fmla="*/ 675 h 1664012"/>
                <a:gd name="connsiteX16" fmla="*/ 88267 w 593365"/>
                <a:gd name="connsiteY16" fmla="*/ 9383 h 1664012"/>
                <a:gd name="connsiteX17" fmla="*/ 53433 w 593365"/>
                <a:gd name="connsiteY17" fmla="*/ 35509 h 1664012"/>
                <a:gd name="connsiteX18" fmla="*/ 27307 w 593365"/>
                <a:gd name="connsiteY18" fmla="*/ 44217 h 1664012"/>
                <a:gd name="connsiteX19" fmla="*/ 1182 w 593365"/>
                <a:gd name="connsiteY19" fmla="*/ 70343 h 1664012"/>
                <a:gd name="connsiteX20" fmla="*/ 9890 w 593365"/>
                <a:gd name="connsiteY20" fmla="*/ 322892 h 1664012"/>
                <a:gd name="connsiteX21" fmla="*/ 1182 w 593365"/>
                <a:gd name="connsiteY21" fmla="*/ 618983 h 1664012"/>
                <a:gd name="connsiteX22" fmla="*/ 9890 w 593365"/>
                <a:gd name="connsiteY22" fmla="*/ 784446 h 1664012"/>
                <a:gd name="connsiteX23" fmla="*/ 1182 w 593365"/>
                <a:gd name="connsiteY23" fmla="*/ 897657 h 1664012"/>
                <a:gd name="connsiteX24" fmla="*/ 27307 w 593365"/>
                <a:gd name="connsiteY24" fmla="*/ 1193749 h 1664012"/>
                <a:gd name="connsiteX25" fmla="*/ 44725 w 593365"/>
                <a:gd name="connsiteY25" fmla="*/ 1315669 h 1664012"/>
                <a:gd name="connsiteX26" fmla="*/ 70850 w 593365"/>
                <a:gd name="connsiteY26" fmla="*/ 1402755 h 1664012"/>
                <a:gd name="connsiteX27" fmla="*/ 96976 w 593365"/>
                <a:gd name="connsiteY27" fmla="*/ 1498549 h 1664012"/>
                <a:gd name="connsiteX28" fmla="*/ 140519 w 593365"/>
                <a:gd name="connsiteY28" fmla="*/ 1550800 h 1664012"/>
                <a:gd name="connsiteX29" fmla="*/ 166645 w 593365"/>
                <a:gd name="connsiteY29" fmla="*/ 1594343 h 1664012"/>
                <a:gd name="connsiteX30" fmla="*/ 184062 w 593365"/>
                <a:gd name="connsiteY30" fmla="*/ 1620469 h 1664012"/>
                <a:gd name="connsiteX31" fmla="*/ 210187 w 593365"/>
                <a:gd name="connsiteY31" fmla="*/ 1637886 h 1664012"/>
                <a:gd name="connsiteX32" fmla="*/ 253730 w 593365"/>
                <a:gd name="connsiteY32" fmla="*/ 1664012 h 1664012"/>
                <a:gd name="connsiteX33" fmla="*/ 340816 w 593365"/>
                <a:gd name="connsiteY33" fmla="*/ 1655303 h 1664012"/>
                <a:gd name="connsiteX34" fmla="*/ 410485 w 593365"/>
                <a:gd name="connsiteY34" fmla="*/ 1603052 h 1664012"/>
                <a:gd name="connsiteX35" fmla="*/ 436610 w 593365"/>
                <a:gd name="connsiteY35" fmla="*/ 1594343 h 1664012"/>
                <a:gd name="connsiteX36" fmla="*/ 471445 w 593365"/>
                <a:gd name="connsiteY36" fmla="*/ 1533383 h 1664012"/>
                <a:gd name="connsiteX37" fmla="*/ 506279 w 593365"/>
                <a:gd name="connsiteY37" fmla="*/ 1481132 h 1664012"/>
                <a:gd name="connsiteX38" fmla="*/ 514987 w 593365"/>
                <a:gd name="connsiteY38" fmla="*/ 1455006 h 1664012"/>
                <a:gd name="connsiteX39" fmla="*/ 532405 w 593365"/>
                <a:gd name="connsiteY39" fmla="*/ 1428880 h 1664012"/>
                <a:gd name="connsiteX40" fmla="*/ 541113 w 593365"/>
                <a:gd name="connsiteY40" fmla="*/ 1394046 h 1664012"/>
                <a:gd name="connsiteX41" fmla="*/ 549822 w 593365"/>
                <a:gd name="connsiteY41" fmla="*/ 1367920 h 1664012"/>
                <a:gd name="connsiteX42" fmla="*/ 558530 w 593365"/>
                <a:gd name="connsiteY42" fmla="*/ 1333086 h 1664012"/>
                <a:gd name="connsiteX43" fmla="*/ 575947 w 593365"/>
                <a:gd name="connsiteY43" fmla="*/ 1280835 h 1664012"/>
                <a:gd name="connsiteX44" fmla="*/ 567239 w 593365"/>
                <a:gd name="connsiteY44" fmla="*/ 1028286 h 1664012"/>
                <a:gd name="connsiteX45" fmla="*/ 593365 w 593365"/>
                <a:gd name="connsiteY45" fmla="*/ 1002160 h 166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3365" h="1664012">
                  <a:moveTo>
                    <a:pt x="593365" y="1002160"/>
                  </a:moveTo>
                  <a:cubicBezTo>
                    <a:pt x="572717" y="898926"/>
                    <a:pt x="599857" y="1005883"/>
                    <a:pt x="567239" y="932492"/>
                  </a:cubicBezTo>
                  <a:cubicBezTo>
                    <a:pt x="559783" y="915715"/>
                    <a:pt x="558033" y="896661"/>
                    <a:pt x="549822" y="880240"/>
                  </a:cubicBezTo>
                  <a:lnTo>
                    <a:pt x="514987" y="810572"/>
                  </a:lnTo>
                  <a:cubicBezTo>
                    <a:pt x="506693" y="752511"/>
                    <a:pt x="501869" y="724869"/>
                    <a:pt x="497570" y="662526"/>
                  </a:cubicBezTo>
                  <a:cubicBezTo>
                    <a:pt x="490960" y="566684"/>
                    <a:pt x="498923" y="528601"/>
                    <a:pt x="480153" y="453520"/>
                  </a:cubicBezTo>
                  <a:cubicBezTo>
                    <a:pt x="477927" y="444615"/>
                    <a:pt x="474348" y="436103"/>
                    <a:pt x="471445" y="427395"/>
                  </a:cubicBezTo>
                  <a:cubicBezTo>
                    <a:pt x="468542" y="401269"/>
                    <a:pt x="467891" y="374793"/>
                    <a:pt x="462736" y="349017"/>
                  </a:cubicBezTo>
                  <a:cubicBezTo>
                    <a:pt x="459135" y="331014"/>
                    <a:pt x="448920" y="314769"/>
                    <a:pt x="445319" y="296766"/>
                  </a:cubicBezTo>
                  <a:cubicBezTo>
                    <a:pt x="434557" y="242960"/>
                    <a:pt x="444820" y="265539"/>
                    <a:pt x="419193" y="227097"/>
                  </a:cubicBezTo>
                  <a:cubicBezTo>
                    <a:pt x="402366" y="176615"/>
                    <a:pt x="411750" y="178803"/>
                    <a:pt x="375650" y="148720"/>
                  </a:cubicBezTo>
                  <a:cubicBezTo>
                    <a:pt x="367610" y="142020"/>
                    <a:pt x="358233" y="137109"/>
                    <a:pt x="349525" y="131303"/>
                  </a:cubicBezTo>
                  <a:cubicBezTo>
                    <a:pt x="343719" y="122594"/>
                    <a:pt x="339852" y="112218"/>
                    <a:pt x="332107" y="105177"/>
                  </a:cubicBezTo>
                  <a:cubicBezTo>
                    <a:pt x="292124" y="68829"/>
                    <a:pt x="264255" y="46239"/>
                    <a:pt x="218896" y="26800"/>
                  </a:cubicBezTo>
                  <a:cubicBezTo>
                    <a:pt x="210459" y="23184"/>
                    <a:pt x="201479" y="20995"/>
                    <a:pt x="192770" y="18092"/>
                  </a:cubicBezTo>
                  <a:cubicBezTo>
                    <a:pt x="184062" y="12286"/>
                    <a:pt x="177075" y="1544"/>
                    <a:pt x="166645" y="675"/>
                  </a:cubicBezTo>
                  <a:cubicBezTo>
                    <a:pt x="140449" y="-1508"/>
                    <a:pt x="113391" y="1653"/>
                    <a:pt x="88267" y="9383"/>
                  </a:cubicBezTo>
                  <a:cubicBezTo>
                    <a:pt x="74395" y="13651"/>
                    <a:pt x="66035" y="28308"/>
                    <a:pt x="53433" y="35509"/>
                  </a:cubicBezTo>
                  <a:cubicBezTo>
                    <a:pt x="45463" y="40063"/>
                    <a:pt x="36016" y="41314"/>
                    <a:pt x="27307" y="44217"/>
                  </a:cubicBezTo>
                  <a:cubicBezTo>
                    <a:pt x="18599" y="52926"/>
                    <a:pt x="1950" y="58051"/>
                    <a:pt x="1182" y="70343"/>
                  </a:cubicBezTo>
                  <a:cubicBezTo>
                    <a:pt x="-4072" y="154412"/>
                    <a:pt x="9890" y="238659"/>
                    <a:pt x="9890" y="322892"/>
                  </a:cubicBezTo>
                  <a:cubicBezTo>
                    <a:pt x="9890" y="421632"/>
                    <a:pt x="4085" y="520286"/>
                    <a:pt x="1182" y="618983"/>
                  </a:cubicBezTo>
                  <a:cubicBezTo>
                    <a:pt x="4085" y="674137"/>
                    <a:pt x="9890" y="729215"/>
                    <a:pt x="9890" y="784446"/>
                  </a:cubicBezTo>
                  <a:cubicBezTo>
                    <a:pt x="9890" y="822294"/>
                    <a:pt x="322" y="859818"/>
                    <a:pt x="1182" y="897657"/>
                  </a:cubicBezTo>
                  <a:cubicBezTo>
                    <a:pt x="6673" y="1139228"/>
                    <a:pt x="-8641" y="1085897"/>
                    <a:pt x="27307" y="1193749"/>
                  </a:cubicBezTo>
                  <a:cubicBezTo>
                    <a:pt x="31496" y="1231444"/>
                    <a:pt x="34326" y="1277542"/>
                    <a:pt x="44725" y="1315669"/>
                  </a:cubicBezTo>
                  <a:cubicBezTo>
                    <a:pt x="70782" y="1411211"/>
                    <a:pt x="54524" y="1329288"/>
                    <a:pt x="70850" y="1402755"/>
                  </a:cubicBezTo>
                  <a:cubicBezTo>
                    <a:pt x="74737" y="1420245"/>
                    <a:pt x="85326" y="1486899"/>
                    <a:pt x="96976" y="1498549"/>
                  </a:cubicBezTo>
                  <a:cubicBezTo>
                    <a:pt x="130503" y="1532076"/>
                    <a:pt x="116270" y="1514428"/>
                    <a:pt x="140519" y="1550800"/>
                  </a:cubicBezTo>
                  <a:cubicBezTo>
                    <a:pt x="155642" y="1596172"/>
                    <a:pt x="139320" y="1560188"/>
                    <a:pt x="166645" y="1594343"/>
                  </a:cubicBezTo>
                  <a:cubicBezTo>
                    <a:pt x="173183" y="1602516"/>
                    <a:pt x="176661" y="1613068"/>
                    <a:pt x="184062" y="1620469"/>
                  </a:cubicBezTo>
                  <a:cubicBezTo>
                    <a:pt x="191463" y="1627870"/>
                    <a:pt x="202014" y="1631348"/>
                    <a:pt x="210187" y="1637886"/>
                  </a:cubicBezTo>
                  <a:cubicBezTo>
                    <a:pt x="244341" y="1665209"/>
                    <a:pt x="208362" y="1648888"/>
                    <a:pt x="253730" y="1664012"/>
                  </a:cubicBezTo>
                  <a:cubicBezTo>
                    <a:pt x="282759" y="1661109"/>
                    <a:pt x="312971" y="1664005"/>
                    <a:pt x="340816" y="1655303"/>
                  </a:cubicBezTo>
                  <a:cubicBezTo>
                    <a:pt x="441384" y="1623876"/>
                    <a:pt x="361993" y="1632148"/>
                    <a:pt x="410485" y="1603052"/>
                  </a:cubicBezTo>
                  <a:cubicBezTo>
                    <a:pt x="418356" y="1598329"/>
                    <a:pt x="427902" y="1597246"/>
                    <a:pt x="436610" y="1594343"/>
                  </a:cubicBezTo>
                  <a:cubicBezTo>
                    <a:pt x="496866" y="1503958"/>
                    <a:pt x="405143" y="1643884"/>
                    <a:pt x="471445" y="1533383"/>
                  </a:cubicBezTo>
                  <a:cubicBezTo>
                    <a:pt x="482215" y="1515434"/>
                    <a:pt x="506279" y="1481132"/>
                    <a:pt x="506279" y="1481132"/>
                  </a:cubicBezTo>
                  <a:cubicBezTo>
                    <a:pt x="509182" y="1472423"/>
                    <a:pt x="510882" y="1463217"/>
                    <a:pt x="514987" y="1455006"/>
                  </a:cubicBezTo>
                  <a:cubicBezTo>
                    <a:pt x="519668" y="1445644"/>
                    <a:pt x="528282" y="1438500"/>
                    <a:pt x="532405" y="1428880"/>
                  </a:cubicBezTo>
                  <a:cubicBezTo>
                    <a:pt x="537120" y="1417879"/>
                    <a:pt x="537825" y="1405554"/>
                    <a:pt x="541113" y="1394046"/>
                  </a:cubicBezTo>
                  <a:cubicBezTo>
                    <a:pt x="543635" y="1385219"/>
                    <a:pt x="547300" y="1376747"/>
                    <a:pt x="549822" y="1367920"/>
                  </a:cubicBezTo>
                  <a:cubicBezTo>
                    <a:pt x="553110" y="1356412"/>
                    <a:pt x="555091" y="1344550"/>
                    <a:pt x="558530" y="1333086"/>
                  </a:cubicBezTo>
                  <a:cubicBezTo>
                    <a:pt x="563805" y="1315501"/>
                    <a:pt x="575947" y="1280835"/>
                    <a:pt x="575947" y="1280835"/>
                  </a:cubicBezTo>
                  <a:cubicBezTo>
                    <a:pt x="590640" y="1177989"/>
                    <a:pt x="596153" y="1172850"/>
                    <a:pt x="567239" y="1028286"/>
                  </a:cubicBezTo>
                  <a:lnTo>
                    <a:pt x="593365" y="100216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901461" y="4147169"/>
              <a:ext cx="1404529" cy="251217"/>
            </a:xfrm>
            <a:prstGeom prst="rect">
              <a:avLst/>
            </a:prstGeom>
          </p:spPr>
        </p:pic>
      </p:grpSp>
      <p:sp>
        <p:nvSpPr>
          <p:cNvPr id="19" name="ZoneTexte 18"/>
          <p:cNvSpPr txBox="1"/>
          <p:nvPr/>
        </p:nvSpPr>
        <p:spPr>
          <a:xfrm>
            <a:off x="1196456" y="1030178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CrayonL" panose="00000500000000000000" pitchFamily="2" charset="0"/>
              </a:rPr>
              <a:t>Le couteau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965230" y="3137990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CrayonL" panose="00000500000000000000" pitchFamily="2" charset="0"/>
              </a:rPr>
              <a:t>L’aiguille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6375455" y="588980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CrayonL" panose="00000500000000000000" pitchFamily="2" charset="0"/>
              </a:rPr>
              <a:t>La lance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3626706" y="2629393"/>
            <a:ext cx="1664012" cy="2704797"/>
            <a:chOff x="3626706" y="2629393"/>
            <a:chExt cx="1664012" cy="2704797"/>
          </a:xfrm>
        </p:grpSpPr>
        <p:sp>
          <p:nvSpPr>
            <p:cNvPr id="23" name="Rectangle à coins arrondis 22"/>
            <p:cNvSpPr/>
            <p:nvPr/>
          </p:nvSpPr>
          <p:spPr>
            <a:xfrm>
              <a:off x="4077687" y="2975134"/>
              <a:ext cx="957850" cy="235905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Forme libre 23"/>
            <p:cNvSpPr/>
            <p:nvPr/>
          </p:nvSpPr>
          <p:spPr>
            <a:xfrm rot="5614917">
              <a:off x="3949139" y="2306960"/>
              <a:ext cx="1019145" cy="1664012"/>
            </a:xfrm>
            <a:custGeom>
              <a:avLst/>
              <a:gdLst>
                <a:gd name="connsiteX0" fmla="*/ 593365 w 593365"/>
                <a:gd name="connsiteY0" fmla="*/ 1002160 h 1664012"/>
                <a:gd name="connsiteX1" fmla="*/ 567239 w 593365"/>
                <a:gd name="connsiteY1" fmla="*/ 932492 h 1664012"/>
                <a:gd name="connsiteX2" fmla="*/ 549822 w 593365"/>
                <a:gd name="connsiteY2" fmla="*/ 880240 h 1664012"/>
                <a:gd name="connsiteX3" fmla="*/ 514987 w 593365"/>
                <a:gd name="connsiteY3" fmla="*/ 810572 h 1664012"/>
                <a:gd name="connsiteX4" fmla="*/ 497570 w 593365"/>
                <a:gd name="connsiteY4" fmla="*/ 662526 h 1664012"/>
                <a:gd name="connsiteX5" fmla="*/ 480153 w 593365"/>
                <a:gd name="connsiteY5" fmla="*/ 453520 h 1664012"/>
                <a:gd name="connsiteX6" fmla="*/ 471445 w 593365"/>
                <a:gd name="connsiteY6" fmla="*/ 427395 h 1664012"/>
                <a:gd name="connsiteX7" fmla="*/ 462736 w 593365"/>
                <a:gd name="connsiteY7" fmla="*/ 349017 h 1664012"/>
                <a:gd name="connsiteX8" fmla="*/ 445319 w 593365"/>
                <a:gd name="connsiteY8" fmla="*/ 296766 h 1664012"/>
                <a:gd name="connsiteX9" fmla="*/ 419193 w 593365"/>
                <a:gd name="connsiteY9" fmla="*/ 227097 h 1664012"/>
                <a:gd name="connsiteX10" fmla="*/ 375650 w 593365"/>
                <a:gd name="connsiteY10" fmla="*/ 148720 h 1664012"/>
                <a:gd name="connsiteX11" fmla="*/ 349525 w 593365"/>
                <a:gd name="connsiteY11" fmla="*/ 131303 h 1664012"/>
                <a:gd name="connsiteX12" fmla="*/ 332107 w 593365"/>
                <a:gd name="connsiteY12" fmla="*/ 105177 h 1664012"/>
                <a:gd name="connsiteX13" fmla="*/ 218896 w 593365"/>
                <a:gd name="connsiteY13" fmla="*/ 26800 h 1664012"/>
                <a:gd name="connsiteX14" fmla="*/ 192770 w 593365"/>
                <a:gd name="connsiteY14" fmla="*/ 18092 h 1664012"/>
                <a:gd name="connsiteX15" fmla="*/ 166645 w 593365"/>
                <a:gd name="connsiteY15" fmla="*/ 675 h 1664012"/>
                <a:gd name="connsiteX16" fmla="*/ 88267 w 593365"/>
                <a:gd name="connsiteY16" fmla="*/ 9383 h 1664012"/>
                <a:gd name="connsiteX17" fmla="*/ 53433 w 593365"/>
                <a:gd name="connsiteY17" fmla="*/ 35509 h 1664012"/>
                <a:gd name="connsiteX18" fmla="*/ 27307 w 593365"/>
                <a:gd name="connsiteY18" fmla="*/ 44217 h 1664012"/>
                <a:gd name="connsiteX19" fmla="*/ 1182 w 593365"/>
                <a:gd name="connsiteY19" fmla="*/ 70343 h 1664012"/>
                <a:gd name="connsiteX20" fmla="*/ 9890 w 593365"/>
                <a:gd name="connsiteY20" fmla="*/ 322892 h 1664012"/>
                <a:gd name="connsiteX21" fmla="*/ 1182 w 593365"/>
                <a:gd name="connsiteY21" fmla="*/ 618983 h 1664012"/>
                <a:gd name="connsiteX22" fmla="*/ 9890 w 593365"/>
                <a:gd name="connsiteY22" fmla="*/ 784446 h 1664012"/>
                <a:gd name="connsiteX23" fmla="*/ 1182 w 593365"/>
                <a:gd name="connsiteY23" fmla="*/ 897657 h 1664012"/>
                <a:gd name="connsiteX24" fmla="*/ 27307 w 593365"/>
                <a:gd name="connsiteY24" fmla="*/ 1193749 h 1664012"/>
                <a:gd name="connsiteX25" fmla="*/ 44725 w 593365"/>
                <a:gd name="connsiteY25" fmla="*/ 1315669 h 1664012"/>
                <a:gd name="connsiteX26" fmla="*/ 70850 w 593365"/>
                <a:gd name="connsiteY26" fmla="*/ 1402755 h 1664012"/>
                <a:gd name="connsiteX27" fmla="*/ 96976 w 593365"/>
                <a:gd name="connsiteY27" fmla="*/ 1498549 h 1664012"/>
                <a:gd name="connsiteX28" fmla="*/ 140519 w 593365"/>
                <a:gd name="connsiteY28" fmla="*/ 1550800 h 1664012"/>
                <a:gd name="connsiteX29" fmla="*/ 166645 w 593365"/>
                <a:gd name="connsiteY29" fmla="*/ 1594343 h 1664012"/>
                <a:gd name="connsiteX30" fmla="*/ 184062 w 593365"/>
                <a:gd name="connsiteY30" fmla="*/ 1620469 h 1664012"/>
                <a:gd name="connsiteX31" fmla="*/ 210187 w 593365"/>
                <a:gd name="connsiteY31" fmla="*/ 1637886 h 1664012"/>
                <a:gd name="connsiteX32" fmla="*/ 253730 w 593365"/>
                <a:gd name="connsiteY32" fmla="*/ 1664012 h 1664012"/>
                <a:gd name="connsiteX33" fmla="*/ 340816 w 593365"/>
                <a:gd name="connsiteY33" fmla="*/ 1655303 h 1664012"/>
                <a:gd name="connsiteX34" fmla="*/ 410485 w 593365"/>
                <a:gd name="connsiteY34" fmla="*/ 1603052 h 1664012"/>
                <a:gd name="connsiteX35" fmla="*/ 436610 w 593365"/>
                <a:gd name="connsiteY35" fmla="*/ 1594343 h 1664012"/>
                <a:gd name="connsiteX36" fmla="*/ 471445 w 593365"/>
                <a:gd name="connsiteY36" fmla="*/ 1533383 h 1664012"/>
                <a:gd name="connsiteX37" fmla="*/ 506279 w 593365"/>
                <a:gd name="connsiteY37" fmla="*/ 1481132 h 1664012"/>
                <a:gd name="connsiteX38" fmla="*/ 514987 w 593365"/>
                <a:gd name="connsiteY38" fmla="*/ 1455006 h 1664012"/>
                <a:gd name="connsiteX39" fmla="*/ 532405 w 593365"/>
                <a:gd name="connsiteY39" fmla="*/ 1428880 h 1664012"/>
                <a:gd name="connsiteX40" fmla="*/ 541113 w 593365"/>
                <a:gd name="connsiteY40" fmla="*/ 1394046 h 1664012"/>
                <a:gd name="connsiteX41" fmla="*/ 549822 w 593365"/>
                <a:gd name="connsiteY41" fmla="*/ 1367920 h 1664012"/>
                <a:gd name="connsiteX42" fmla="*/ 558530 w 593365"/>
                <a:gd name="connsiteY42" fmla="*/ 1333086 h 1664012"/>
                <a:gd name="connsiteX43" fmla="*/ 575947 w 593365"/>
                <a:gd name="connsiteY43" fmla="*/ 1280835 h 1664012"/>
                <a:gd name="connsiteX44" fmla="*/ 567239 w 593365"/>
                <a:gd name="connsiteY44" fmla="*/ 1028286 h 1664012"/>
                <a:gd name="connsiteX45" fmla="*/ 593365 w 593365"/>
                <a:gd name="connsiteY45" fmla="*/ 1002160 h 166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3365" h="1664012">
                  <a:moveTo>
                    <a:pt x="593365" y="1002160"/>
                  </a:moveTo>
                  <a:cubicBezTo>
                    <a:pt x="572717" y="898926"/>
                    <a:pt x="599857" y="1005883"/>
                    <a:pt x="567239" y="932492"/>
                  </a:cubicBezTo>
                  <a:cubicBezTo>
                    <a:pt x="559783" y="915715"/>
                    <a:pt x="558033" y="896661"/>
                    <a:pt x="549822" y="880240"/>
                  </a:cubicBezTo>
                  <a:lnTo>
                    <a:pt x="514987" y="810572"/>
                  </a:lnTo>
                  <a:cubicBezTo>
                    <a:pt x="506693" y="752511"/>
                    <a:pt x="501869" y="724869"/>
                    <a:pt x="497570" y="662526"/>
                  </a:cubicBezTo>
                  <a:cubicBezTo>
                    <a:pt x="490960" y="566684"/>
                    <a:pt x="498923" y="528601"/>
                    <a:pt x="480153" y="453520"/>
                  </a:cubicBezTo>
                  <a:cubicBezTo>
                    <a:pt x="477927" y="444615"/>
                    <a:pt x="474348" y="436103"/>
                    <a:pt x="471445" y="427395"/>
                  </a:cubicBezTo>
                  <a:cubicBezTo>
                    <a:pt x="468542" y="401269"/>
                    <a:pt x="467891" y="374793"/>
                    <a:pt x="462736" y="349017"/>
                  </a:cubicBezTo>
                  <a:cubicBezTo>
                    <a:pt x="459135" y="331014"/>
                    <a:pt x="448920" y="314769"/>
                    <a:pt x="445319" y="296766"/>
                  </a:cubicBezTo>
                  <a:cubicBezTo>
                    <a:pt x="434557" y="242960"/>
                    <a:pt x="444820" y="265539"/>
                    <a:pt x="419193" y="227097"/>
                  </a:cubicBezTo>
                  <a:cubicBezTo>
                    <a:pt x="402366" y="176615"/>
                    <a:pt x="411750" y="178803"/>
                    <a:pt x="375650" y="148720"/>
                  </a:cubicBezTo>
                  <a:cubicBezTo>
                    <a:pt x="367610" y="142020"/>
                    <a:pt x="358233" y="137109"/>
                    <a:pt x="349525" y="131303"/>
                  </a:cubicBezTo>
                  <a:cubicBezTo>
                    <a:pt x="343719" y="122594"/>
                    <a:pt x="339852" y="112218"/>
                    <a:pt x="332107" y="105177"/>
                  </a:cubicBezTo>
                  <a:cubicBezTo>
                    <a:pt x="292124" y="68829"/>
                    <a:pt x="264255" y="46239"/>
                    <a:pt x="218896" y="26800"/>
                  </a:cubicBezTo>
                  <a:cubicBezTo>
                    <a:pt x="210459" y="23184"/>
                    <a:pt x="201479" y="20995"/>
                    <a:pt x="192770" y="18092"/>
                  </a:cubicBezTo>
                  <a:cubicBezTo>
                    <a:pt x="184062" y="12286"/>
                    <a:pt x="177075" y="1544"/>
                    <a:pt x="166645" y="675"/>
                  </a:cubicBezTo>
                  <a:cubicBezTo>
                    <a:pt x="140449" y="-1508"/>
                    <a:pt x="113391" y="1653"/>
                    <a:pt x="88267" y="9383"/>
                  </a:cubicBezTo>
                  <a:cubicBezTo>
                    <a:pt x="74395" y="13651"/>
                    <a:pt x="66035" y="28308"/>
                    <a:pt x="53433" y="35509"/>
                  </a:cubicBezTo>
                  <a:cubicBezTo>
                    <a:pt x="45463" y="40063"/>
                    <a:pt x="36016" y="41314"/>
                    <a:pt x="27307" y="44217"/>
                  </a:cubicBezTo>
                  <a:cubicBezTo>
                    <a:pt x="18599" y="52926"/>
                    <a:pt x="1950" y="58051"/>
                    <a:pt x="1182" y="70343"/>
                  </a:cubicBezTo>
                  <a:cubicBezTo>
                    <a:pt x="-4072" y="154412"/>
                    <a:pt x="9890" y="238659"/>
                    <a:pt x="9890" y="322892"/>
                  </a:cubicBezTo>
                  <a:cubicBezTo>
                    <a:pt x="9890" y="421632"/>
                    <a:pt x="4085" y="520286"/>
                    <a:pt x="1182" y="618983"/>
                  </a:cubicBezTo>
                  <a:cubicBezTo>
                    <a:pt x="4085" y="674137"/>
                    <a:pt x="9890" y="729215"/>
                    <a:pt x="9890" y="784446"/>
                  </a:cubicBezTo>
                  <a:cubicBezTo>
                    <a:pt x="9890" y="822294"/>
                    <a:pt x="322" y="859818"/>
                    <a:pt x="1182" y="897657"/>
                  </a:cubicBezTo>
                  <a:cubicBezTo>
                    <a:pt x="6673" y="1139228"/>
                    <a:pt x="-8641" y="1085897"/>
                    <a:pt x="27307" y="1193749"/>
                  </a:cubicBezTo>
                  <a:cubicBezTo>
                    <a:pt x="31496" y="1231444"/>
                    <a:pt x="34326" y="1277542"/>
                    <a:pt x="44725" y="1315669"/>
                  </a:cubicBezTo>
                  <a:cubicBezTo>
                    <a:pt x="70782" y="1411211"/>
                    <a:pt x="54524" y="1329288"/>
                    <a:pt x="70850" y="1402755"/>
                  </a:cubicBezTo>
                  <a:cubicBezTo>
                    <a:pt x="74737" y="1420245"/>
                    <a:pt x="85326" y="1486899"/>
                    <a:pt x="96976" y="1498549"/>
                  </a:cubicBezTo>
                  <a:cubicBezTo>
                    <a:pt x="130503" y="1532076"/>
                    <a:pt x="116270" y="1514428"/>
                    <a:pt x="140519" y="1550800"/>
                  </a:cubicBezTo>
                  <a:cubicBezTo>
                    <a:pt x="155642" y="1596172"/>
                    <a:pt x="139320" y="1560188"/>
                    <a:pt x="166645" y="1594343"/>
                  </a:cubicBezTo>
                  <a:cubicBezTo>
                    <a:pt x="173183" y="1602516"/>
                    <a:pt x="176661" y="1613068"/>
                    <a:pt x="184062" y="1620469"/>
                  </a:cubicBezTo>
                  <a:cubicBezTo>
                    <a:pt x="191463" y="1627870"/>
                    <a:pt x="202014" y="1631348"/>
                    <a:pt x="210187" y="1637886"/>
                  </a:cubicBezTo>
                  <a:cubicBezTo>
                    <a:pt x="244341" y="1665209"/>
                    <a:pt x="208362" y="1648888"/>
                    <a:pt x="253730" y="1664012"/>
                  </a:cubicBezTo>
                  <a:cubicBezTo>
                    <a:pt x="282759" y="1661109"/>
                    <a:pt x="312971" y="1664005"/>
                    <a:pt x="340816" y="1655303"/>
                  </a:cubicBezTo>
                  <a:cubicBezTo>
                    <a:pt x="441384" y="1623876"/>
                    <a:pt x="361993" y="1632148"/>
                    <a:pt x="410485" y="1603052"/>
                  </a:cubicBezTo>
                  <a:cubicBezTo>
                    <a:pt x="418356" y="1598329"/>
                    <a:pt x="427902" y="1597246"/>
                    <a:pt x="436610" y="1594343"/>
                  </a:cubicBezTo>
                  <a:cubicBezTo>
                    <a:pt x="496866" y="1503958"/>
                    <a:pt x="405143" y="1643884"/>
                    <a:pt x="471445" y="1533383"/>
                  </a:cubicBezTo>
                  <a:cubicBezTo>
                    <a:pt x="482215" y="1515434"/>
                    <a:pt x="506279" y="1481132"/>
                    <a:pt x="506279" y="1481132"/>
                  </a:cubicBezTo>
                  <a:cubicBezTo>
                    <a:pt x="509182" y="1472423"/>
                    <a:pt x="510882" y="1463217"/>
                    <a:pt x="514987" y="1455006"/>
                  </a:cubicBezTo>
                  <a:cubicBezTo>
                    <a:pt x="519668" y="1445644"/>
                    <a:pt x="528282" y="1438500"/>
                    <a:pt x="532405" y="1428880"/>
                  </a:cubicBezTo>
                  <a:cubicBezTo>
                    <a:pt x="537120" y="1417879"/>
                    <a:pt x="537825" y="1405554"/>
                    <a:pt x="541113" y="1394046"/>
                  </a:cubicBezTo>
                  <a:cubicBezTo>
                    <a:pt x="543635" y="1385219"/>
                    <a:pt x="547300" y="1376747"/>
                    <a:pt x="549822" y="1367920"/>
                  </a:cubicBezTo>
                  <a:cubicBezTo>
                    <a:pt x="553110" y="1356412"/>
                    <a:pt x="555091" y="1344550"/>
                    <a:pt x="558530" y="1333086"/>
                  </a:cubicBezTo>
                  <a:cubicBezTo>
                    <a:pt x="563805" y="1315501"/>
                    <a:pt x="575947" y="1280835"/>
                    <a:pt x="575947" y="1280835"/>
                  </a:cubicBezTo>
                  <a:cubicBezTo>
                    <a:pt x="590640" y="1177989"/>
                    <a:pt x="596153" y="1172850"/>
                    <a:pt x="567239" y="1028286"/>
                  </a:cubicBezTo>
                  <a:lnTo>
                    <a:pt x="593365" y="100216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5295">
              <a:off x="3812354" y="2710316"/>
              <a:ext cx="1226152" cy="754945"/>
            </a:xfrm>
            <a:prstGeom prst="rect">
              <a:avLst/>
            </a:prstGeom>
          </p:spPr>
        </p:pic>
        <p:sp>
          <p:nvSpPr>
            <p:cNvPr id="26" name="ZoneTexte 25"/>
            <p:cNvSpPr txBox="1"/>
            <p:nvPr/>
          </p:nvSpPr>
          <p:spPr>
            <a:xfrm rot="5400000">
              <a:off x="3845216" y="4227553"/>
              <a:ext cx="1425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>
                  <a:latin typeface="CrayonL" panose="00000500000000000000" pitchFamily="2" charset="0"/>
                </a:rPr>
                <a:t>La pierre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347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1487"/>
            <a:ext cx="121920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/>
        </p:nvSpPr>
        <p:spPr>
          <a:xfrm>
            <a:off x="5004619" y="4939236"/>
            <a:ext cx="806246" cy="45719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Forme libre 9"/>
          <p:cNvSpPr/>
          <p:nvPr/>
        </p:nvSpPr>
        <p:spPr>
          <a:xfrm flipV="1">
            <a:off x="6012426" y="4789715"/>
            <a:ext cx="1299996" cy="149522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Forme libre 10"/>
          <p:cNvSpPr/>
          <p:nvPr/>
        </p:nvSpPr>
        <p:spPr>
          <a:xfrm>
            <a:off x="0" y="3460104"/>
            <a:ext cx="12192000" cy="232330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Forme libre 7"/>
          <p:cNvSpPr/>
          <p:nvPr/>
        </p:nvSpPr>
        <p:spPr>
          <a:xfrm>
            <a:off x="1873888" y="4218215"/>
            <a:ext cx="806246" cy="45719"/>
          </a:xfrm>
          <a:custGeom>
            <a:avLst/>
            <a:gdLst>
              <a:gd name="connsiteX0" fmla="*/ 0 w 2408904"/>
              <a:gd name="connsiteY0" fmla="*/ 10304 h 108627"/>
              <a:gd name="connsiteX1" fmla="*/ 717755 w 2408904"/>
              <a:gd name="connsiteY1" fmla="*/ 10304 h 108627"/>
              <a:gd name="connsiteX2" fmla="*/ 727587 w 2408904"/>
              <a:gd name="connsiteY2" fmla="*/ 39801 h 108627"/>
              <a:gd name="connsiteX3" fmla="*/ 786581 w 2408904"/>
              <a:gd name="connsiteY3" fmla="*/ 88962 h 108627"/>
              <a:gd name="connsiteX4" fmla="*/ 1307691 w 2408904"/>
              <a:gd name="connsiteY4" fmla="*/ 79130 h 108627"/>
              <a:gd name="connsiteX5" fmla="*/ 1337187 w 2408904"/>
              <a:gd name="connsiteY5" fmla="*/ 69298 h 108627"/>
              <a:gd name="connsiteX6" fmla="*/ 1396181 w 2408904"/>
              <a:gd name="connsiteY6" fmla="*/ 59466 h 108627"/>
              <a:gd name="connsiteX7" fmla="*/ 1612491 w 2408904"/>
              <a:gd name="connsiteY7" fmla="*/ 39801 h 108627"/>
              <a:gd name="connsiteX8" fmla="*/ 1641987 w 2408904"/>
              <a:gd name="connsiteY8" fmla="*/ 20137 h 108627"/>
              <a:gd name="connsiteX9" fmla="*/ 1750142 w 2408904"/>
              <a:gd name="connsiteY9" fmla="*/ 10304 h 108627"/>
              <a:gd name="connsiteX10" fmla="*/ 2025446 w 2408904"/>
              <a:gd name="connsiteY10" fmla="*/ 20137 h 108627"/>
              <a:gd name="connsiteX11" fmla="*/ 2084439 w 2408904"/>
              <a:gd name="connsiteY11" fmla="*/ 69298 h 108627"/>
              <a:gd name="connsiteX12" fmla="*/ 2172929 w 2408904"/>
              <a:gd name="connsiteY12" fmla="*/ 108627 h 108627"/>
              <a:gd name="connsiteX13" fmla="*/ 2408904 w 2408904"/>
              <a:gd name="connsiteY13" fmla="*/ 108627 h 1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8904" h="108627">
                <a:moveTo>
                  <a:pt x="0" y="10304"/>
                </a:moveTo>
                <a:cubicBezTo>
                  <a:pt x="173418" y="5857"/>
                  <a:pt x="535949" y="-10474"/>
                  <a:pt x="717755" y="10304"/>
                </a:cubicBezTo>
                <a:cubicBezTo>
                  <a:pt x="728052" y="11481"/>
                  <a:pt x="721838" y="31177"/>
                  <a:pt x="727587" y="39801"/>
                </a:cubicBezTo>
                <a:cubicBezTo>
                  <a:pt x="742729" y="62513"/>
                  <a:pt x="764815" y="74452"/>
                  <a:pt x="786581" y="88962"/>
                </a:cubicBezTo>
                <a:lnTo>
                  <a:pt x="1307691" y="79130"/>
                </a:lnTo>
                <a:cubicBezTo>
                  <a:pt x="1318048" y="78760"/>
                  <a:pt x="1327070" y="71546"/>
                  <a:pt x="1337187" y="69298"/>
                </a:cubicBezTo>
                <a:cubicBezTo>
                  <a:pt x="1356648" y="64973"/>
                  <a:pt x="1376516" y="62743"/>
                  <a:pt x="1396181" y="59466"/>
                </a:cubicBezTo>
                <a:cubicBezTo>
                  <a:pt x="1498763" y="25270"/>
                  <a:pt x="1331527" y="78113"/>
                  <a:pt x="1612491" y="39801"/>
                </a:cubicBezTo>
                <a:cubicBezTo>
                  <a:pt x="1624199" y="38204"/>
                  <a:pt x="1630433" y="22613"/>
                  <a:pt x="1641987" y="20137"/>
                </a:cubicBezTo>
                <a:cubicBezTo>
                  <a:pt x="1677384" y="12552"/>
                  <a:pt x="1714090" y="13582"/>
                  <a:pt x="1750142" y="10304"/>
                </a:cubicBezTo>
                <a:cubicBezTo>
                  <a:pt x="1841910" y="13582"/>
                  <a:pt x="1934046" y="11292"/>
                  <a:pt x="2025446" y="20137"/>
                </a:cubicBezTo>
                <a:cubicBezTo>
                  <a:pt x="2042017" y="21741"/>
                  <a:pt x="2075410" y="61774"/>
                  <a:pt x="2084439" y="69298"/>
                </a:cubicBezTo>
                <a:cubicBezTo>
                  <a:pt x="2105824" y="87118"/>
                  <a:pt x="2147208" y="108627"/>
                  <a:pt x="2172929" y="108627"/>
                </a:cubicBezTo>
                <a:lnTo>
                  <a:pt x="2408904" y="108627"/>
                </a:ln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749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3351</TotalTime>
  <Words>386</Words>
  <Application>Microsoft Office PowerPoint</Application>
  <PresentationFormat>Grand écran</PresentationFormat>
  <Paragraphs>138</Paragraphs>
  <Slides>60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69" baseType="lpstr">
      <vt:lpstr>MS PGothic</vt:lpstr>
      <vt:lpstr>Arial</vt:lpstr>
      <vt:lpstr>Berlin Sans FB</vt:lpstr>
      <vt:lpstr>Calibri</vt:lpstr>
      <vt:lpstr>Calibri Light</vt:lpstr>
      <vt:lpstr>CrayonE</vt:lpstr>
      <vt:lpstr>CrayonL</vt:lpstr>
      <vt:lpstr>Garamond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 vanbrugghe</dc:creator>
  <cp:lastModifiedBy>Anne VANBRUGGHE</cp:lastModifiedBy>
  <cp:revision>105</cp:revision>
  <dcterms:created xsi:type="dcterms:W3CDTF">2019-02-26T18:10:45Z</dcterms:created>
  <dcterms:modified xsi:type="dcterms:W3CDTF">2024-03-06T18:19:11Z</dcterms:modified>
</cp:coreProperties>
</file>