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7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BB465-4C46-4770-B0FE-81DEAE6CA7D5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B0237-0A08-4925-A243-BFBA66E45D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78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DA7E7-1086-E57C-C929-13667BF60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0EF25B-A0EF-0313-B2F5-3620E61C1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EED145-5692-F595-FA7A-BBD0567B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7DF36-19B1-2E0E-312F-41D52042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5C0441-B15A-EF0F-CE32-C28EBD31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26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A169D-AE6F-748E-75CB-D73B718B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BB3E06-555E-B1BC-3B0E-A816E407F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649024-3FA5-6C28-E61E-8FA727BC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C522C-735B-E9FE-C839-DDA8C912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BD1AB3-3002-7EEC-5BAB-64B69FFC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10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5B192D-9582-3AEB-051A-5F8FDEDDD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ED0C67-7510-7CD7-DB4A-54201DB76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6C898-C731-117D-F53B-85183543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B86B9-9E95-0962-A213-D0561DFD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26D408-69C7-0B67-5914-6DE3BF98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44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0FC2E-0CB7-CAEB-9D33-A6979FAD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7FFAC-6399-01D7-3EEF-C7E3CD777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830987-A67B-8428-4AA7-CCBA251D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BBA6F0-B9AE-793B-9897-302AF5CE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A8DE76-581E-3669-3564-B2CF5FB9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65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6E87B-EED7-7EA5-1E11-4CA2FD6F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ED6284-8154-8AF5-88CB-3A8330AF7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D3435C-BAC4-F794-A70E-477A9886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3CAF8B-C266-D52B-733A-0A07953C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FEB9B-8F7F-9E70-D804-37352EDC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7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F8BE7-A0BE-3232-2428-7C2C8D82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9DF324-94F8-D52E-B2B8-9E8CC0F76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F88095-6D14-7011-7B05-AF7DB413D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F626F2-DB76-DAFB-866A-A9B88D87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7172D2-B250-771D-DBAC-D80DB8DC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91DEB7-FB14-6901-4654-C82E24BC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79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50656-300A-52B4-FCD4-C4ADFD78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79E91-0BD4-4D80-9B09-077253F5D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B5684B-B7BF-E0DF-5801-59B729368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EED61D-4EBB-C6DB-F0C6-ED56D68E2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65ECA2-955C-D140-46EC-2F0002654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223FFC-8289-AF5F-EBE4-4A5DDF3D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2E18AF-C8A2-6FE5-A75B-2D26FA54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DE644D-CF0D-2AF3-2025-67F01726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4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C75C0-9496-004F-FC57-168BE56E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34539E-CE02-E6D2-EAC2-6D86D191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C2DD59-8400-1805-284B-FADD9FC8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6039D4-D477-F886-43A3-44429E43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1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7724D4-6E33-ED6C-B2BA-1BDF012E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04C911-CC79-337F-5381-E979E62E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D95F22-3763-278B-6ED4-E073B55C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3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F243D-0B14-6AB3-C969-02A85612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036517-54EF-2A2C-BF30-79D9E23B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F0E47E-9705-BDFA-BF3C-F67DC5B61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AD1847-CDD6-D7FC-2015-9DE1FA0E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48D551-A0DA-22A4-06BF-D30128CB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B1A0AB-6438-5AD9-339D-6E1077AE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80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93F2B-8760-300E-F8E7-08239687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1207C6-7CCC-D32C-F1CE-9A3E8A0FC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79B0CB-A14E-C727-BAF3-288DD9D11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7F68AF-2EF8-A361-5DAC-02E6EE1D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5956E9-4689-F1F1-121E-6B8A10D9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D09031-99D8-4924-B072-B376F6AD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48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1A41DC-E463-8FE2-E8A3-C0EA0B7C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6E0D7-1326-1FB6-31B6-93729A631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2F6F45-7977-89F5-2128-56B411A91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D66C11-FF11-4F36-90E5-F7154D779D48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A065B-B77F-BE39-91C8-F6120351E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AEC5DD-E6E9-153F-F768-B1048421E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73E94-011D-4AF6-A97F-391CE271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96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6062" y="99137"/>
            <a:ext cx="285984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12018" y="91778"/>
            <a:ext cx="285597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207851" y="91778"/>
            <a:ext cx="2845633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207851" y="3507867"/>
            <a:ext cx="287080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06062" y="3535251"/>
            <a:ext cx="2859842" cy="320358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212017" y="3535251"/>
            <a:ext cx="2855971" cy="31682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2" name="Rectangle à coins arrondis 5">
            <a:extLst>
              <a:ext uri="{FF2B5EF4-FFF2-40B4-BE49-F238E27FC236}">
                <a16:creationId xmlns:a16="http://schemas.microsoft.com/office/drawing/2014/main" id="{741F9E1E-D1E3-6346-A427-FF0B4EA0A5FA}"/>
              </a:ext>
            </a:extLst>
          </p:cNvPr>
          <p:cNvSpPr/>
          <p:nvPr/>
        </p:nvSpPr>
        <p:spPr>
          <a:xfrm>
            <a:off x="9193346" y="99137"/>
            <a:ext cx="2845633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3" name="Rectangle à coins arrondis 6">
            <a:extLst>
              <a:ext uri="{FF2B5EF4-FFF2-40B4-BE49-F238E27FC236}">
                <a16:creationId xmlns:a16="http://schemas.microsoft.com/office/drawing/2014/main" id="{8D400974-639B-E429-518B-4B4E481396F5}"/>
              </a:ext>
            </a:extLst>
          </p:cNvPr>
          <p:cNvSpPr/>
          <p:nvPr/>
        </p:nvSpPr>
        <p:spPr>
          <a:xfrm>
            <a:off x="9193346" y="3462791"/>
            <a:ext cx="287080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dirty="0"/>
              <a:t>Grand méchant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0DCD9A9-7E3E-48FE-694A-4D4162CCAF41}"/>
              </a:ext>
            </a:extLst>
          </p:cNvPr>
          <p:cNvSpPr/>
          <p:nvPr/>
        </p:nvSpPr>
        <p:spPr>
          <a:xfrm>
            <a:off x="2558142" y="29391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6D4C45E-E331-AB5D-C630-170B35D076E5}"/>
              </a:ext>
            </a:extLst>
          </p:cNvPr>
          <p:cNvSpPr/>
          <p:nvPr/>
        </p:nvSpPr>
        <p:spPr>
          <a:xfrm>
            <a:off x="5584371" y="2830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2197786-AD47-CA84-AA48-9D85C24BFFC5}"/>
              </a:ext>
            </a:extLst>
          </p:cNvPr>
          <p:cNvSpPr/>
          <p:nvPr/>
        </p:nvSpPr>
        <p:spPr>
          <a:xfrm>
            <a:off x="8610600" y="27214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29A3D89-C8A0-3A60-5AAB-8B343A34E622}"/>
              </a:ext>
            </a:extLst>
          </p:cNvPr>
          <p:cNvSpPr/>
          <p:nvPr/>
        </p:nvSpPr>
        <p:spPr>
          <a:xfrm>
            <a:off x="11636829" y="26125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FEF9B4D-594E-23F3-DF0D-854D8F480791}"/>
              </a:ext>
            </a:extLst>
          </p:cNvPr>
          <p:cNvSpPr/>
          <p:nvPr/>
        </p:nvSpPr>
        <p:spPr>
          <a:xfrm>
            <a:off x="2560464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D9D0124-BBBF-B845-5852-2CECF32BCF3D}"/>
              </a:ext>
            </a:extLst>
          </p:cNvPr>
          <p:cNvSpPr/>
          <p:nvPr/>
        </p:nvSpPr>
        <p:spPr>
          <a:xfrm>
            <a:off x="5584371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E2153E0-3CA7-E542-055F-F0BD69AF4FB8}"/>
              </a:ext>
            </a:extLst>
          </p:cNvPr>
          <p:cNvSpPr/>
          <p:nvPr/>
        </p:nvSpPr>
        <p:spPr>
          <a:xfrm>
            <a:off x="8608278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547AA0A-9C48-0A2A-70AB-E450955C8568}"/>
              </a:ext>
            </a:extLst>
          </p:cNvPr>
          <p:cNvSpPr/>
          <p:nvPr/>
        </p:nvSpPr>
        <p:spPr>
          <a:xfrm>
            <a:off x="11632185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dessin, croquis, illustration, clipart&#10;&#10;Le contenu généré par l’IA peut être incorrect.">
            <a:extLst>
              <a:ext uri="{FF2B5EF4-FFF2-40B4-BE49-F238E27FC236}">
                <a16:creationId xmlns:a16="http://schemas.microsoft.com/office/drawing/2014/main" id="{02704CFC-2C12-F834-9274-20BBCB88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t="8670" r="21455" b="66348"/>
          <a:stretch/>
        </p:blipFill>
        <p:spPr>
          <a:xfrm>
            <a:off x="1058072" y="99137"/>
            <a:ext cx="1245052" cy="1110666"/>
          </a:xfrm>
          <a:prstGeom prst="ellipse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5B3BE45-0E29-04BE-E186-DBC7CC013554}"/>
              </a:ext>
            </a:extLst>
          </p:cNvPr>
          <p:cNvSpPr txBox="1"/>
          <p:nvPr/>
        </p:nvSpPr>
        <p:spPr>
          <a:xfrm>
            <a:off x="195256" y="1224215"/>
            <a:ext cx="2908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Turquoise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petite fille noire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</a:p>
        </p:txBody>
      </p:sp>
      <p:pic>
        <p:nvPicPr>
          <p:cNvPr id="21" name="Image 20" descr="Une image contenant dessin, croquis, garçon, chaussures&#10;&#10;Le contenu généré par l’IA peut être incorrect.">
            <a:extLst>
              <a:ext uri="{FF2B5EF4-FFF2-40B4-BE49-F238E27FC236}">
                <a16:creationId xmlns:a16="http://schemas.microsoft.com/office/drawing/2014/main" id="{77AA32F8-7D5F-BF11-A8F5-C8507143CD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2" t="734" r="14009" b="69566"/>
          <a:stretch/>
        </p:blipFill>
        <p:spPr>
          <a:xfrm>
            <a:off x="3955434" y="116657"/>
            <a:ext cx="1089375" cy="1181825"/>
          </a:xfrm>
          <a:prstGeom prst="ellipse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F4F059B-0409-A788-FF71-1DB80DFCF1C1}"/>
              </a:ext>
            </a:extLst>
          </p:cNvPr>
          <p:cNvSpPr txBox="1"/>
          <p:nvPr/>
        </p:nvSpPr>
        <p:spPr>
          <a:xfrm>
            <a:off x="3362630" y="1251123"/>
            <a:ext cx="2274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Nizo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meilleur ami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prisonnier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2C5F0F3-0276-95CA-D725-485DB95DF748}"/>
              </a:ext>
            </a:extLst>
          </p:cNvPr>
          <p:cNvSpPr txBox="1"/>
          <p:nvPr/>
        </p:nvSpPr>
        <p:spPr>
          <a:xfrm>
            <a:off x="6785230" y="1386977"/>
            <a:ext cx="1846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Kamel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papa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magicien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8F5F93E-B5B1-B306-266A-6440625C212D}"/>
              </a:ext>
            </a:extLst>
          </p:cNvPr>
          <p:cNvSpPr txBox="1"/>
          <p:nvPr/>
        </p:nvSpPr>
        <p:spPr>
          <a:xfrm>
            <a:off x="9763561" y="1459347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Zora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maman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2805225-788A-A619-3A7C-2F7240DB3E31}"/>
              </a:ext>
            </a:extLst>
          </p:cNvPr>
          <p:cNvSpPr txBox="1"/>
          <p:nvPr/>
        </p:nvSpPr>
        <p:spPr>
          <a:xfrm>
            <a:off x="964978" y="4665022"/>
            <a:ext cx="1297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Iris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tante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8D31D86-920C-283B-C8B9-77C62046EC0F}"/>
              </a:ext>
            </a:extLst>
          </p:cNvPr>
          <p:cNvSpPr txBox="1"/>
          <p:nvPr/>
        </p:nvSpPr>
        <p:spPr>
          <a:xfrm>
            <a:off x="3411513" y="4525877"/>
            <a:ext cx="2585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L’oiseau du jardin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9CFF579-ED04-9CAD-502D-A76603FC4B2D}"/>
              </a:ext>
            </a:extLst>
          </p:cNvPr>
          <p:cNvSpPr txBox="1"/>
          <p:nvPr/>
        </p:nvSpPr>
        <p:spPr>
          <a:xfrm>
            <a:off x="6133179" y="4536765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Xylo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chat de la maison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E5A8B73-4C1D-31E5-69F5-C179F29F73A0}"/>
              </a:ext>
            </a:extLst>
          </p:cNvPr>
          <p:cNvSpPr txBox="1"/>
          <p:nvPr/>
        </p:nvSpPr>
        <p:spPr>
          <a:xfrm>
            <a:off x="10242181" y="4630303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Sacha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</a:p>
        </p:txBody>
      </p:sp>
      <p:pic>
        <p:nvPicPr>
          <p:cNvPr id="30" name="Image 29" descr="Une image contenant croquis, chaussures, dessin, Motif (stylisme)&#10;&#10;Le contenu généré par l’IA peut être incorrect.">
            <a:extLst>
              <a:ext uri="{FF2B5EF4-FFF2-40B4-BE49-F238E27FC236}">
                <a16:creationId xmlns:a16="http://schemas.microsoft.com/office/drawing/2014/main" id="{ECFFD6E9-3BB6-626D-94AA-7F366AC055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 t="924" r="27437" b="76147"/>
          <a:stretch/>
        </p:blipFill>
        <p:spPr>
          <a:xfrm>
            <a:off x="10007528" y="136854"/>
            <a:ext cx="1152260" cy="1342885"/>
          </a:xfrm>
          <a:prstGeom prst="ellipse">
            <a:avLst/>
          </a:prstGeom>
        </p:spPr>
      </p:pic>
      <p:pic>
        <p:nvPicPr>
          <p:cNvPr id="31" name="Image 30" descr="Une image contenant croquis, chaussures, habits, clipart&#10;&#10;Le contenu généré par l’IA peut être incorrect.">
            <a:extLst>
              <a:ext uri="{FF2B5EF4-FFF2-40B4-BE49-F238E27FC236}">
                <a16:creationId xmlns:a16="http://schemas.microsoft.com/office/drawing/2014/main" id="{23811349-0123-0EA0-CE1C-FD34BE170D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t="4864" r="17590" b="72782"/>
          <a:stretch/>
        </p:blipFill>
        <p:spPr>
          <a:xfrm>
            <a:off x="7022791" y="116657"/>
            <a:ext cx="1058304" cy="1273201"/>
          </a:xfrm>
          <a:prstGeom prst="ellipse">
            <a:avLst/>
          </a:prstGeom>
        </p:spPr>
      </p:pic>
      <p:pic>
        <p:nvPicPr>
          <p:cNvPr id="32" name="Image 31" descr="Une image contenant chat, croquis, mammifère, dessin&#10;&#10;Le contenu généré par l’IA peut être incorrect.">
            <a:extLst>
              <a:ext uri="{FF2B5EF4-FFF2-40B4-BE49-F238E27FC236}">
                <a16:creationId xmlns:a16="http://schemas.microsoft.com/office/drawing/2014/main" id="{D7D6AB30-763E-2CCA-BC4B-450894CE9F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5738" r="46025" b="53656"/>
          <a:stretch/>
        </p:blipFill>
        <p:spPr>
          <a:xfrm>
            <a:off x="7166824" y="3453348"/>
            <a:ext cx="1046574" cy="1083417"/>
          </a:xfrm>
          <a:prstGeom prst="ellipse">
            <a:avLst/>
          </a:prstGeom>
        </p:spPr>
      </p:pic>
      <p:pic>
        <p:nvPicPr>
          <p:cNvPr id="33" name="Image 32" descr="Une image contenant croquis, dessin, illustration, chaussures&#10;&#10;Le contenu généré par l’IA peut être incorrect.">
            <a:extLst>
              <a:ext uri="{FF2B5EF4-FFF2-40B4-BE49-F238E27FC236}">
                <a16:creationId xmlns:a16="http://schemas.microsoft.com/office/drawing/2014/main" id="{39BAADD3-1D73-E578-19FF-83DA2EB31B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5829" r="22869" b="72208"/>
          <a:stretch/>
        </p:blipFill>
        <p:spPr>
          <a:xfrm>
            <a:off x="966674" y="3652100"/>
            <a:ext cx="1186206" cy="1012922"/>
          </a:xfrm>
          <a:prstGeom prst="ellipse">
            <a:avLst/>
          </a:prstGeom>
        </p:spPr>
      </p:pic>
      <p:pic>
        <p:nvPicPr>
          <p:cNvPr id="34" name="Image 33" descr="Une image contenant oiseau, bec, dessin, croquis&#10;&#10;Le contenu généré par l’IA peut être incorrect.">
            <a:extLst>
              <a:ext uri="{FF2B5EF4-FFF2-40B4-BE49-F238E27FC236}">
                <a16:creationId xmlns:a16="http://schemas.microsoft.com/office/drawing/2014/main" id="{5B3B9124-3AF8-EC2A-67B9-8BFD9894A73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2" r="18907" b="67671"/>
          <a:stretch/>
        </p:blipFill>
        <p:spPr>
          <a:xfrm>
            <a:off x="4023727" y="3701579"/>
            <a:ext cx="1119914" cy="744919"/>
          </a:xfrm>
          <a:prstGeom prst="ellipse">
            <a:avLst/>
          </a:prstGeom>
        </p:spPr>
      </p:pic>
      <p:pic>
        <p:nvPicPr>
          <p:cNvPr id="35" name="Image 34" descr="Une image contenant croquis, dessin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02B8396F-E397-FE4D-E890-384CC44AB96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t="1877" r="24045" b="73156"/>
          <a:stretch/>
        </p:blipFill>
        <p:spPr>
          <a:xfrm>
            <a:off x="10139918" y="3350133"/>
            <a:ext cx="1160566" cy="13589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01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8B2DA-917F-D310-0C1B-14FD1062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42A62958-F6E7-2A96-6C71-B00DB061554C}"/>
              </a:ext>
            </a:extLst>
          </p:cNvPr>
          <p:cNvSpPr/>
          <p:nvPr/>
        </p:nvSpPr>
        <p:spPr>
          <a:xfrm>
            <a:off x="206062" y="99137"/>
            <a:ext cx="2859842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435AB837-CDBC-6F2D-C760-6EA4A8126729}"/>
              </a:ext>
            </a:extLst>
          </p:cNvPr>
          <p:cNvSpPr/>
          <p:nvPr/>
        </p:nvSpPr>
        <p:spPr>
          <a:xfrm>
            <a:off x="3212018" y="91778"/>
            <a:ext cx="285597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F54DF06C-BEA8-F545-2997-18BF9EA94B48}"/>
              </a:ext>
            </a:extLst>
          </p:cNvPr>
          <p:cNvSpPr/>
          <p:nvPr/>
        </p:nvSpPr>
        <p:spPr>
          <a:xfrm>
            <a:off x="6207851" y="91778"/>
            <a:ext cx="2845633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F54F86CB-B61E-2829-AEDD-1AE1A7FC1A34}"/>
              </a:ext>
            </a:extLst>
          </p:cNvPr>
          <p:cNvSpPr/>
          <p:nvPr/>
        </p:nvSpPr>
        <p:spPr>
          <a:xfrm>
            <a:off x="6207851" y="3507867"/>
            <a:ext cx="287080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E545AAAA-15B5-AE58-F180-0918494459A8}"/>
              </a:ext>
            </a:extLst>
          </p:cNvPr>
          <p:cNvSpPr/>
          <p:nvPr/>
        </p:nvSpPr>
        <p:spPr>
          <a:xfrm>
            <a:off x="206062" y="3535251"/>
            <a:ext cx="2859842" cy="320358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E175204B-9610-F4B7-52B3-2961D279176D}"/>
              </a:ext>
            </a:extLst>
          </p:cNvPr>
          <p:cNvSpPr/>
          <p:nvPr/>
        </p:nvSpPr>
        <p:spPr>
          <a:xfrm>
            <a:off x="3212017" y="3535251"/>
            <a:ext cx="2855971" cy="316820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fr-FR" dirty="0"/>
          </a:p>
        </p:txBody>
      </p:sp>
      <p:sp>
        <p:nvSpPr>
          <p:cNvPr id="2" name="Rectangle à coins arrondis 5">
            <a:extLst>
              <a:ext uri="{FF2B5EF4-FFF2-40B4-BE49-F238E27FC236}">
                <a16:creationId xmlns:a16="http://schemas.microsoft.com/office/drawing/2014/main" id="{FAFF4046-0D72-C153-AA45-5F3EDB5A0C8F}"/>
              </a:ext>
            </a:extLst>
          </p:cNvPr>
          <p:cNvSpPr/>
          <p:nvPr/>
        </p:nvSpPr>
        <p:spPr>
          <a:xfrm>
            <a:off x="9193346" y="99137"/>
            <a:ext cx="2845633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3" name="Rectangle à coins arrondis 6">
            <a:extLst>
              <a:ext uri="{FF2B5EF4-FFF2-40B4-BE49-F238E27FC236}">
                <a16:creationId xmlns:a16="http://schemas.microsoft.com/office/drawing/2014/main" id="{9C6F648F-CD15-0806-1F7C-CC810B1F6B86}"/>
              </a:ext>
            </a:extLst>
          </p:cNvPr>
          <p:cNvSpPr/>
          <p:nvPr/>
        </p:nvSpPr>
        <p:spPr>
          <a:xfrm>
            <a:off x="9193346" y="3462791"/>
            <a:ext cx="2870801" cy="325835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dirty="0"/>
              <a:t>Grand méchant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074AB37-80A5-AEC6-C1EC-872FBA449D9D}"/>
              </a:ext>
            </a:extLst>
          </p:cNvPr>
          <p:cNvSpPr/>
          <p:nvPr/>
        </p:nvSpPr>
        <p:spPr>
          <a:xfrm>
            <a:off x="2558142" y="29391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BA19F2D-8222-B765-9791-B380ED5BB04E}"/>
              </a:ext>
            </a:extLst>
          </p:cNvPr>
          <p:cNvSpPr/>
          <p:nvPr/>
        </p:nvSpPr>
        <p:spPr>
          <a:xfrm>
            <a:off x="5584371" y="28302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C6605E1-179C-DC17-A8E1-BEF8F106A25D}"/>
              </a:ext>
            </a:extLst>
          </p:cNvPr>
          <p:cNvSpPr/>
          <p:nvPr/>
        </p:nvSpPr>
        <p:spPr>
          <a:xfrm>
            <a:off x="8610600" y="27214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43930D5-E2BB-A2F8-2689-23FCE99258DE}"/>
              </a:ext>
            </a:extLst>
          </p:cNvPr>
          <p:cNvSpPr/>
          <p:nvPr/>
        </p:nvSpPr>
        <p:spPr>
          <a:xfrm>
            <a:off x="11636829" y="26125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EC62D91-0E00-219E-8109-010D4C7B0974}"/>
              </a:ext>
            </a:extLst>
          </p:cNvPr>
          <p:cNvSpPr/>
          <p:nvPr/>
        </p:nvSpPr>
        <p:spPr>
          <a:xfrm>
            <a:off x="2560464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F49D965-C871-C2D0-E55A-76C510746F45}"/>
              </a:ext>
            </a:extLst>
          </p:cNvPr>
          <p:cNvSpPr/>
          <p:nvPr/>
        </p:nvSpPr>
        <p:spPr>
          <a:xfrm>
            <a:off x="5584371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0E1ADF5-67E7-585D-EDEB-02C8EB8AA019}"/>
              </a:ext>
            </a:extLst>
          </p:cNvPr>
          <p:cNvSpPr/>
          <p:nvPr/>
        </p:nvSpPr>
        <p:spPr>
          <a:xfrm>
            <a:off x="8608278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773F43D-FA88-822F-D44C-9D01AA960190}"/>
              </a:ext>
            </a:extLst>
          </p:cNvPr>
          <p:cNvSpPr/>
          <p:nvPr/>
        </p:nvSpPr>
        <p:spPr>
          <a:xfrm>
            <a:off x="11632185" y="3766457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13FFCA9-8E49-8D99-01FA-8563FD875E97}"/>
              </a:ext>
            </a:extLst>
          </p:cNvPr>
          <p:cNvSpPr txBox="1"/>
          <p:nvPr/>
        </p:nvSpPr>
        <p:spPr>
          <a:xfrm>
            <a:off x="304082" y="1050981"/>
            <a:ext cx="2768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Trois méchants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trois méchants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</a:p>
        </p:txBody>
      </p:sp>
      <p:pic>
        <p:nvPicPr>
          <p:cNvPr id="38" name="Image 37" descr="Une image contenant invertébré, croquis, Névroptères, arthropode&#10;&#10;Le contenu généré par l’IA peut être incorrect.">
            <a:extLst>
              <a:ext uri="{FF2B5EF4-FFF2-40B4-BE49-F238E27FC236}">
                <a16:creationId xmlns:a16="http://schemas.microsoft.com/office/drawing/2014/main" id="{B1AFD0E5-C0C7-8424-F86C-1D75D2D8B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198">
            <a:off x="3531141" y="192861"/>
            <a:ext cx="981104" cy="946477"/>
          </a:xfrm>
          <a:prstGeom prst="rect">
            <a:avLst/>
          </a:prstGeom>
        </p:spPr>
      </p:pic>
      <p:pic>
        <p:nvPicPr>
          <p:cNvPr id="46" name="Image 45" descr="Une image contenant croquis, dessin, mammifère, chat&#10;&#10;Le contenu généré par l’IA peut être incorrect.">
            <a:extLst>
              <a:ext uri="{FF2B5EF4-FFF2-40B4-BE49-F238E27FC236}">
                <a16:creationId xmlns:a16="http://schemas.microsoft.com/office/drawing/2014/main" id="{769B7852-662F-1474-1ABA-DAD4E895C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85" y="119161"/>
            <a:ext cx="1106686" cy="1047184"/>
          </a:xfrm>
          <a:prstGeom prst="rect">
            <a:avLst/>
          </a:prstGeom>
        </p:spPr>
      </p:pic>
      <p:pic>
        <p:nvPicPr>
          <p:cNvPr id="47" name="Image 46" descr="Une image contenant invertébré, croquis, Névroptères, arthropode&#10;&#10;Le contenu généré par l’IA peut être incorrect.">
            <a:extLst>
              <a:ext uri="{FF2B5EF4-FFF2-40B4-BE49-F238E27FC236}">
                <a16:creationId xmlns:a16="http://schemas.microsoft.com/office/drawing/2014/main" id="{47E11864-24A2-D56B-590B-2F1E934180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802" flipH="1">
            <a:off x="4554180" y="576500"/>
            <a:ext cx="447331" cy="590560"/>
          </a:xfrm>
          <a:prstGeom prst="rect">
            <a:avLst/>
          </a:prstGeom>
        </p:spPr>
      </p:pic>
      <p:pic>
        <p:nvPicPr>
          <p:cNvPr id="48" name="Image 47" descr="Une image contenant invertébré, croquis, Névroptères, arthropode&#10;&#10;Le contenu généré par l’IA peut être incorrect.">
            <a:extLst>
              <a:ext uri="{FF2B5EF4-FFF2-40B4-BE49-F238E27FC236}">
                <a16:creationId xmlns:a16="http://schemas.microsoft.com/office/drawing/2014/main" id="{D511A754-2253-E902-CB2B-629B71012A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198">
            <a:off x="4641432" y="247371"/>
            <a:ext cx="291010" cy="384187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9A35D034-2DAB-7A50-869C-A9D185C87121}"/>
              </a:ext>
            </a:extLst>
          </p:cNvPr>
          <p:cNvSpPr txBox="1"/>
          <p:nvPr/>
        </p:nvSpPr>
        <p:spPr>
          <a:xfrm>
            <a:off x="3679078" y="1063891"/>
            <a:ext cx="1813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abeilles</a:t>
            </a:r>
          </a:p>
        </p:txBody>
      </p:sp>
    </p:spTree>
    <p:extLst>
      <p:ext uri="{BB962C8B-B14F-4D97-AF65-F5344CB8AC3E}">
        <p14:creationId xmlns:p14="http://schemas.microsoft.com/office/powerpoint/2010/main" val="3039101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74618D5C5BC46A5159A50EE0E7793" ma:contentTypeVersion="4" ma:contentTypeDescription="Crée un document." ma:contentTypeScope="" ma:versionID="093b539d4003e339c6c8bfc68136b2d5">
  <xsd:schema xmlns:xsd="http://www.w3.org/2001/XMLSchema" xmlns:xs="http://www.w3.org/2001/XMLSchema" xmlns:p="http://schemas.microsoft.com/office/2006/metadata/properties" xmlns:ns3="fba7a8c9-6872-4188-ac4b-4e3a8815c5d0" targetNamespace="http://schemas.microsoft.com/office/2006/metadata/properties" ma:root="true" ma:fieldsID="1b39793d418e9522d1626f41638100df" ns3:_="">
    <xsd:import namespace="fba7a8c9-6872-4188-ac4b-4e3a8815c5d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7a8c9-6872-4188-ac4b-4e3a8815c5d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269B8-65E6-4DE1-B9F7-DB3306D4E9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7a8c9-6872-4188-ac4b-4e3a8815c5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FD7BDF-B2AB-44FE-BD4E-E9AAEBF9021D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fba7a8c9-6872-4188-ac4b-4e3a8815c5d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35ABC5-1532-4127-84C6-31598C2833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59</Words>
  <Application>Microsoft Office PowerPoint</Application>
  <PresentationFormat>Grand écran</PresentationFormat>
  <Paragraphs>175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>INSEI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VANBRUGGHE</dc:creator>
  <cp:lastModifiedBy>Anne VANBRUGGHE</cp:lastModifiedBy>
  <cp:revision>5</cp:revision>
  <dcterms:created xsi:type="dcterms:W3CDTF">2025-05-03T07:14:59Z</dcterms:created>
  <dcterms:modified xsi:type="dcterms:W3CDTF">2025-05-03T08:54:25Z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0x010100A4B74618D5C5BC46A5159A50EE0E7793</vt:lpwstr>
  </property>
</Properties>
</file>