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4.jpeg" ContentType="image/jpeg"/>
  <Override PartName="/ppt/media/image3.jpeg" ContentType="image/jpe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915A74-EC77-41F2-8E0F-8D9084BB0EB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C4BE74F-4E20-4BCD-9717-C2D469AB581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8B00AF4-9C5B-45DF-8CB1-1E195AA8AD9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479DBB0-A0AE-40C5-BE53-2EE4CF01BBB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7395E31-5006-4998-A57F-B316F5B37AD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13596CD-1BF7-4866-A121-593C24C985E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6121516-629E-4214-93CF-C9744B79247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C894328-E0DF-445E-B98E-9BC038FB94A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BB5D075-2948-4971-A3FF-1EAF6E63B5E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A74D36D-4083-4CFF-973A-366FF1013F6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E00F4A9-F25E-4DC7-B40B-21F80C96A19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B42F072-3A0C-4771-8AF8-614B99675AE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E81DC78-CE5B-49A1-9D7F-F70B97A2A4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8F1F19D-8124-4A15-91C6-070B0247689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B5FE6EA-9E52-4037-AFEA-1E4F4D8CBC8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96C673A-D4BB-4889-A6C4-26F6E8AC587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9A0FFFB-FF0A-4DA4-8D0F-DEFE0F1408B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EFC307E-B1A1-4FAF-B132-66D5B2F32DD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35FD21C-4D0B-4D69-BD25-A6A359AF4A5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3FE5CFF-2588-40A0-9AB6-E81181DAC84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89DEAAD-A030-42DB-AB30-3BF0F326680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3440493-5E94-43CA-B2C8-B4EC6CF44E4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8C703A4-08C6-4E0C-80DA-4392BEFAA57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16A573D-3D0A-47F8-B3FF-258585A3793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7AFC0AA-AEEC-4CF4-A773-0711916E866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7B7B4A2-2D60-4F29-BE05-9EE236A87C7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9EF0F88-250F-4C42-AFA1-7714A0E2793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655FBCB-8893-4432-9329-C924B9232E3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DA84D08-82A7-4AC5-804E-946E1416636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AE875D6-43DC-48B2-87CC-621740259C7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A91351B-08CE-41B1-8757-37F2548ABE2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6BA7817-2401-4F68-9EE6-9D3F3436CD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EB207C-0C50-4962-96FE-8A783358FF2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4F1E088-5145-427E-873B-C452ABDB610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73FFF6-BDA7-440B-864C-8EB9FD8D2D8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A1BA6FD-15AE-410D-90E4-FE73D48DC52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E6C91A7-2026-44D2-B6BA-AC23A54B4175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CC6D6F1-661B-4999-B32C-B259FA70B4FF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Modifier les styles du texte du masque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7212B5C-A138-4829-B88D-3FCA7983D83A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2" descr=""/>
          <p:cNvPicPr/>
          <p:nvPr/>
        </p:nvPicPr>
        <p:blipFill>
          <a:blip r:embed="rId1"/>
          <a:srcRect l="2142" t="2598" r="2247" b="3319"/>
          <a:stretch/>
        </p:blipFill>
        <p:spPr>
          <a:xfrm>
            <a:off x="3636360" y="0"/>
            <a:ext cx="8540640" cy="6857640"/>
          </a:xfrm>
          <a:prstGeom prst="rect">
            <a:avLst/>
          </a:prstGeom>
          <a:ln w="0">
            <a:noFill/>
          </a:ln>
        </p:spPr>
      </p:pic>
      <p:sp>
        <p:nvSpPr>
          <p:cNvPr id="124" name="ZoneTexte 5"/>
          <p:cNvSpPr/>
          <p:nvPr/>
        </p:nvSpPr>
        <p:spPr>
          <a:xfrm>
            <a:off x="866880" y="4007520"/>
            <a:ext cx="20646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Nuit étoilée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Vincent Van Gogh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1889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25" name="Image 1"/>
          <p:cNvSpPr/>
          <p:nvPr/>
        </p:nvSpPr>
        <p:spPr>
          <a:xfrm>
            <a:off x="981360" y="1954800"/>
            <a:ext cx="1835640" cy="18176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 4" descr=""/>
          <p:cNvPicPr/>
          <p:nvPr/>
        </p:nvPicPr>
        <p:blipFill>
          <a:blip r:embed="rId1"/>
          <a:stretch/>
        </p:blipFill>
        <p:spPr>
          <a:xfrm>
            <a:off x="3564720" y="0"/>
            <a:ext cx="8627040" cy="6857640"/>
          </a:xfrm>
          <a:prstGeom prst="rect">
            <a:avLst/>
          </a:prstGeom>
          <a:ln w="0">
            <a:noFill/>
          </a:ln>
        </p:spPr>
      </p:pic>
      <p:sp>
        <p:nvSpPr>
          <p:cNvPr id="152" name="Image 5"/>
          <p:cNvSpPr/>
          <p:nvPr/>
        </p:nvSpPr>
        <p:spPr>
          <a:xfrm>
            <a:off x="983520" y="4456800"/>
            <a:ext cx="1542600" cy="170136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ZoneTexte 6"/>
          <p:cNvSpPr/>
          <p:nvPr/>
        </p:nvSpPr>
        <p:spPr>
          <a:xfrm>
            <a:off x="182520" y="2786760"/>
            <a:ext cx="29638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Forêt tropicale avec singes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Henri Rousseau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(Le Douanier Rousseau)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1910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154" name="Image 7" descr=""/>
          <p:cNvPicPr/>
          <p:nvPr/>
        </p:nvPicPr>
        <p:blipFill>
          <a:blip r:embed="rId3">
            <a:biLevel thresh="50000"/>
          </a:blip>
          <a:stretch/>
        </p:blipFill>
        <p:spPr>
          <a:xfrm>
            <a:off x="371160" y="1861200"/>
            <a:ext cx="2579400" cy="75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 1" descr=""/>
          <p:cNvPicPr/>
          <p:nvPr/>
        </p:nvPicPr>
        <p:blipFill>
          <a:blip r:embed="rId1"/>
          <a:stretch/>
        </p:blipFill>
        <p:spPr>
          <a:xfrm>
            <a:off x="5880960" y="0"/>
            <a:ext cx="6310800" cy="6857640"/>
          </a:xfrm>
          <a:prstGeom prst="rect">
            <a:avLst/>
          </a:prstGeom>
          <a:ln w="0">
            <a:noFill/>
          </a:ln>
        </p:spPr>
      </p:pic>
      <p:sp>
        <p:nvSpPr>
          <p:cNvPr id="156" name="Image 2"/>
          <p:cNvSpPr/>
          <p:nvPr/>
        </p:nvSpPr>
        <p:spPr>
          <a:xfrm>
            <a:off x="2321280" y="3850200"/>
            <a:ext cx="1542600" cy="170136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ZoneTexte 3"/>
          <p:cNvSpPr/>
          <p:nvPr/>
        </p:nvSpPr>
        <p:spPr>
          <a:xfrm>
            <a:off x="1651320" y="2180520"/>
            <a:ext cx="270180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La jungle équatoriale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Henri Rousseau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(Le Douanier Rousseau)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1909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158" name="Image 4" descr=""/>
          <p:cNvPicPr/>
          <p:nvPr/>
        </p:nvPicPr>
        <p:blipFill>
          <a:blip r:embed="rId3">
            <a:biLevel thresh="50000"/>
          </a:blip>
          <a:stretch/>
        </p:blipFill>
        <p:spPr>
          <a:xfrm>
            <a:off x="1709280" y="1254960"/>
            <a:ext cx="2579400" cy="75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 1" descr=""/>
          <p:cNvPicPr/>
          <p:nvPr/>
        </p:nvPicPr>
        <p:blipFill>
          <a:blip r:embed="rId1"/>
          <a:stretch/>
        </p:blipFill>
        <p:spPr>
          <a:xfrm>
            <a:off x="3888720" y="0"/>
            <a:ext cx="8303040" cy="6863040"/>
          </a:xfrm>
          <a:prstGeom prst="rect">
            <a:avLst/>
          </a:prstGeom>
          <a:ln w="0">
            <a:noFill/>
          </a:ln>
        </p:spPr>
      </p:pic>
      <p:sp>
        <p:nvSpPr>
          <p:cNvPr id="160" name="Image 2"/>
          <p:cNvSpPr/>
          <p:nvPr/>
        </p:nvSpPr>
        <p:spPr>
          <a:xfrm>
            <a:off x="970560" y="2742120"/>
            <a:ext cx="1510920" cy="159840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ZoneTexte 3"/>
          <p:cNvSpPr/>
          <p:nvPr/>
        </p:nvSpPr>
        <p:spPr>
          <a:xfrm>
            <a:off x="739080" y="1264680"/>
            <a:ext cx="15814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La gerbe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Henri Matisse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1952-53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162" name="Image 4" descr=""/>
          <p:cNvPicPr/>
          <p:nvPr/>
        </p:nvPicPr>
        <p:blipFill>
          <a:blip r:embed="rId3"/>
          <a:stretch/>
        </p:blipFill>
        <p:spPr>
          <a:xfrm>
            <a:off x="539640" y="4673160"/>
            <a:ext cx="3142800" cy="47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 descr="Birch Woods"/>
          <p:cNvPicPr/>
          <p:nvPr/>
        </p:nvPicPr>
        <p:blipFill>
          <a:blip r:embed="rId1"/>
          <a:srcRect l="2374" t="2074" r="2468" b="3655"/>
          <a:stretch/>
        </p:blipFill>
        <p:spPr>
          <a:xfrm>
            <a:off x="2679480" y="0"/>
            <a:ext cx="6868440" cy="6804000"/>
          </a:xfrm>
          <a:prstGeom prst="rect">
            <a:avLst/>
          </a:prstGeom>
          <a:ln w="0">
            <a:noFill/>
          </a:ln>
        </p:spPr>
      </p:pic>
      <p:sp>
        <p:nvSpPr>
          <p:cNvPr id="164" name="ZoneTexte 3"/>
          <p:cNvSpPr/>
          <p:nvPr/>
        </p:nvSpPr>
        <p:spPr>
          <a:xfrm>
            <a:off x="354960" y="3168360"/>
            <a:ext cx="20602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Forêt de bouleaux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Gustav Klimt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 3" descr=""/>
          <p:cNvPicPr/>
          <p:nvPr/>
        </p:nvPicPr>
        <p:blipFill>
          <a:blip r:embed="rId1"/>
          <a:stretch/>
        </p:blipFill>
        <p:spPr>
          <a:xfrm>
            <a:off x="2891520" y="650880"/>
            <a:ext cx="9300240" cy="5812560"/>
          </a:xfrm>
          <a:prstGeom prst="rect">
            <a:avLst/>
          </a:prstGeom>
          <a:ln w="0">
            <a:noFill/>
          </a:ln>
        </p:spPr>
      </p:pic>
      <p:sp>
        <p:nvSpPr>
          <p:cNvPr id="166" name="Image 8"/>
          <p:cNvSpPr/>
          <p:nvPr/>
        </p:nvSpPr>
        <p:spPr>
          <a:xfrm>
            <a:off x="482760" y="1936080"/>
            <a:ext cx="1835640" cy="18176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ZoneTexte 1"/>
          <p:cNvSpPr/>
          <p:nvPr/>
        </p:nvSpPr>
        <p:spPr>
          <a:xfrm>
            <a:off x="198360" y="3837960"/>
            <a:ext cx="21790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Arbres et sous-bois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Vincent Van Gogh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1887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 3" descr=""/>
          <p:cNvPicPr/>
          <p:nvPr/>
        </p:nvPicPr>
        <p:blipFill>
          <a:blip r:embed="rId1"/>
          <a:stretch/>
        </p:blipFill>
        <p:spPr>
          <a:xfrm>
            <a:off x="6022440" y="1073520"/>
            <a:ext cx="6011280" cy="4819320"/>
          </a:xfrm>
          <a:prstGeom prst="rect">
            <a:avLst/>
          </a:prstGeom>
          <a:ln w="0">
            <a:noFill/>
          </a:ln>
        </p:spPr>
      </p:pic>
      <p:pic>
        <p:nvPicPr>
          <p:cNvPr id="127" name="Image 4" descr=""/>
          <p:cNvPicPr/>
          <p:nvPr/>
        </p:nvPicPr>
        <p:blipFill>
          <a:blip r:embed="rId2"/>
          <a:stretch/>
        </p:blipFill>
        <p:spPr>
          <a:xfrm>
            <a:off x="222840" y="1153080"/>
            <a:ext cx="5689800" cy="465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 1" descr=""/>
          <p:cNvPicPr/>
          <p:nvPr/>
        </p:nvPicPr>
        <p:blipFill>
          <a:blip r:embed="rId1"/>
          <a:srcRect l="0" t="0" r="278" b="0"/>
          <a:stretch/>
        </p:blipFill>
        <p:spPr>
          <a:xfrm>
            <a:off x="3063240" y="0"/>
            <a:ext cx="9102600" cy="6857640"/>
          </a:xfrm>
          <a:prstGeom prst="rect">
            <a:avLst/>
          </a:prstGeom>
          <a:ln w="0">
            <a:noFill/>
          </a:ln>
        </p:spPr>
      </p:pic>
      <p:sp>
        <p:nvSpPr>
          <p:cNvPr id="129" name="ZoneTexte 2"/>
          <p:cNvSpPr/>
          <p:nvPr/>
        </p:nvSpPr>
        <p:spPr>
          <a:xfrm>
            <a:off x="768240" y="2186640"/>
            <a:ext cx="12340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Bleu I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Joan Miro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1961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30" name="Image 4"/>
          <p:cNvSpPr/>
          <p:nvPr/>
        </p:nvSpPr>
        <p:spPr>
          <a:xfrm>
            <a:off x="686880" y="3522600"/>
            <a:ext cx="1396800" cy="143496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ZoneTexte 2"/>
          <p:cNvSpPr/>
          <p:nvPr/>
        </p:nvSpPr>
        <p:spPr>
          <a:xfrm>
            <a:off x="768240" y="2186640"/>
            <a:ext cx="12340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Bleu II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Joan Miro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1961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132" name="Image 3" descr=""/>
          <p:cNvPicPr/>
          <p:nvPr/>
        </p:nvPicPr>
        <p:blipFill>
          <a:blip r:embed="rId1"/>
          <a:stretch/>
        </p:blipFill>
        <p:spPr>
          <a:xfrm>
            <a:off x="3124080" y="0"/>
            <a:ext cx="9070200" cy="6857640"/>
          </a:xfrm>
          <a:prstGeom prst="rect">
            <a:avLst/>
          </a:prstGeom>
          <a:ln w="0">
            <a:noFill/>
          </a:ln>
        </p:spPr>
      </p:pic>
      <p:sp>
        <p:nvSpPr>
          <p:cNvPr id="133" name="Image 4"/>
          <p:cNvSpPr/>
          <p:nvPr/>
        </p:nvSpPr>
        <p:spPr>
          <a:xfrm>
            <a:off x="686880" y="3429000"/>
            <a:ext cx="1396800" cy="143496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 1" descr=""/>
          <p:cNvPicPr/>
          <p:nvPr/>
        </p:nvPicPr>
        <p:blipFill>
          <a:blip r:embed="rId1"/>
          <a:srcRect l="745" t="156" r="617" b="769"/>
          <a:stretch/>
        </p:blipFill>
        <p:spPr>
          <a:xfrm>
            <a:off x="3445920" y="19080"/>
            <a:ext cx="8720280" cy="6785280"/>
          </a:xfrm>
          <a:prstGeom prst="rect">
            <a:avLst/>
          </a:prstGeom>
          <a:ln w="0">
            <a:noFill/>
          </a:ln>
        </p:spPr>
      </p:pic>
      <p:sp>
        <p:nvSpPr>
          <p:cNvPr id="135" name="ZoneTexte 2"/>
          <p:cNvSpPr/>
          <p:nvPr/>
        </p:nvSpPr>
        <p:spPr>
          <a:xfrm>
            <a:off x="768240" y="2186640"/>
            <a:ext cx="12340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Bleu III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Joan Miro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1961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36" name="Image 3"/>
          <p:cNvSpPr/>
          <p:nvPr/>
        </p:nvSpPr>
        <p:spPr>
          <a:xfrm>
            <a:off x="753840" y="3412080"/>
            <a:ext cx="1396800" cy="143496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age 1"/>
          <p:cNvSpPr/>
          <p:nvPr/>
        </p:nvSpPr>
        <p:spPr>
          <a:xfrm>
            <a:off x="2683800" y="2963520"/>
            <a:ext cx="1510920" cy="1598400"/>
          </a:xfrm>
          <a:prstGeom prst="ellipse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ZoneTexte 2"/>
          <p:cNvSpPr/>
          <p:nvPr/>
        </p:nvSpPr>
        <p:spPr>
          <a:xfrm>
            <a:off x="2452320" y="1486080"/>
            <a:ext cx="15814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Icare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Henri Matisse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1946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139" name="Image 3" descr=""/>
          <p:cNvPicPr/>
          <p:nvPr/>
        </p:nvPicPr>
        <p:blipFill>
          <a:blip r:embed="rId2"/>
          <a:stretch/>
        </p:blipFill>
        <p:spPr>
          <a:xfrm>
            <a:off x="2252880" y="4894560"/>
            <a:ext cx="3142800" cy="475920"/>
          </a:xfrm>
          <a:prstGeom prst="rect">
            <a:avLst/>
          </a:prstGeom>
          <a:ln w="0">
            <a:noFill/>
          </a:ln>
        </p:spPr>
      </p:pic>
      <p:pic>
        <p:nvPicPr>
          <p:cNvPr id="140" name="Image 4" descr=""/>
          <p:cNvPicPr/>
          <p:nvPr/>
        </p:nvPicPr>
        <p:blipFill>
          <a:blip r:embed="rId3"/>
          <a:stretch/>
        </p:blipFill>
        <p:spPr>
          <a:xfrm>
            <a:off x="7517880" y="0"/>
            <a:ext cx="46738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 1" descr=""/>
          <p:cNvPicPr/>
          <p:nvPr/>
        </p:nvPicPr>
        <p:blipFill>
          <a:blip r:embed="rId1"/>
          <a:stretch/>
        </p:blipFill>
        <p:spPr>
          <a:xfrm>
            <a:off x="6882120" y="12960"/>
            <a:ext cx="4542840" cy="6844680"/>
          </a:xfrm>
          <a:prstGeom prst="rect">
            <a:avLst/>
          </a:prstGeom>
          <a:ln w="0">
            <a:noFill/>
          </a:ln>
        </p:spPr>
      </p:pic>
      <p:sp>
        <p:nvSpPr>
          <p:cNvPr id="142" name="ZoneTexte 2"/>
          <p:cNvSpPr/>
          <p:nvPr/>
        </p:nvSpPr>
        <p:spPr>
          <a:xfrm>
            <a:off x="2319120" y="3793680"/>
            <a:ext cx="197172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Bleu ciel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Wassili Kandinski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1940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43" name="Image 3"/>
          <p:cNvSpPr/>
          <p:nvPr/>
        </p:nvSpPr>
        <p:spPr>
          <a:xfrm>
            <a:off x="2392200" y="2055240"/>
            <a:ext cx="1682640" cy="162000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2" descr=""/>
          <p:cNvPicPr/>
          <p:nvPr/>
        </p:nvPicPr>
        <p:blipFill>
          <a:blip r:embed="rId1"/>
          <a:stretch/>
        </p:blipFill>
        <p:spPr>
          <a:xfrm>
            <a:off x="2462040" y="0"/>
            <a:ext cx="9729360" cy="6790320"/>
          </a:xfrm>
          <a:prstGeom prst="rect">
            <a:avLst/>
          </a:prstGeom>
          <a:ln w="0">
            <a:noFill/>
          </a:ln>
        </p:spPr>
      </p:pic>
      <p:sp>
        <p:nvSpPr>
          <p:cNvPr id="145" name="ZoneTexte 3"/>
          <p:cNvSpPr/>
          <p:nvPr/>
        </p:nvSpPr>
        <p:spPr>
          <a:xfrm>
            <a:off x="38160" y="368280"/>
            <a:ext cx="2197440" cy="133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400" spc="-1" strike="noStrike">
                <a:solidFill>
                  <a:srgbClr val="000000"/>
                </a:solidFill>
                <a:latin typeface="Quicksand Medium"/>
              </a:rPr>
              <a:t>Oiseaux et étoiles de nuit</a:t>
            </a:r>
            <a:endParaRPr b="0" lang="fr-FR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Joan Miro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1969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400" spc="-1" strike="noStrike">
              <a:latin typeface="Arial"/>
            </a:endParaRPr>
          </a:p>
        </p:txBody>
      </p:sp>
      <p:sp>
        <p:nvSpPr>
          <p:cNvPr id="146" name="Image 5"/>
          <p:cNvSpPr/>
          <p:nvPr/>
        </p:nvSpPr>
        <p:spPr>
          <a:xfrm>
            <a:off x="665640" y="1710720"/>
            <a:ext cx="1396800" cy="143496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 3" descr=""/>
          <p:cNvPicPr/>
          <p:nvPr/>
        </p:nvPicPr>
        <p:blipFill>
          <a:blip r:embed="rId1"/>
          <a:srcRect l="0" t="13756" r="0" b="13684"/>
          <a:stretch/>
        </p:blipFill>
        <p:spPr>
          <a:xfrm>
            <a:off x="3375360" y="0"/>
            <a:ext cx="8816400" cy="6881400"/>
          </a:xfrm>
          <a:prstGeom prst="rect">
            <a:avLst/>
          </a:prstGeom>
          <a:ln w="0">
            <a:noFill/>
          </a:ln>
        </p:spPr>
      </p:pic>
      <p:sp>
        <p:nvSpPr>
          <p:cNvPr id="148" name="ZoneTexte 4"/>
          <p:cNvSpPr/>
          <p:nvPr/>
        </p:nvSpPr>
        <p:spPr>
          <a:xfrm>
            <a:off x="313200" y="2979360"/>
            <a:ext cx="27018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Quicksand Medium"/>
              </a:rPr>
              <a:t>Jardin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Henri Rousseau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Quicksand Medium"/>
              </a:rPr>
              <a:t>(Le Douanier Rousseau)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49" name="Image 5"/>
          <p:cNvSpPr/>
          <p:nvPr/>
        </p:nvSpPr>
        <p:spPr>
          <a:xfrm>
            <a:off x="983520" y="4456800"/>
            <a:ext cx="1542600" cy="170136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0" name="Image 6" descr=""/>
          <p:cNvPicPr/>
          <p:nvPr/>
        </p:nvPicPr>
        <p:blipFill>
          <a:blip r:embed="rId3">
            <a:biLevel thresh="50000"/>
          </a:blip>
          <a:stretch/>
        </p:blipFill>
        <p:spPr>
          <a:xfrm>
            <a:off x="371160" y="1861200"/>
            <a:ext cx="2579400" cy="75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</TotalTime>
  <Application>LibreOffice/7.4.1.2$Windows_X86_64 LibreOffice_project/3c58a8f3a960df8bc8fd77b461821e42c061c5f0</Application>
  <AppVersion>15.0000</AppVersion>
  <Words>79</Words>
  <Paragraphs>47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2024-10-07T19:07:58Z</dcterms:created>
  <dc:creator>Anne VANBRUGGHE</dc:creator>
  <dc:description/>
  <dc:language>fr-FR</dc:language>
  <cp:lastModifiedBy/>
  <dcterms:modified xsi:type="dcterms:W3CDTF">2024-12-03T07:16:06Z</dcterms:modified>
  <cp:revision>18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Grand écran</vt:lpwstr>
  </property>
  <property fmtid="{D5CDD505-2E9C-101B-9397-08002B2CF9AE}" pid="3" name="Slides">
    <vt:i4>14</vt:i4>
  </property>
</Properties>
</file>