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1" r:id="rId2"/>
  </p:sldIdLst>
  <p:sldSz cx="6858000" cy="12192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84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FB2B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 showGuides="1">
      <p:cViewPr varScale="1">
        <p:scale>
          <a:sx n="36" d="100"/>
          <a:sy n="36" d="100"/>
        </p:scale>
        <p:origin x="2340" y="72"/>
      </p:cViewPr>
      <p:guideLst>
        <p:guide orient="horz" pos="384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995312"/>
            <a:ext cx="5829300" cy="4244622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6403623"/>
            <a:ext cx="5143500" cy="2943577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fr-FR" smtClean="0"/>
              <a:t>Modifier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A3C33-01B1-4AC7-8CD6-BC38DFDB6646}" type="datetimeFigureOut">
              <a:rPr lang="fr-FR" smtClean="0"/>
              <a:t>16/10/2024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5FD8BC-8991-4DC8-8091-72024CF7041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368175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A3C33-01B1-4AC7-8CD6-BC38DFDB6646}" type="datetimeFigureOut">
              <a:rPr lang="fr-FR" smtClean="0"/>
              <a:t>16/10/2024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5FD8BC-8991-4DC8-8091-72024CF7041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312412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649111"/>
            <a:ext cx="1478756" cy="10332156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649111"/>
            <a:ext cx="4350544" cy="10332156"/>
          </a:xfrm>
        </p:spPr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A3C33-01B1-4AC7-8CD6-BC38DFDB6646}" type="datetimeFigureOut">
              <a:rPr lang="fr-FR" smtClean="0"/>
              <a:t>16/10/2024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5FD8BC-8991-4DC8-8091-72024CF7041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312936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A3C33-01B1-4AC7-8CD6-BC38DFDB6646}" type="datetimeFigureOut">
              <a:rPr lang="fr-FR" smtClean="0"/>
              <a:t>16/10/2024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5FD8BC-8991-4DC8-8091-72024CF7041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801781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3039537"/>
            <a:ext cx="5915025" cy="5071532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8159048"/>
            <a:ext cx="5915025" cy="266699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A3C33-01B1-4AC7-8CD6-BC38DFDB6646}" type="datetimeFigureOut">
              <a:rPr lang="fr-FR" smtClean="0"/>
              <a:t>16/10/2024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5FD8BC-8991-4DC8-8091-72024CF7041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868363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3245556"/>
            <a:ext cx="2914650" cy="7735712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3245556"/>
            <a:ext cx="2914650" cy="7735712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A3C33-01B1-4AC7-8CD6-BC38DFDB6646}" type="datetimeFigureOut">
              <a:rPr lang="fr-FR" smtClean="0"/>
              <a:t>16/10/2024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5FD8BC-8991-4DC8-8091-72024CF7041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74448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49114"/>
            <a:ext cx="5915025" cy="2356556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988734"/>
            <a:ext cx="2901255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4453467"/>
            <a:ext cx="2901255" cy="6550379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988734"/>
            <a:ext cx="2915543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4453467"/>
            <a:ext cx="2915543" cy="6550379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A3C33-01B1-4AC7-8CD6-BC38DFDB6646}" type="datetimeFigureOut">
              <a:rPr lang="fr-FR" smtClean="0"/>
              <a:t>16/10/2024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5FD8BC-8991-4DC8-8091-72024CF7041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362107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A3C33-01B1-4AC7-8CD6-BC38DFDB6646}" type="datetimeFigureOut">
              <a:rPr lang="fr-FR" smtClean="0"/>
              <a:t>16/10/2024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5FD8BC-8991-4DC8-8091-72024CF7041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622934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A3C33-01B1-4AC7-8CD6-BC38DFDB6646}" type="datetimeFigureOut">
              <a:rPr lang="fr-FR" smtClean="0"/>
              <a:t>16/10/2024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5FD8BC-8991-4DC8-8091-72024CF7041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63151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755425"/>
            <a:ext cx="3471863" cy="8664222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A3C33-01B1-4AC7-8CD6-BC38DFDB6646}" type="datetimeFigureOut">
              <a:rPr lang="fr-FR" smtClean="0"/>
              <a:t>16/10/2024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5FD8BC-8991-4DC8-8091-72024CF7041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089031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755425"/>
            <a:ext cx="3471863" cy="8664222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A3C33-01B1-4AC7-8CD6-BC38DFDB6646}" type="datetimeFigureOut">
              <a:rPr lang="fr-FR" smtClean="0"/>
              <a:t>16/10/2024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5FD8BC-8991-4DC8-8091-72024CF7041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611211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649114"/>
            <a:ext cx="5915025" cy="23565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3245556"/>
            <a:ext cx="5915025" cy="77357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7A3C33-01B1-4AC7-8CD6-BC38DFDB6646}" type="datetimeFigureOut">
              <a:rPr lang="fr-FR" smtClean="0"/>
              <a:t>16/10/2024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11300181"/>
            <a:ext cx="2314575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5FD8BC-8991-4DC8-8091-72024CF7041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639091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1" name="ZoneTexte 460"/>
          <p:cNvSpPr txBox="1"/>
          <p:nvPr/>
        </p:nvSpPr>
        <p:spPr>
          <a:xfrm>
            <a:off x="11072" y="0"/>
            <a:ext cx="6846928" cy="461665"/>
          </a:xfrm>
          <a:prstGeom prst="rect">
            <a:avLst/>
          </a:prstGeom>
          <a:solidFill>
            <a:srgbClr val="00B0F0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2400" dirty="0" smtClean="0">
                <a:solidFill>
                  <a:schemeClr val="bg1"/>
                </a:solidFill>
                <a:latin typeface="Quicksand Medium" pitchFamily="50" charset="0"/>
              </a:rPr>
              <a:t>Fiche imprimable                    </a:t>
            </a:r>
            <a:endParaRPr lang="fr-FR" sz="2400" dirty="0">
              <a:solidFill>
                <a:schemeClr val="bg1"/>
              </a:solidFill>
              <a:latin typeface="Quicksand Medium" pitchFamily="50" charset="0"/>
            </a:endParaRPr>
          </a:p>
        </p:txBody>
      </p:sp>
      <p:grpSp>
        <p:nvGrpSpPr>
          <p:cNvPr id="306" name="Groupe 305"/>
          <p:cNvGrpSpPr/>
          <p:nvPr/>
        </p:nvGrpSpPr>
        <p:grpSpPr>
          <a:xfrm>
            <a:off x="194350" y="7430842"/>
            <a:ext cx="1962883" cy="2534884"/>
            <a:chOff x="2009955" y="2718373"/>
            <a:chExt cx="1962883" cy="2534884"/>
          </a:xfrm>
        </p:grpSpPr>
        <p:pic>
          <p:nvPicPr>
            <p:cNvPr id="307" name="Image 306"/>
            <p:cNvPicPr>
              <a:picLocks noChangeAspect="1"/>
            </p:cNvPicPr>
            <p:nvPr/>
          </p:nvPicPr>
          <p:blipFill rotWithShape="1">
            <a:blip r:embed="rId2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6592" b="34139"/>
            <a:stretch/>
          </p:blipFill>
          <p:spPr>
            <a:xfrm>
              <a:off x="2121308" y="2718373"/>
              <a:ext cx="1320632" cy="2491943"/>
            </a:xfrm>
            <a:prstGeom prst="rect">
              <a:avLst/>
            </a:prstGeom>
            <a:ln w="19050">
              <a:noFill/>
            </a:ln>
          </p:spPr>
        </p:pic>
        <p:sp>
          <p:nvSpPr>
            <p:cNvPr id="308" name="Rectangle 307"/>
            <p:cNvSpPr/>
            <p:nvPr/>
          </p:nvSpPr>
          <p:spPr>
            <a:xfrm>
              <a:off x="2009955" y="2718373"/>
              <a:ext cx="1962883" cy="2534884"/>
            </a:xfrm>
            <a:prstGeom prst="rect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grpSp>
        <p:nvGrpSpPr>
          <p:cNvPr id="240" name="Groupe 239"/>
          <p:cNvGrpSpPr/>
          <p:nvPr/>
        </p:nvGrpSpPr>
        <p:grpSpPr>
          <a:xfrm>
            <a:off x="228238" y="1971247"/>
            <a:ext cx="1962883" cy="2534884"/>
            <a:chOff x="2009955" y="2718373"/>
            <a:chExt cx="1962883" cy="2534884"/>
          </a:xfrm>
        </p:grpSpPr>
        <p:pic>
          <p:nvPicPr>
            <p:cNvPr id="241" name="Image 240"/>
            <p:cNvPicPr>
              <a:picLocks noChangeAspect="1"/>
            </p:cNvPicPr>
            <p:nvPr/>
          </p:nvPicPr>
          <p:blipFill rotWithShape="1">
            <a:blip r:embed="rId2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6592" b="34139"/>
            <a:stretch/>
          </p:blipFill>
          <p:spPr>
            <a:xfrm>
              <a:off x="2121308" y="2718373"/>
              <a:ext cx="1320632" cy="2491943"/>
            </a:xfrm>
            <a:prstGeom prst="rect">
              <a:avLst/>
            </a:prstGeom>
            <a:ln w="19050">
              <a:noFill/>
            </a:ln>
          </p:spPr>
        </p:pic>
        <p:sp>
          <p:nvSpPr>
            <p:cNvPr id="242" name="Rectangle 241"/>
            <p:cNvSpPr/>
            <p:nvPr/>
          </p:nvSpPr>
          <p:spPr>
            <a:xfrm>
              <a:off x="2009955" y="2718373"/>
              <a:ext cx="1962883" cy="2534884"/>
            </a:xfrm>
            <a:prstGeom prst="rect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grpSp>
        <p:nvGrpSpPr>
          <p:cNvPr id="6" name="Groupe 5"/>
          <p:cNvGrpSpPr/>
          <p:nvPr/>
        </p:nvGrpSpPr>
        <p:grpSpPr>
          <a:xfrm>
            <a:off x="2404976" y="1891571"/>
            <a:ext cx="1975113" cy="8079147"/>
            <a:chOff x="2229612" y="2956283"/>
            <a:chExt cx="1975113" cy="8079147"/>
          </a:xfrm>
        </p:grpSpPr>
        <p:sp>
          <p:nvSpPr>
            <p:cNvPr id="161" name="Rectangle 160"/>
            <p:cNvSpPr/>
            <p:nvPr/>
          </p:nvSpPr>
          <p:spPr>
            <a:xfrm>
              <a:off x="2705362" y="3163643"/>
              <a:ext cx="298906" cy="7217251"/>
            </a:xfrm>
            <a:prstGeom prst="rect">
              <a:avLst/>
            </a:prstGeom>
            <a:solidFill>
              <a:srgbClr val="AFB2BB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62" name="Rectangle 161"/>
            <p:cNvSpPr/>
            <p:nvPr/>
          </p:nvSpPr>
          <p:spPr>
            <a:xfrm>
              <a:off x="3046823" y="3163643"/>
              <a:ext cx="328462" cy="7217251"/>
            </a:xfrm>
            <a:prstGeom prst="rect">
              <a:avLst/>
            </a:prstGeom>
            <a:solidFill>
              <a:srgbClr val="AFB2BB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pic>
          <p:nvPicPr>
            <p:cNvPr id="163" name="Image 162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5299" t="82432" r="-5299" b="6642"/>
            <a:stretch/>
          </p:blipFill>
          <p:spPr>
            <a:xfrm>
              <a:off x="2422284" y="10371635"/>
              <a:ext cx="1304200" cy="485866"/>
            </a:xfrm>
            <a:prstGeom prst="rect">
              <a:avLst/>
            </a:prstGeom>
          </p:spPr>
        </p:pic>
        <p:cxnSp>
          <p:nvCxnSpPr>
            <p:cNvPr id="309" name="Connecteur droit 308"/>
            <p:cNvCxnSpPr/>
            <p:nvPr/>
          </p:nvCxnSpPr>
          <p:spPr>
            <a:xfrm>
              <a:off x="3556972" y="10344698"/>
              <a:ext cx="287079" cy="0"/>
            </a:xfrm>
            <a:prstGeom prst="line">
              <a:avLst/>
            </a:prstGeom>
            <a:ln w="381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0" name="Connecteur droit 309"/>
            <p:cNvCxnSpPr/>
            <p:nvPr/>
          </p:nvCxnSpPr>
          <p:spPr>
            <a:xfrm>
              <a:off x="3556972" y="10270640"/>
              <a:ext cx="287079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1" name="Connecteur droit 310"/>
            <p:cNvCxnSpPr/>
            <p:nvPr/>
          </p:nvCxnSpPr>
          <p:spPr>
            <a:xfrm>
              <a:off x="3556972" y="10202900"/>
              <a:ext cx="287079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2" name="Connecteur droit 311"/>
            <p:cNvCxnSpPr/>
            <p:nvPr/>
          </p:nvCxnSpPr>
          <p:spPr>
            <a:xfrm>
              <a:off x="3556972" y="10128842"/>
              <a:ext cx="287079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4" name="Connecteur droit 313"/>
            <p:cNvCxnSpPr/>
            <p:nvPr/>
          </p:nvCxnSpPr>
          <p:spPr>
            <a:xfrm>
              <a:off x="3556972" y="9993670"/>
              <a:ext cx="287079" cy="0"/>
            </a:xfrm>
            <a:prstGeom prst="line">
              <a:avLst/>
            </a:prstGeom>
            <a:ln w="1905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5" name="Connecteur droit 314"/>
            <p:cNvCxnSpPr/>
            <p:nvPr/>
          </p:nvCxnSpPr>
          <p:spPr>
            <a:xfrm>
              <a:off x="3556972" y="9925930"/>
              <a:ext cx="287079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6" name="Connecteur droit 315"/>
            <p:cNvCxnSpPr/>
            <p:nvPr/>
          </p:nvCxnSpPr>
          <p:spPr>
            <a:xfrm>
              <a:off x="3556972" y="9851872"/>
              <a:ext cx="287079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7" name="Connecteur droit 316"/>
            <p:cNvCxnSpPr/>
            <p:nvPr/>
          </p:nvCxnSpPr>
          <p:spPr>
            <a:xfrm>
              <a:off x="3556972" y="9776180"/>
              <a:ext cx="287079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8" name="Connecteur droit 317"/>
            <p:cNvCxnSpPr/>
            <p:nvPr/>
          </p:nvCxnSpPr>
          <p:spPr>
            <a:xfrm>
              <a:off x="3556972" y="9624630"/>
              <a:ext cx="287079" cy="0"/>
            </a:xfrm>
            <a:prstGeom prst="line">
              <a:avLst/>
            </a:prstGeom>
            <a:ln w="381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9" name="Connecteur droit 318"/>
            <p:cNvCxnSpPr/>
            <p:nvPr/>
          </p:nvCxnSpPr>
          <p:spPr>
            <a:xfrm>
              <a:off x="3556972" y="9556890"/>
              <a:ext cx="287079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0" name="Connecteur droit 319"/>
            <p:cNvCxnSpPr/>
            <p:nvPr/>
          </p:nvCxnSpPr>
          <p:spPr>
            <a:xfrm>
              <a:off x="3556972" y="9482832"/>
              <a:ext cx="287079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1" name="Connecteur droit 320"/>
            <p:cNvCxnSpPr/>
            <p:nvPr/>
          </p:nvCxnSpPr>
          <p:spPr>
            <a:xfrm>
              <a:off x="3556972" y="9421718"/>
              <a:ext cx="287079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2" name="Connecteur droit 321"/>
            <p:cNvCxnSpPr/>
            <p:nvPr/>
          </p:nvCxnSpPr>
          <p:spPr>
            <a:xfrm>
              <a:off x="3556972" y="9347660"/>
              <a:ext cx="287079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3" name="Connecteur droit 322"/>
            <p:cNvCxnSpPr/>
            <p:nvPr/>
          </p:nvCxnSpPr>
          <p:spPr>
            <a:xfrm>
              <a:off x="3556972" y="9279920"/>
              <a:ext cx="287079" cy="0"/>
            </a:xfrm>
            <a:prstGeom prst="line">
              <a:avLst/>
            </a:prstGeom>
            <a:ln w="1905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4" name="Connecteur droit 323"/>
            <p:cNvCxnSpPr/>
            <p:nvPr/>
          </p:nvCxnSpPr>
          <p:spPr>
            <a:xfrm>
              <a:off x="3556972" y="9205862"/>
              <a:ext cx="287079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5" name="Connecteur droit 324"/>
            <p:cNvCxnSpPr/>
            <p:nvPr/>
          </p:nvCxnSpPr>
          <p:spPr>
            <a:xfrm>
              <a:off x="3556972" y="9126194"/>
              <a:ext cx="287079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6" name="Connecteur droit 325"/>
            <p:cNvCxnSpPr/>
            <p:nvPr/>
          </p:nvCxnSpPr>
          <p:spPr>
            <a:xfrm>
              <a:off x="3556972" y="9052136"/>
              <a:ext cx="287079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7" name="Connecteur droit 326"/>
            <p:cNvCxnSpPr/>
            <p:nvPr/>
          </p:nvCxnSpPr>
          <p:spPr>
            <a:xfrm>
              <a:off x="3556972" y="8984396"/>
              <a:ext cx="287079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8" name="Connecteur droit 327"/>
            <p:cNvCxnSpPr/>
            <p:nvPr/>
          </p:nvCxnSpPr>
          <p:spPr>
            <a:xfrm>
              <a:off x="3556972" y="8910338"/>
              <a:ext cx="287079" cy="0"/>
            </a:xfrm>
            <a:prstGeom prst="line">
              <a:avLst/>
            </a:prstGeom>
            <a:ln w="381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9" name="Connecteur droit 328"/>
            <p:cNvCxnSpPr/>
            <p:nvPr/>
          </p:nvCxnSpPr>
          <p:spPr>
            <a:xfrm>
              <a:off x="3556972" y="8849224"/>
              <a:ext cx="287079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0" name="Connecteur droit 329"/>
            <p:cNvCxnSpPr/>
            <p:nvPr/>
          </p:nvCxnSpPr>
          <p:spPr>
            <a:xfrm>
              <a:off x="3556972" y="8775166"/>
              <a:ext cx="287079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1" name="Connecteur droit 330"/>
            <p:cNvCxnSpPr/>
            <p:nvPr/>
          </p:nvCxnSpPr>
          <p:spPr>
            <a:xfrm>
              <a:off x="3556972" y="8707426"/>
              <a:ext cx="287079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2" name="Connecteur droit 331"/>
            <p:cNvCxnSpPr/>
            <p:nvPr/>
          </p:nvCxnSpPr>
          <p:spPr>
            <a:xfrm>
              <a:off x="3556972" y="8633368"/>
              <a:ext cx="287079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3" name="Connecteur droit 332"/>
            <p:cNvCxnSpPr/>
            <p:nvPr/>
          </p:nvCxnSpPr>
          <p:spPr>
            <a:xfrm>
              <a:off x="3556972" y="8557676"/>
              <a:ext cx="287079" cy="0"/>
            </a:xfrm>
            <a:prstGeom prst="line">
              <a:avLst/>
            </a:prstGeom>
            <a:ln w="1905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4" name="Connecteur droit 333"/>
            <p:cNvCxnSpPr/>
            <p:nvPr/>
          </p:nvCxnSpPr>
          <p:spPr>
            <a:xfrm>
              <a:off x="3556972" y="8483618"/>
              <a:ext cx="287079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5" name="Connecteur droit 334"/>
            <p:cNvCxnSpPr/>
            <p:nvPr/>
          </p:nvCxnSpPr>
          <p:spPr>
            <a:xfrm>
              <a:off x="3556972" y="8415878"/>
              <a:ext cx="287079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6" name="Connecteur droit 335"/>
            <p:cNvCxnSpPr/>
            <p:nvPr/>
          </p:nvCxnSpPr>
          <p:spPr>
            <a:xfrm>
              <a:off x="3556972" y="8341820"/>
              <a:ext cx="287079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7" name="Connecteur droit 336"/>
            <p:cNvCxnSpPr/>
            <p:nvPr/>
          </p:nvCxnSpPr>
          <p:spPr>
            <a:xfrm>
              <a:off x="3556972" y="8280706"/>
              <a:ext cx="287079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8" name="Connecteur droit 337"/>
            <p:cNvCxnSpPr/>
            <p:nvPr/>
          </p:nvCxnSpPr>
          <p:spPr>
            <a:xfrm>
              <a:off x="3556972" y="8206648"/>
              <a:ext cx="287079" cy="0"/>
            </a:xfrm>
            <a:prstGeom prst="line">
              <a:avLst/>
            </a:prstGeom>
            <a:ln w="381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9" name="Connecteur droit 338"/>
            <p:cNvCxnSpPr/>
            <p:nvPr/>
          </p:nvCxnSpPr>
          <p:spPr>
            <a:xfrm>
              <a:off x="3556972" y="8138908"/>
              <a:ext cx="287079" cy="0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0" name="Connecteur droit 339"/>
            <p:cNvCxnSpPr/>
            <p:nvPr/>
          </p:nvCxnSpPr>
          <p:spPr>
            <a:xfrm>
              <a:off x="3556972" y="8064850"/>
              <a:ext cx="287079" cy="0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1" name="Connecteur droit 340"/>
            <p:cNvCxnSpPr/>
            <p:nvPr/>
          </p:nvCxnSpPr>
          <p:spPr>
            <a:xfrm>
              <a:off x="3556972" y="7994121"/>
              <a:ext cx="287079" cy="0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2" name="Connecteur droit 341"/>
            <p:cNvCxnSpPr/>
            <p:nvPr/>
          </p:nvCxnSpPr>
          <p:spPr>
            <a:xfrm>
              <a:off x="3556972" y="7920063"/>
              <a:ext cx="287079" cy="0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3" name="Connecteur droit 342"/>
            <p:cNvCxnSpPr/>
            <p:nvPr/>
          </p:nvCxnSpPr>
          <p:spPr>
            <a:xfrm>
              <a:off x="3556972" y="7852323"/>
              <a:ext cx="287079" cy="0"/>
            </a:xfrm>
            <a:prstGeom prst="line">
              <a:avLst/>
            </a:prstGeom>
            <a:ln w="1905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4" name="Connecteur droit 343"/>
            <p:cNvCxnSpPr/>
            <p:nvPr/>
          </p:nvCxnSpPr>
          <p:spPr>
            <a:xfrm>
              <a:off x="3556972" y="7778265"/>
              <a:ext cx="287079" cy="0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5" name="Connecteur droit 344"/>
            <p:cNvCxnSpPr/>
            <p:nvPr/>
          </p:nvCxnSpPr>
          <p:spPr>
            <a:xfrm>
              <a:off x="3556972" y="7717151"/>
              <a:ext cx="287079" cy="0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6" name="Connecteur droit 345"/>
            <p:cNvCxnSpPr/>
            <p:nvPr/>
          </p:nvCxnSpPr>
          <p:spPr>
            <a:xfrm>
              <a:off x="3556972" y="7643093"/>
              <a:ext cx="287079" cy="0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7" name="Connecteur droit 346"/>
            <p:cNvCxnSpPr/>
            <p:nvPr/>
          </p:nvCxnSpPr>
          <p:spPr>
            <a:xfrm>
              <a:off x="3556972" y="7575353"/>
              <a:ext cx="287079" cy="0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8" name="Connecteur droit 347"/>
            <p:cNvCxnSpPr/>
            <p:nvPr/>
          </p:nvCxnSpPr>
          <p:spPr>
            <a:xfrm>
              <a:off x="3556972" y="7501295"/>
              <a:ext cx="287079" cy="0"/>
            </a:xfrm>
            <a:prstGeom prst="line">
              <a:avLst/>
            </a:prstGeom>
            <a:ln w="381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9" name="Connecteur droit 348"/>
            <p:cNvCxnSpPr/>
            <p:nvPr/>
          </p:nvCxnSpPr>
          <p:spPr>
            <a:xfrm>
              <a:off x="3556972" y="7425603"/>
              <a:ext cx="287079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0" name="Connecteur droit 349"/>
            <p:cNvCxnSpPr/>
            <p:nvPr/>
          </p:nvCxnSpPr>
          <p:spPr>
            <a:xfrm>
              <a:off x="3556972" y="7351545"/>
              <a:ext cx="287079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1" name="Connecteur droit 350"/>
            <p:cNvCxnSpPr/>
            <p:nvPr/>
          </p:nvCxnSpPr>
          <p:spPr>
            <a:xfrm>
              <a:off x="3556972" y="7283805"/>
              <a:ext cx="287079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2" name="Connecteur droit 351"/>
            <p:cNvCxnSpPr/>
            <p:nvPr/>
          </p:nvCxnSpPr>
          <p:spPr>
            <a:xfrm>
              <a:off x="3556972" y="7209747"/>
              <a:ext cx="287079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3" name="Connecteur droit 352"/>
            <p:cNvCxnSpPr/>
            <p:nvPr/>
          </p:nvCxnSpPr>
          <p:spPr>
            <a:xfrm>
              <a:off x="3556972" y="7148633"/>
              <a:ext cx="287079" cy="0"/>
            </a:xfrm>
            <a:prstGeom prst="line">
              <a:avLst/>
            </a:prstGeom>
            <a:ln w="1905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4" name="Connecteur droit 353"/>
            <p:cNvCxnSpPr/>
            <p:nvPr/>
          </p:nvCxnSpPr>
          <p:spPr>
            <a:xfrm>
              <a:off x="3556972" y="7074575"/>
              <a:ext cx="287079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5" name="Connecteur droit 354"/>
            <p:cNvCxnSpPr/>
            <p:nvPr/>
          </p:nvCxnSpPr>
          <p:spPr>
            <a:xfrm>
              <a:off x="3556972" y="7006835"/>
              <a:ext cx="287079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6" name="Connecteur droit 355"/>
            <p:cNvCxnSpPr/>
            <p:nvPr/>
          </p:nvCxnSpPr>
          <p:spPr>
            <a:xfrm>
              <a:off x="3556972" y="6932777"/>
              <a:ext cx="287079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7" name="Connecteur droit 356"/>
            <p:cNvCxnSpPr/>
            <p:nvPr/>
          </p:nvCxnSpPr>
          <p:spPr>
            <a:xfrm>
              <a:off x="3556972" y="6853109"/>
              <a:ext cx="287079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8" name="Connecteur droit 357"/>
            <p:cNvCxnSpPr/>
            <p:nvPr/>
          </p:nvCxnSpPr>
          <p:spPr>
            <a:xfrm>
              <a:off x="3556972" y="6779051"/>
              <a:ext cx="287079" cy="0"/>
            </a:xfrm>
            <a:prstGeom prst="line">
              <a:avLst/>
            </a:prstGeom>
            <a:ln w="381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9" name="Connecteur droit 358"/>
            <p:cNvCxnSpPr/>
            <p:nvPr/>
          </p:nvCxnSpPr>
          <p:spPr>
            <a:xfrm>
              <a:off x="3556972" y="6711311"/>
              <a:ext cx="287079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0" name="Connecteur droit 359"/>
            <p:cNvCxnSpPr/>
            <p:nvPr/>
          </p:nvCxnSpPr>
          <p:spPr>
            <a:xfrm>
              <a:off x="3556972" y="6637253"/>
              <a:ext cx="287079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1" name="Connecteur droit 360"/>
            <p:cNvCxnSpPr/>
            <p:nvPr/>
          </p:nvCxnSpPr>
          <p:spPr>
            <a:xfrm>
              <a:off x="3556972" y="6576139"/>
              <a:ext cx="287079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2" name="Connecteur droit 361"/>
            <p:cNvCxnSpPr/>
            <p:nvPr/>
          </p:nvCxnSpPr>
          <p:spPr>
            <a:xfrm>
              <a:off x="3556972" y="6502081"/>
              <a:ext cx="287079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3" name="Connecteur droit 362"/>
            <p:cNvCxnSpPr/>
            <p:nvPr/>
          </p:nvCxnSpPr>
          <p:spPr>
            <a:xfrm>
              <a:off x="3556972" y="6434341"/>
              <a:ext cx="287079" cy="0"/>
            </a:xfrm>
            <a:prstGeom prst="line">
              <a:avLst/>
            </a:prstGeom>
            <a:ln w="1905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4" name="Connecteur droit 363"/>
            <p:cNvCxnSpPr/>
            <p:nvPr/>
          </p:nvCxnSpPr>
          <p:spPr>
            <a:xfrm>
              <a:off x="3556972" y="6360283"/>
              <a:ext cx="287079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5" name="Connecteur droit 364"/>
            <p:cNvCxnSpPr/>
            <p:nvPr/>
          </p:nvCxnSpPr>
          <p:spPr>
            <a:xfrm>
              <a:off x="3556972" y="6284591"/>
              <a:ext cx="287079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6" name="Connecteur droit 365"/>
            <p:cNvCxnSpPr/>
            <p:nvPr/>
          </p:nvCxnSpPr>
          <p:spPr>
            <a:xfrm>
              <a:off x="3556972" y="6210533"/>
              <a:ext cx="287079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7" name="Connecteur droit 366"/>
            <p:cNvCxnSpPr/>
            <p:nvPr/>
          </p:nvCxnSpPr>
          <p:spPr>
            <a:xfrm>
              <a:off x="3556972" y="6142793"/>
              <a:ext cx="287079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8" name="Connecteur droit 367"/>
            <p:cNvCxnSpPr/>
            <p:nvPr/>
          </p:nvCxnSpPr>
          <p:spPr>
            <a:xfrm>
              <a:off x="3556972" y="6064860"/>
              <a:ext cx="287079" cy="0"/>
            </a:xfrm>
            <a:prstGeom prst="line">
              <a:avLst/>
            </a:prstGeom>
            <a:ln w="381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9" name="Connecteur droit 368"/>
            <p:cNvCxnSpPr/>
            <p:nvPr/>
          </p:nvCxnSpPr>
          <p:spPr>
            <a:xfrm>
              <a:off x="3556972" y="9703855"/>
              <a:ext cx="287079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0" name="Connecteur droit 369"/>
            <p:cNvCxnSpPr/>
            <p:nvPr/>
          </p:nvCxnSpPr>
          <p:spPr>
            <a:xfrm>
              <a:off x="3556972" y="5966562"/>
              <a:ext cx="287079" cy="0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1" name="Connecteur droit 370"/>
            <p:cNvCxnSpPr/>
            <p:nvPr/>
          </p:nvCxnSpPr>
          <p:spPr>
            <a:xfrm>
              <a:off x="3556972" y="5892504"/>
              <a:ext cx="287079" cy="0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2" name="Connecteur droit 371"/>
            <p:cNvCxnSpPr/>
            <p:nvPr/>
          </p:nvCxnSpPr>
          <p:spPr>
            <a:xfrm>
              <a:off x="3556972" y="5821775"/>
              <a:ext cx="287079" cy="0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3" name="Connecteur droit 372"/>
            <p:cNvCxnSpPr/>
            <p:nvPr/>
          </p:nvCxnSpPr>
          <p:spPr>
            <a:xfrm>
              <a:off x="3556972" y="5747717"/>
              <a:ext cx="287079" cy="0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4" name="Connecteur droit 373"/>
            <p:cNvCxnSpPr/>
            <p:nvPr/>
          </p:nvCxnSpPr>
          <p:spPr>
            <a:xfrm>
              <a:off x="3556972" y="5679977"/>
              <a:ext cx="287079" cy="0"/>
            </a:xfrm>
            <a:prstGeom prst="line">
              <a:avLst/>
            </a:prstGeom>
            <a:ln w="1905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5" name="Connecteur droit 374"/>
            <p:cNvCxnSpPr/>
            <p:nvPr/>
          </p:nvCxnSpPr>
          <p:spPr>
            <a:xfrm>
              <a:off x="3556972" y="5605919"/>
              <a:ext cx="287079" cy="0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6" name="Connecteur droit 375"/>
            <p:cNvCxnSpPr/>
            <p:nvPr/>
          </p:nvCxnSpPr>
          <p:spPr>
            <a:xfrm>
              <a:off x="3556972" y="5544805"/>
              <a:ext cx="287079" cy="0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7" name="Connecteur droit 376"/>
            <p:cNvCxnSpPr/>
            <p:nvPr/>
          </p:nvCxnSpPr>
          <p:spPr>
            <a:xfrm>
              <a:off x="3556972" y="5470747"/>
              <a:ext cx="287079" cy="0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8" name="Connecteur droit 377"/>
            <p:cNvCxnSpPr/>
            <p:nvPr/>
          </p:nvCxnSpPr>
          <p:spPr>
            <a:xfrm>
              <a:off x="3556972" y="5403007"/>
              <a:ext cx="287079" cy="0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9" name="Connecteur droit 378"/>
            <p:cNvCxnSpPr/>
            <p:nvPr/>
          </p:nvCxnSpPr>
          <p:spPr>
            <a:xfrm>
              <a:off x="3556972" y="5328949"/>
              <a:ext cx="287079" cy="0"/>
            </a:xfrm>
            <a:prstGeom prst="line">
              <a:avLst/>
            </a:prstGeom>
            <a:ln w="38100">
              <a:solidFill>
                <a:schemeClr val="accent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0" name="Connecteur droit 379"/>
            <p:cNvCxnSpPr/>
            <p:nvPr/>
          </p:nvCxnSpPr>
          <p:spPr>
            <a:xfrm>
              <a:off x="3556972" y="5253257"/>
              <a:ext cx="287079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1" name="Connecteur droit 380"/>
            <p:cNvCxnSpPr/>
            <p:nvPr/>
          </p:nvCxnSpPr>
          <p:spPr>
            <a:xfrm>
              <a:off x="3556972" y="5179199"/>
              <a:ext cx="287079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2" name="Connecteur droit 381"/>
            <p:cNvCxnSpPr/>
            <p:nvPr/>
          </p:nvCxnSpPr>
          <p:spPr>
            <a:xfrm>
              <a:off x="3556972" y="5111459"/>
              <a:ext cx="287079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3" name="Connecteur droit 382"/>
            <p:cNvCxnSpPr/>
            <p:nvPr/>
          </p:nvCxnSpPr>
          <p:spPr>
            <a:xfrm>
              <a:off x="3556972" y="5037401"/>
              <a:ext cx="287079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4" name="Connecteur droit 383"/>
            <p:cNvCxnSpPr/>
            <p:nvPr/>
          </p:nvCxnSpPr>
          <p:spPr>
            <a:xfrm>
              <a:off x="3556972" y="4976287"/>
              <a:ext cx="287079" cy="0"/>
            </a:xfrm>
            <a:prstGeom prst="line">
              <a:avLst/>
            </a:prstGeom>
            <a:ln w="1905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5" name="Connecteur droit 384"/>
            <p:cNvCxnSpPr/>
            <p:nvPr/>
          </p:nvCxnSpPr>
          <p:spPr>
            <a:xfrm>
              <a:off x="3556972" y="4902229"/>
              <a:ext cx="287079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6" name="Connecteur droit 385"/>
            <p:cNvCxnSpPr/>
            <p:nvPr/>
          </p:nvCxnSpPr>
          <p:spPr>
            <a:xfrm>
              <a:off x="3556972" y="4834489"/>
              <a:ext cx="287079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7" name="Connecteur droit 386"/>
            <p:cNvCxnSpPr/>
            <p:nvPr/>
          </p:nvCxnSpPr>
          <p:spPr>
            <a:xfrm>
              <a:off x="3556972" y="4760431"/>
              <a:ext cx="287079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8" name="Connecteur droit 387"/>
            <p:cNvCxnSpPr/>
            <p:nvPr/>
          </p:nvCxnSpPr>
          <p:spPr>
            <a:xfrm>
              <a:off x="3556972" y="4680763"/>
              <a:ext cx="287079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9" name="Connecteur droit 388"/>
            <p:cNvCxnSpPr/>
            <p:nvPr/>
          </p:nvCxnSpPr>
          <p:spPr>
            <a:xfrm>
              <a:off x="3556972" y="4606705"/>
              <a:ext cx="287079" cy="0"/>
            </a:xfrm>
            <a:prstGeom prst="line">
              <a:avLst/>
            </a:prstGeom>
            <a:ln w="38100">
              <a:solidFill>
                <a:schemeClr val="accent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0" name="Connecteur droit 389"/>
            <p:cNvCxnSpPr/>
            <p:nvPr/>
          </p:nvCxnSpPr>
          <p:spPr>
            <a:xfrm>
              <a:off x="3556972" y="4538965"/>
              <a:ext cx="287079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1" name="Connecteur droit 390"/>
            <p:cNvCxnSpPr/>
            <p:nvPr/>
          </p:nvCxnSpPr>
          <p:spPr>
            <a:xfrm>
              <a:off x="3556972" y="4464907"/>
              <a:ext cx="287079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2" name="Connecteur droit 391"/>
            <p:cNvCxnSpPr/>
            <p:nvPr/>
          </p:nvCxnSpPr>
          <p:spPr>
            <a:xfrm>
              <a:off x="3556972" y="4403793"/>
              <a:ext cx="287079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3" name="Connecteur droit 392"/>
            <p:cNvCxnSpPr/>
            <p:nvPr/>
          </p:nvCxnSpPr>
          <p:spPr>
            <a:xfrm>
              <a:off x="3556972" y="4329735"/>
              <a:ext cx="287079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4" name="Connecteur droit 393"/>
            <p:cNvCxnSpPr/>
            <p:nvPr/>
          </p:nvCxnSpPr>
          <p:spPr>
            <a:xfrm>
              <a:off x="3556972" y="4261995"/>
              <a:ext cx="287079" cy="0"/>
            </a:xfrm>
            <a:prstGeom prst="line">
              <a:avLst/>
            </a:prstGeom>
            <a:ln w="1905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5" name="Connecteur droit 394"/>
            <p:cNvCxnSpPr/>
            <p:nvPr/>
          </p:nvCxnSpPr>
          <p:spPr>
            <a:xfrm>
              <a:off x="3556972" y="4187937"/>
              <a:ext cx="287079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6" name="Connecteur droit 395"/>
            <p:cNvCxnSpPr/>
            <p:nvPr/>
          </p:nvCxnSpPr>
          <p:spPr>
            <a:xfrm>
              <a:off x="3556972" y="4112245"/>
              <a:ext cx="287079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7" name="Connecteur droit 396"/>
            <p:cNvCxnSpPr/>
            <p:nvPr/>
          </p:nvCxnSpPr>
          <p:spPr>
            <a:xfrm>
              <a:off x="3556972" y="4038187"/>
              <a:ext cx="287079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8" name="Connecteur droit 397"/>
            <p:cNvCxnSpPr/>
            <p:nvPr/>
          </p:nvCxnSpPr>
          <p:spPr>
            <a:xfrm>
              <a:off x="3556972" y="3970447"/>
              <a:ext cx="287079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9" name="Connecteur droit 398"/>
            <p:cNvCxnSpPr/>
            <p:nvPr/>
          </p:nvCxnSpPr>
          <p:spPr>
            <a:xfrm>
              <a:off x="3556972" y="3896389"/>
              <a:ext cx="287079" cy="0"/>
            </a:xfrm>
            <a:prstGeom prst="line">
              <a:avLst/>
            </a:prstGeom>
            <a:ln w="381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00" name="ZoneTexte 399"/>
            <p:cNvSpPr txBox="1"/>
            <p:nvPr/>
          </p:nvSpPr>
          <p:spPr>
            <a:xfrm>
              <a:off x="3809591" y="10160032"/>
              <a:ext cx="30168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dirty="0" smtClean="0">
                  <a:solidFill>
                    <a:schemeClr val="accent5">
                      <a:lumMod val="75000"/>
                    </a:schemeClr>
                  </a:solidFill>
                </a:rPr>
                <a:t>0</a:t>
              </a:r>
              <a:endParaRPr lang="fr-FR" dirty="0">
                <a:solidFill>
                  <a:schemeClr val="accent5">
                    <a:lumMod val="75000"/>
                  </a:schemeClr>
                </a:solidFill>
              </a:endParaRPr>
            </a:p>
          </p:txBody>
        </p:sp>
        <p:sp>
          <p:nvSpPr>
            <p:cNvPr id="401" name="ZoneTexte 400"/>
            <p:cNvSpPr txBox="1"/>
            <p:nvPr/>
          </p:nvSpPr>
          <p:spPr>
            <a:xfrm>
              <a:off x="3793771" y="9444448"/>
              <a:ext cx="30168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dirty="0">
                  <a:solidFill>
                    <a:schemeClr val="accent5">
                      <a:lumMod val="75000"/>
                    </a:schemeClr>
                  </a:solidFill>
                </a:rPr>
                <a:t>1</a:t>
              </a:r>
            </a:p>
          </p:txBody>
        </p:sp>
        <p:sp>
          <p:nvSpPr>
            <p:cNvPr id="402" name="ZoneTexte 401"/>
            <p:cNvSpPr txBox="1"/>
            <p:nvPr/>
          </p:nvSpPr>
          <p:spPr>
            <a:xfrm>
              <a:off x="3777951" y="8728864"/>
              <a:ext cx="30168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dirty="0" smtClean="0">
                  <a:solidFill>
                    <a:schemeClr val="accent5">
                      <a:lumMod val="75000"/>
                    </a:schemeClr>
                  </a:solidFill>
                </a:rPr>
                <a:t>2</a:t>
              </a:r>
              <a:endParaRPr lang="fr-FR" dirty="0">
                <a:solidFill>
                  <a:schemeClr val="accent5">
                    <a:lumMod val="75000"/>
                  </a:schemeClr>
                </a:solidFill>
              </a:endParaRPr>
            </a:p>
          </p:txBody>
        </p:sp>
        <p:sp>
          <p:nvSpPr>
            <p:cNvPr id="403" name="ZoneTexte 402"/>
            <p:cNvSpPr txBox="1"/>
            <p:nvPr/>
          </p:nvSpPr>
          <p:spPr>
            <a:xfrm>
              <a:off x="3766006" y="8013280"/>
              <a:ext cx="30168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dirty="0">
                  <a:solidFill>
                    <a:schemeClr val="accent5">
                      <a:lumMod val="75000"/>
                    </a:schemeClr>
                  </a:solidFill>
                </a:rPr>
                <a:t>3</a:t>
              </a:r>
            </a:p>
          </p:txBody>
        </p:sp>
        <p:sp>
          <p:nvSpPr>
            <p:cNvPr id="404" name="ZoneTexte 403"/>
            <p:cNvSpPr txBox="1"/>
            <p:nvPr/>
          </p:nvSpPr>
          <p:spPr>
            <a:xfrm>
              <a:off x="3773436" y="7297696"/>
              <a:ext cx="30168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dirty="0" smtClean="0">
                  <a:solidFill>
                    <a:schemeClr val="accent5">
                      <a:lumMod val="75000"/>
                    </a:schemeClr>
                  </a:solidFill>
                </a:rPr>
                <a:t>4</a:t>
              </a:r>
              <a:endParaRPr lang="fr-FR" dirty="0">
                <a:solidFill>
                  <a:schemeClr val="accent5">
                    <a:lumMod val="75000"/>
                  </a:schemeClr>
                </a:solidFill>
              </a:endParaRPr>
            </a:p>
          </p:txBody>
        </p:sp>
        <p:sp>
          <p:nvSpPr>
            <p:cNvPr id="405" name="ZoneTexte 404"/>
            <p:cNvSpPr txBox="1"/>
            <p:nvPr/>
          </p:nvSpPr>
          <p:spPr>
            <a:xfrm>
              <a:off x="3773436" y="6589110"/>
              <a:ext cx="30168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dirty="0">
                  <a:solidFill>
                    <a:schemeClr val="accent5">
                      <a:lumMod val="75000"/>
                    </a:schemeClr>
                  </a:solidFill>
                </a:rPr>
                <a:t>5</a:t>
              </a:r>
            </a:p>
          </p:txBody>
        </p:sp>
        <p:sp>
          <p:nvSpPr>
            <p:cNvPr id="406" name="ZoneTexte 405"/>
            <p:cNvSpPr txBox="1"/>
            <p:nvPr/>
          </p:nvSpPr>
          <p:spPr>
            <a:xfrm>
              <a:off x="3766006" y="5882021"/>
              <a:ext cx="30168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dirty="0" smtClean="0">
                  <a:solidFill>
                    <a:schemeClr val="accent5">
                      <a:lumMod val="75000"/>
                    </a:schemeClr>
                  </a:solidFill>
                </a:rPr>
                <a:t>6</a:t>
              </a:r>
              <a:endParaRPr lang="fr-FR" dirty="0">
                <a:solidFill>
                  <a:schemeClr val="accent5">
                    <a:lumMod val="75000"/>
                  </a:schemeClr>
                </a:solidFill>
              </a:endParaRPr>
            </a:p>
          </p:txBody>
        </p:sp>
        <p:sp>
          <p:nvSpPr>
            <p:cNvPr id="407" name="ZoneTexte 406"/>
            <p:cNvSpPr txBox="1"/>
            <p:nvPr/>
          </p:nvSpPr>
          <p:spPr>
            <a:xfrm>
              <a:off x="3786021" y="5137874"/>
              <a:ext cx="30168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dirty="0">
                  <a:solidFill>
                    <a:schemeClr val="accent5">
                      <a:lumMod val="75000"/>
                    </a:schemeClr>
                  </a:solidFill>
                </a:rPr>
                <a:t>7</a:t>
              </a:r>
            </a:p>
          </p:txBody>
        </p:sp>
        <p:sp>
          <p:nvSpPr>
            <p:cNvPr id="408" name="ZoneTexte 407"/>
            <p:cNvSpPr txBox="1"/>
            <p:nvPr/>
          </p:nvSpPr>
          <p:spPr>
            <a:xfrm>
              <a:off x="3794411" y="4393727"/>
              <a:ext cx="30168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dirty="0" smtClean="0">
                  <a:solidFill>
                    <a:schemeClr val="accent5">
                      <a:lumMod val="75000"/>
                    </a:schemeClr>
                  </a:solidFill>
                </a:rPr>
                <a:t>8</a:t>
              </a:r>
              <a:endParaRPr lang="fr-FR" dirty="0">
                <a:solidFill>
                  <a:schemeClr val="accent5">
                    <a:lumMod val="75000"/>
                  </a:schemeClr>
                </a:solidFill>
              </a:endParaRPr>
            </a:p>
          </p:txBody>
        </p:sp>
        <p:sp>
          <p:nvSpPr>
            <p:cNvPr id="409" name="ZoneTexte 408"/>
            <p:cNvSpPr txBox="1"/>
            <p:nvPr/>
          </p:nvSpPr>
          <p:spPr>
            <a:xfrm>
              <a:off x="3786021" y="3709333"/>
              <a:ext cx="30168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dirty="0">
                  <a:solidFill>
                    <a:schemeClr val="accent5">
                      <a:lumMod val="75000"/>
                    </a:schemeClr>
                  </a:solidFill>
                </a:rPr>
                <a:t>9</a:t>
              </a:r>
            </a:p>
          </p:txBody>
        </p:sp>
        <p:cxnSp>
          <p:nvCxnSpPr>
            <p:cNvPr id="410" name="Connecteur droit 409"/>
            <p:cNvCxnSpPr/>
            <p:nvPr/>
          </p:nvCxnSpPr>
          <p:spPr>
            <a:xfrm>
              <a:off x="3548582" y="3815813"/>
              <a:ext cx="287079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1" name="Connecteur droit 410"/>
            <p:cNvCxnSpPr/>
            <p:nvPr/>
          </p:nvCxnSpPr>
          <p:spPr>
            <a:xfrm>
              <a:off x="3548582" y="3741755"/>
              <a:ext cx="287079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2" name="Connecteur droit 411"/>
            <p:cNvCxnSpPr/>
            <p:nvPr/>
          </p:nvCxnSpPr>
          <p:spPr>
            <a:xfrm>
              <a:off x="3548582" y="3674015"/>
              <a:ext cx="287079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3" name="Connecteur droit 412"/>
            <p:cNvCxnSpPr/>
            <p:nvPr/>
          </p:nvCxnSpPr>
          <p:spPr>
            <a:xfrm>
              <a:off x="3548582" y="3599957"/>
              <a:ext cx="287079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4" name="Connecteur droit 413"/>
            <p:cNvCxnSpPr/>
            <p:nvPr/>
          </p:nvCxnSpPr>
          <p:spPr>
            <a:xfrm>
              <a:off x="3548582" y="3538843"/>
              <a:ext cx="287079" cy="0"/>
            </a:xfrm>
            <a:prstGeom prst="line">
              <a:avLst/>
            </a:prstGeom>
            <a:ln w="1905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5" name="Connecteur droit 414"/>
            <p:cNvCxnSpPr/>
            <p:nvPr/>
          </p:nvCxnSpPr>
          <p:spPr>
            <a:xfrm>
              <a:off x="3548582" y="3464785"/>
              <a:ext cx="287079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6" name="Connecteur droit 415"/>
            <p:cNvCxnSpPr/>
            <p:nvPr/>
          </p:nvCxnSpPr>
          <p:spPr>
            <a:xfrm>
              <a:off x="3548582" y="3397045"/>
              <a:ext cx="287079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7" name="Connecteur droit 416"/>
            <p:cNvCxnSpPr/>
            <p:nvPr/>
          </p:nvCxnSpPr>
          <p:spPr>
            <a:xfrm>
              <a:off x="3548582" y="3322987"/>
              <a:ext cx="287079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8" name="Connecteur droit 417"/>
            <p:cNvCxnSpPr/>
            <p:nvPr/>
          </p:nvCxnSpPr>
          <p:spPr>
            <a:xfrm>
              <a:off x="3548582" y="3243319"/>
              <a:ext cx="287079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9" name="Connecteur droit 418"/>
            <p:cNvCxnSpPr/>
            <p:nvPr/>
          </p:nvCxnSpPr>
          <p:spPr>
            <a:xfrm>
              <a:off x="3548582" y="3169261"/>
              <a:ext cx="287079" cy="0"/>
            </a:xfrm>
            <a:prstGeom prst="line">
              <a:avLst/>
            </a:prstGeom>
            <a:ln w="38100">
              <a:solidFill>
                <a:schemeClr val="accent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30" name="ZoneTexte 429"/>
            <p:cNvSpPr txBox="1"/>
            <p:nvPr/>
          </p:nvSpPr>
          <p:spPr>
            <a:xfrm>
              <a:off x="3786021" y="2956283"/>
              <a:ext cx="41870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dirty="0" smtClean="0">
                  <a:solidFill>
                    <a:schemeClr val="accent5">
                      <a:lumMod val="75000"/>
                    </a:schemeClr>
                  </a:solidFill>
                </a:rPr>
                <a:t>10</a:t>
              </a:r>
              <a:endParaRPr lang="fr-FR" dirty="0">
                <a:solidFill>
                  <a:schemeClr val="accent5">
                    <a:lumMod val="75000"/>
                  </a:schemeClr>
                </a:solidFill>
              </a:endParaRPr>
            </a:p>
          </p:txBody>
        </p:sp>
        <p:cxnSp>
          <p:nvCxnSpPr>
            <p:cNvPr id="512" name="Connecteur droit 511"/>
            <p:cNvCxnSpPr/>
            <p:nvPr/>
          </p:nvCxnSpPr>
          <p:spPr>
            <a:xfrm>
              <a:off x="3548582" y="10058605"/>
              <a:ext cx="287079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" name="Rectangle 3"/>
            <p:cNvSpPr/>
            <p:nvPr/>
          </p:nvSpPr>
          <p:spPr>
            <a:xfrm>
              <a:off x="2229612" y="3035959"/>
              <a:ext cx="1975113" cy="7999471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grpSp>
        <p:nvGrpSpPr>
          <p:cNvPr id="5" name="Groupe 4"/>
          <p:cNvGrpSpPr/>
          <p:nvPr/>
        </p:nvGrpSpPr>
        <p:grpSpPr>
          <a:xfrm>
            <a:off x="4670799" y="1971247"/>
            <a:ext cx="1943829" cy="7999471"/>
            <a:chOff x="4520487" y="3035959"/>
            <a:chExt cx="1943829" cy="7999471"/>
          </a:xfrm>
        </p:grpSpPr>
        <p:sp>
          <p:nvSpPr>
            <p:cNvPr id="123" name="Rectangle 122"/>
            <p:cNvSpPr/>
            <p:nvPr/>
          </p:nvSpPr>
          <p:spPr>
            <a:xfrm>
              <a:off x="4964953" y="3243319"/>
              <a:ext cx="298906" cy="7217251"/>
            </a:xfrm>
            <a:prstGeom prst="rect">
              <a:avLst/>
            </a:prstGeom>
            <a:solidFill>
              <a:srgbClr val="AFB2BB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24" name="Rectangle 123"/>
            <p:cNvSpPr/>
            <p:nvPr/>
          </p:nvSpPr>
          <p:spPr>
            <a:xfrm>
              <a:off x="5306414" y="3243319"/>
              <a:ext cx="328462" cy="7217251"/>
            </a:xfrm>
            <a:prstGeom prst="rect">
              <a:avLst/>
            </a:prstGeom>
            <a:solidFill>
              <a:srgbClr val="AFB2BB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pic>
          <p:nvPicPr>
            <p:cNvPr id="125" name="Image 124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5299" t="82432" r="-5299" b="6642"/>
            <a:stretch/>
          </p:blipFill>
          <p:spPr>
            <a:xfrm>
              <a:off x="4681875" y="10451311"/>
              <a:ext cx="1304200" cy="485866"/>
            </a:xfrm>
            <a:prstGeom prst="rect">
              <a:avLst/>
            </a:prstGeom>
          </p:spPr>
        </p:pic>
        <p:cxnSp>
          <p:nvCxnSpPr>
            <p:cNvPr id="126" name="Connecteur droit 125"/>
            <p:cNvCxnSpPr/>
            <p:nvPr/>
          </p:nvCxnSpPr>
          <p:spPr>
            <a:xfrm>
              <a:off x="5816563" y="10424374"/>
              <a:ext cx="287079" cy="0"/>
            </a:xfrm>
            <a:prstGeom prst="line">
              <a:avLst/>
            </a:prstGeom>
            <a:ln w="381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7" name="Connecteur droit 126"/>
            <p:cNvCxnSpPr/>
            <p:nvPr/>
          </p:nvCxnSpPr>
          <p:spPr>
            <a:xfrm>
              <a:off x="5816563" y="10350316"/>
              <a:ext cx="287079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8" name="Connecteur droit 127"/>
            <p:cNvCxnSpPr/>
            <p:nvPr/>
          </p:nvCxnSpPr>
          <p:spPr>
            <a:xfrm>
              <a:off x="5816563" y="10282576"/>
              <a:ext cx="287079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9" name="Connecteur droit 128"/>
            <p:cNvCxnSpPr/>
            <p:nvPr/>
          </p:nvCxnSpPr>
          <p:spPr>
            <a:xfrm>
              <a:off x="5816563" y="10208518"/>
              <a:ext cx="287079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0" name="Connecteur droit 129"/>
            <p:cNvCxnSpPr/>
            <p:nvPr/>
          </p:nvCxnSpPr>
          <p:spPr>
            <a:xfrm>
              <a:off x="5816563" y="10073346"/>
              <a:ext cx="287079" cy="0"/>
            </a:xfrm>
            <a:prstGeom prst="line">
              <a:avLst/>
            </a:prstGeom>
            <a:ln w="1905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1" name="Connecteur droit 130"/>
            <p:cNvCxnSpPr/>
            <p:nvPr/>
          </p:nvCxnSpPr>
          <p:spPr>
            <a:xfrm>
              <a:off x="5816563" y="10005606"/>
              <a:ext cx="287079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2" name="Connecteur droit 131"/>
            <p:cNvCxnSpPr/>
            <p:nvPr/>
          </p:nvCxnSpPr>
          <p:spPr>
            <a:xfrm>
              <a:off x="5816563" y="9931548"/>
              <a:ext cx="287079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3" name="Connecteur droit 132"/>
            <p:cNvCxnSpPr/>
            <p:nvPr/>
          </p:nvCxnSpPr>
          <p:spPr>
            <a:xfrm>
              <a:off x="5816563" y="9855856"/>
              <a:ext cx="287079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4" name="Connecteur droit 133"/>
            <p:cNvCxnSpPr/>
            <p:nvPr/>
          </p:nvCxnSpPr>
          <p:spPr>
            <a:xfrm>
              <a:off x="5816563" y="9704306"/>
              <a:ext cx="287079" cy="0"/>
            </a:xfrm>
            <a:prstGeom prst="line">
              <a:avLst/>
            </a:prstGeom>
            <a:ln w="381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5" name="Connecteur droit 134"/>
            <p:cNvCxnSpPr/>
            <p:nvPr/>
          </p:nvCxnSpPr>
          <p:spPr>
            <a:xfrm>
              <a:off x="5816563" y="9636566"/>
              <a:ext cx="287079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6" name="Connecteur droit 135"/>
            <p:cNvCxnSpPr/>
            <p:nvPr/>
          </p:nvCxnSpPr>
          <p:spPr>
            <a:xfrm>
              <a:off x="5816563" y="9562508"/>
              <a:ext cx="287079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7" name="Connecteur droit 136"/>
            <p:cNvCxnSpPr/>
            <p:nvPr/>
          </p:nvCxnSpPr>
          <p:spPr>
            <a:xfrm>
              <a:off x="5816563" y="9501394"/>
              <a:ext cx="287079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8" name="Connecteur droit 137"/>
            <p:cNvCxnSpPr/>
            <p:nvPr/>
          </p:nvCxnSpPr>
          <p:spPr>
            <a:xfrm>
              <a:off x="5816563" y="9427336"/>
              <a:ext cx="287079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9" name="Connecteur droit 138"/>
            <p:cNvCxnSpPr/>
            <p:nvPr/>
          </p:nvCxnSpPr>
          <p:spPr>
            <a:xfrm>
              <a:off x="5816563" y="9359596"/>
              <a:ext cx="287079" cy="0"/>
            </a:xfrm>
            <a:prstGeom prst="line">
              <a:avLst/>
            </a:prstGeom>
            <a:ln w="1905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0" name="Connecteur droit 139"/>
            <p:cNvCxnSpPr/>
            <p:nvPr/>
          </p:nvCxnSpPr>
          <p:spPr>
            <a:xfrm>
              <a:off x="5816563" y="9285538"/>
              <a:ext cx="287079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1" name="Connecteur droit 140"/>
            <p:cNvCxnSpPr/>
            <p:nvPr/>
          </p:nvCxnSpPr>
          <p:spPr>
            <a:xfrm>
              <a:off x="5816563" y="9205870"/>
              <a:ext cx="287079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2" name="Connecteur droit 141"/>
            <p:cNvCxnSpPr/>
            <p:nvPr/>
          </p:nvCxnSpPr>
          <p:spPr>
            <a:xfrm>
              <a:off x="5816563" y="9131812"/>
              <a:ext cx="287079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3" name="Connecteur droit 142"/>
            <p:cNvCxnSpPr/>
            <p:nvPr/>
          </p:nvCxnSpPr>
          <p:spPr>
            <a:xfrm>
              <a:off x="5816563" y="9064072"/>
              <a:ext cx="287079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4" name="Connecteur droit 143"/>
            <p:cNvCxnSpPr/>
            <p:nvPr/>
          </p:nvCxnSpPr>
          <p:spPr>
            <a:xfrm>
              <a:off x="5816563" y="8990014"/>
              <a:ext cx="287079" cy="0"/>
            </a:xfrm>
            <a:prstGeom prst="line">
              <a:avLst/>
            </a:prstGeom>
            <a:ln w="381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5" name="Connecteur droit 144"/>
            <p:cNvCxnSpPr/>
            <p:nvPr/>
          </p:nvCxnSpPr>
          <p:spPr>
            <a:xfrm>
              <a:off x="5816563" y="8928900"/>
              <a:ext cx="287079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6" name="Connecteur droit 145"/>
            <p:cNvCxnSpPr/>
            <p:nvPr/>
          </p:nvCxnSpPr>
          <p:spPr>
            <a:xfrm>
              <a:off x="5816563" y="8854842"/>
              <a:ext cx="287079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7" name="Connecteur droit 146"/>
            <p:cNvCxnSpPr/>
            <p:nvPr/>
          </p:nvCxnSpPr>
          <p:spPr>
            <a:xfrm>
              <a:off x="5816563" y="8787102"/>
              <a:ext cx="287079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8" name="Connecteur droit 147"/>
            <p:cNvCxnSpPr/>
            <p:nvPr/>
          </p:nvCxnSpPr>
          <p:spPr>
            <a:xfrm>
              <a:off x="5816563" y="8713044"/>
              <a:ext cx="287079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9" name="Connecteur droit 148"/>
            <p:cNvCxnSpPr/>
            <p:nvPr/>
          </p:nvCxnSpPr>
          <p:spPr>
            <a:xfrm>
              <a:off x="5816563" y="8637352"/>
              <a:ext cx="287079" cy="0"/>
            </a:xfrm>
            <a:prstGeom prst="line">
              <a:avLst/>
            </a:prstGeom>
            <a:ln w="1905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0" name="Connecteur droit 149"/>
            <p:cNvCxnSpPr/>
            <p:nvPr/>
          </p:nvCxnSpPr>
          <p:spPr>
            <a:xfrm>
              <a:off x="5816563" y="8563294"/>
              <a:ext cx="287079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1" name="Connecteur droit 150"/>
            <p:cNvCxnSpPr/>
            <p:nvPr/>
          </p:nvCxnSpPr>
          <p:spPr>
            <a:xfrm>
              <a:off x="5816563" y="8495554"/>
              <a:ext cx="287079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2" name="Connecteur droit 151"/>
            <p:cNvCxnSpPr/>
            <p:nvPr/>
          </p:nvCxnSpPr>
          <p:spPr>
            <a:xfrm>
              <a:off x="5816563" y="8421496"/>
              <a:ext cx="287079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3" name="Connecteur droit 152"/>
            <p:cNvCxnSpPr/>
            <p:nvPr/>
          </p:nvCxnSpPr>
          <p:spPr>
            <a:xfrm>
              <a:off x="5816563" y="8360382"/>
              <a:ext cx="287079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4" name="Connecteur droit 153"/>
            <p:cNvCxnSpPr/>
            <p:nvPr/>
          </p:nvCxnSpPr>
          <p:spPr>
            <a:xfrm>
              <a:off x="5816563" y="8286324"/>
              <a:ext cx="287079" cy="0"/>
            </a:xfrm>
            <a:prstGeom prst="line">
              <a:avLst/>
            </a:prstGeom>
            <a:ln w="381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5" name="Connecteur droit 154"/>
            <p:cNvCxnSpPr/>
            <p:nvPr/>
          </p:nvCxnSpPr>
          <p:spPr>
            <a:xfrm>
              <a:off x="5816563" y="8218584"/>
              <a:ext cx="287079" cy="0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6" name="Connecteur droit 155"/>
            <p:cNvCxnSpPr/>
            <p:nvPr/>
          </p:nvCxnSpPr>
          <p:spPr>
            <a:xfrm>
              <a:off x="5816563" y="8144526"/>
              <a:ext cx="287079" cy="0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7" name="Connecteur droit 156"/>
            <p:cNvCxnSpPr/>
            <p:nvPr/>
          </p:nvCxnSpPr>
          <p:spPr>
            <a:xfrm>
              <a:off x="5816563" y="8073797"/>
              <a:ext cx="287079" cy="0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8" name="Connecteur droit 157"/>
            <p:cNvCxnSpPr/>
            <p:nvPr/>
          </p:nvCxnSpPr>
          <p:spPr>
            <a:xfrm>
              <a:off x="5816563" y="7999739"/>
              <a:ext cx="287079" cy="0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9" name="Connecteur droit 158"/>
            <p:cNvCxnSpPr/>
            <p:nvPr/>
          </p:nvCxnSpPr>
          <p:spPr>
            <a:xfrm>
              <a:off x="5816563" y="7931999"/>
              <a:ext cx="287079" cy="0"/>
            </a:xfrm>
            <a:prstGeom prst="line">
              <a:avLst/>
            </a:prstGeom>
            <a:ln w="1905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0" name="Connecteur droit 159"/>
            <p:cNvCxnSpPr/>
            <p:nvPr/>
          </p:nvCxnSpPr>
          <p:spPr>
            <a:xfrm>
              <a:off x="5816563" y="7857941"/>
              <a:ext cx="287079" cy="0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4" name="Connecteur droit 163"/>
            <p:cNvCxnSpPr/>
            <p:nvPr/>
          </p:nvCxnSpPr>
          <p:spPr>
            <a:xfrm>
              <a:off x="5816563" y="7796827"/>
              <a:ext cx="287079" cy="0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5" name="Connecteur droit 164"/>
            <p:cNvCxnSpPr/>
            <p:nvPr/>
          </p:nvCxnSpPr>
          <p:spPr>
            <a:xfrm>
              <a:off x="5816563" y="7722769"/>
              <a:ext cx="287079" cy="0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6" name="Connecteur droit 165"/>
            <p:cNvCxnSpPr/>
            <p:nvPr/>
          </p:nvCxnSpPr>
          <p:spPr>
            <a:xfrm>
              <a:off x="5816563" y="7655029"/>
              <a:ext cx="287079" cy="0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7" name="Connecteur droit 166"/>
            <p:cNvCxnSpPr/>
            <p:nvPr/>
          </p:nvCxnSpPr>
          <p:spPr>
            <a:xfrm>
              <a:off x="5816563" y="7580971"/>
              <a:ext cx="287079" cy="0"/>
            </a:xfrm>
            <a:prstGeom prst="line">
              <a:avLst/>
            </a:prstGeom>
            <a:ln w="381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8" name="Connecteur droit 167"/>
            <p:cNvCxnSpPr/>
            <p:nvPr/>
          </p:nvCxnSpPr>
          <p:spPr>
            <a:xfrm>
              <a:off x="5816563" y="7505279"/>
              <a:ext cx="287079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9" name="Connecteur droit 168"/>
            <p:cNvCxnSpPr/>
            <p:nvPr/>
          </p:nvCxnSpPr>
          <p:spPr>
            <a:xfrm>
              <a:off x="5816563" y="7431221"/>
              <a:ext cx="287079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0" name="Connecteur droit 169"/>
            <p:cNvCxnSpPr/>
            <p:nvPr/>
          </p:nvCxnSpPr>
          <p:spPr>
            <a:xfrm>
              <a:off x="5816563" y="7363481"/>
              <a:ext cx="287079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1" name="Connecteur droit 170"/>
            <p:cNvCxnSpPr/>
            <p:nvPr/>
          </p:nvCxnSpPr>
          <p:spPr>
            <a:xfrm>
              <a:off x="5816563" y="7289423"/>
              <a:ext cx="287079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2" name="Connecteur droit 171"/>
            <p:cNvCxnSpPr/>
            <p:nvPr/>
          </p:nvCxnSpPr>
          <p:spPr>
            <a:xfrm>
              <a:off x="5816563" y="7228309"/>
              <a:ext cx="287079" cy="0"/>
            </a:xfrm>
            <a:prstGeom prst="line">
              <a:avLst/>
            </a:prstGeom>
            <a:ln w="1905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3" name="Connecteur droit 172"/>
            <p:cNvCxnSpPr/>
            <p:nvPr/>
          </p:nvCxnSpPr>
          <p:spPr>
            <a:xfrm>
              <a:off x="5816563" y="7154251"/>
              <a:ext cx="287079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4" name="Connecteur droit 173"/>
            <p:cNvCxnSpPr/>
            <p:nvPr/>
          </p:nvCxnSpPr>
          <p:spPr>
            <a:xfrm>
              <a:off x="5816563" y="7086511"/>
              <a:ext cx="287079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5" name="Connecteur droit 174"/>
            <p:cNvCxnSpPr/>
            <p:nvPr/>
          </p:nvCxnSpPr>
          <p:spPr>
            <a:xfrm>
              <a:off x="5816563" y="7012453"/>
              <a:ext cx="287079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6" name="Connecteur droit 175"/>
            <p:cNvCxnSpPr/>
            <p:nvPr/>
          </p:nvCxnSpPr>
          <p:spPr>
            <a:xfrm>
              <a:off x="5816563" y="6932785"/>
              <a:ext cx="287079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7" name="Connecteur droit 176"/>
            <p:cNvCxnSpPr/>
            <p:nvPr/>
          </p:nvCxnSpPr>
          <p:spPr>
            <a:xfrm>
              <a:off x="5816563" y="6858727"/>
              <a:ext cx="287079" cy="0"/>
            </a:xfrm>
            <a:prstGeom prst="line">
              <a:avLst/>
            </a:prstGeom>
            <a:ln w="381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8" name="Connecteur droit 177"/>
            <p:cNvCxnSpPr/>
            <p:nvPr/>
          </p:nvCxnSpPr>
          <p:spPr>
            <a:xfrm>
              <a:off x="5816563" y="6790987"/>
              <a:ext cx="287079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9" name="Connecteur droit 178"/>
            <p:cNvCxnSpPr/>
            <p:nvPr/>
          </p:nvCxnSpPr>
          <p:spPr>
            <a:xfrm>
              <a:off x="5816563" y="6716929"/>
              <a:ext cx="287079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0" name="Connecteur droit 179"/>
            <p:cNvCxnSpPr/>
            <p:nvPr/>
          </p:nvCxnSpPr>
          <p:spPr>
            <a:xfrm>
              <a:off x="5816563" y="6655815"/>
              <a:ext cx="287079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1" name="Connecteur droit 180"/>
            <p:cNvCxnSpPr/>
            <p:nvPr/>
          </p:nvCxnSpPr>
          <p:spPr>
            <a:xfrm>
              <a:off x="5816563" y="6581757"/>
              <a:ext cx="287079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2" name="Connecteur droit 181"/>
            <p:cNvCxnSpPr/>
            <p:nvPr/>
          </p:nvCxnSpPr>
          <p:spPr>
            <a:xfrm>
              <a:off x="5816563" y="6514017"/>
              <a:ext cx="287079" cy="0"/>
            </a:xfrm>
            <a:prstGeom prst="line">
              <a:avLst/>
            </a:prstGeom>
            <a:ln w="1905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3" name="Connecteur droit 182"/>
            <p:cNvCxnSpPr/>
            <p:nvPr/>
          </p:nvCxnSpPr>
          <p:spPr>
            <a:xfrm>
              <a:off x="5816563" y="6439959"/>
              <a:ext cx="287079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4" name="Connecteur droit 183"/>
            <p:cNvCxnSpPr/>
            <p:nvPr/>
          </p:nvCxnSpPr>
          <p:spPr>
            <a:xfrm>
              <a:off x="5816563" y="6364267"/>
              <a:ext cx="287079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5" name="Connecteur droit 184"/>
            <p:cNvCxnSpPr/>
            <p:nvPr/>
          </p:nvCxnSpPr>
          <p:spPr>
            <a:xfrm>
              <a:off x="5816563" y="6290209"/>
              <a:ext cx="287079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6" name="Connecteur droit 185"/>
            <p:cNvCxnSpPr/>
            <p:nvPr/>
          </p:nvCxnSpPr>
          <p:spPr>
            <a:xfrm>
              <a:off x="5816563" y="6222469"/>
              <a:ext cx="287079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7" name="Connecteur droit 186"/>
            <p:cNvCxnSpPr/>
            <p:nvPr/>
          </p:nvCxnSpPr>
          <p:spPr>
            <a:xfrm>
              <a:off x="5816563" y="6144536"/>
              <a:ext cx="287079" cy="0"/>
            </a:xfrm>
            <a:prstGeom prst="line">
              <a:avLst/>
            </a:prstGeom>
            <a:ln w="381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8" name="Connecteur droit 187"/>
            <p:cNvCxnSpPr/>
            <p:nvPr/>
          </p:nvCxnSpPr>
          <p:spPr>
            <a:xfrm>
              <a:off x="5816563" y="9783531"/>
              <a:ext cx="287079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9" name="Connecteur droit 188"/>
            <p:cNvCxnSpPr/>
            <p:nvPr/>
          </p:nvCxnSpPr>
          <p:spPr>
            <a:xfrm>
              <a:off x="5816563" y="6046238"/>
              <a:ext cx="287079" cy="0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0" name="Connecteur droit 189"/>
            <p:cNvCxnSpPr/>
            <p:nvPr/>
          </p:nvCxnSpPr>
          <p:spPr>
            <a:xfrm>
              <a:off x="5816563" y="5972180"/>
              <a:ext cx="287079" cy="0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1" name="Connecteur droit 190"/>
            <p:cNvCxnSpPr/>
            <p:nvPr/>
          </p:nvCxnSpPr>
          <p:spPr>
            <a:xfrm>
              <a:off x="5816563" y="5901451"/>
              <a:ext cx="287079" cy="0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2" name="Connecteur droit 191"/>
            <p:cNvCxnSpPr/>
            <p:nvPr/>
          </p:nvCxnSpPr>
          <p:spPr>
            <a:xfrm>
              <a:off x="5816563" y="5827393"/>
              <a:ext cx="287079" cy="0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3" name="Connecteur droit 192"/>
            <p:cNvCxnSpPr/>
            <p:nvPr/>
          </p:nvCxnSpPr>
          <p:spPr>
            <a:xfrm>
              <a:off x="5816563" y="5759653"/>
              <a:ext cx="287079" cy="0"/>
            </a:xfrm>
            <a:prstGeom prst="line">
              <a:avLst/>
            </a:prstGeom>
            <a:ln w="1905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4" name="Connecteur droit 193"/>
            <p:cNvCxnSpPr/>
            <p:nvPr/>
          </p:nvCxnSpPr>
          <p:spPr>
            <a:xfrm>
              <a:off x="5816563" y="5685595"/>
              <a:ext cx="287079" cy="0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5" name="Connecteur droit 194"/>
            <p:cNvCxnSpPr/>
            <p:nvPr/>
          </p:nvCxnSpPr>
          <p:spPr>
            <a:xfrm>
              <a:off x="5816563" y="5624481"/>
              <a:ext cx="287079" cy="0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6" name="Connecteur droit 195"/>
            <p:cNvCxnSpPr/>
            <p:nvPr/>
          </p:nvCxnSpPr>
          <p:spPr>
            <a:xfrm>
              <a:off x="5816563" y="5550423"/>
              <a:ext cx="287079" cy="0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7" name="Connecteur droit 196"/>
            <p:cNvCxnSpPr/>
            <p:nvPr/>
          </p:nvCxnSpPr>
          <p:spPr>
            <a:xfrm>
              <a:off x="5816563" y="5482683"/>
              <a:ext cx="287079" cy="0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8" name="Connecteur droit 197"/>
            <p:cNvCxnSpPr/>
            <p:nvPr/>
          </p:nvCxnSpPr>
          <p:spPr>
            <a:xfrm>
              <a:off x="5816563" y="5408625"/>
              <a:ext cx="287079" cy="0"/>
            </a:xfrm>
            <a:prstGeom prst="line">
              <a:avLst/>
            </a:prstGeom>
            <a:ln w="38100">
              <a:solidFill>
                <a:schemeClr val="accent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9" name="Connecteur droit 198"/>
            <p:cNvCxnSpPr/>
            <p:nvPr/>
          </p:nvCxnSpPr>
          <p:spPr>
            <a:xfrm>
              <a:off x="5816563" y="5332933"/>
              <a:ext cx="287079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0" name="Connecteur droit 199"/>
            <p:cNvCxnSpPr/>
            <p:nvPr/>
          </p:nvCxnSpPr>
          <p:spPr>
            <a:xfrm>
              <a:off x="5816563" y="5258875"/>
              <a:ext cx="287079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1" name="Connecteur droit 200"/>
            <p:cNvCxnSpPr/>
            <p:nvPr/>
          </p:nvCxnSpPr>
          <p:spPr>
            <a:xfrm>
              <a:off x="5816563" y="5191135"/>
              <a:ext cx="287079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2" name="Connecteur droit 201"/>
            <p:cNvCxnSpPr/>
            <p:nvPr/>
          </p:nvCxnSpPr>
          <p:spPr>
            <a:xfrm>
              <a:off x="5816563" y="5117077"/>
              <a:ext cx="287079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3" name="Connecteur droit 202"/>
            <p:cNvCxnSpPr/>
            <p:nvPr/>
          </p:nvCxnSpPr>
          <p:spPr>
            <a:xfrm>
              <a:off x="5816563" y="5055963"/>
              <a:ext cx="287079" cy="0"/>
            </a:xfrm>
            <a:prstGeom prst="line">
              <a:avLst/>
            </a:prstGeom>
            <a:ln w="1905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4" name="Connecteur droit 203"/>
            <p:cNvCxnSpPr/>
            <p:nvPr/>
          </p:nvCxnSpPr>
          <p:spPr>
            <a:xfrm>
              <a:off x="5816563" y="4981905"/>
              <a:ext cx="287079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5" name="Connecteur droit 204"/>
            <p:cNvCxnSpPr/>
            <p:nvPr/>
          </p:nvCxnSpPr>
          <p:spPr>
            <a:xfrm>
              <a:off x="5816563" y="4914165"/>
              <a:ext cx="287079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6" name="Connecteur droit 205"/>
            <p:cNvCxnSpPr/>
            <p:nvPr/>
          </p:nvCxnSpPr>
          <p:spPr>
            <a:xfrm>
              <a:off x="5816563" y="4840107"/>
              <a:ext cx="287079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7" name="Connecteur droit 206"/>
            <p:cNvCxnSpPr/>
            <p:nvPr/>
          </p:nvCxnSpPr>
          <p:spPr>
            <a:xfrm>
              <a:off x="5816563" y="4760439"/>
              <a:ext cx="287079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8" name="Connecteur droit 207"/>
            <p:cNvCxnSpPr/>
            <p:nvPr/>
          </p:nvCxnSpPr>
          <p:spPr>
            <a:xfrm>
              <a:off x="5816563" y="4686381"/>
              <a:ext cx="287079" cy="0"/>
            </a:xfrm>
            <a:prstGeom prst="line">
              <a:avLst/>
            </a:prstGeom>
            <a:ln w="38100">
              <a:solidFill>
                <a:schemeClr val="accent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9" name="Connecteur droit 208"/>
            <p:cNvCxnSpPr/>
            <p:nvPr/>
          </p:nvCxnSpPr>
          <p:spPr>
            <a:xfrm>
              <a:off x="5816563" y="4618641"/>
              <a:ext cx="287079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0" name="Connecteur droit 209"/>
            <p:cNvCxnSpPr/>
            <p:nvPr/>
          </p:nvCxnSpPr>
          <p:spPr>
            <a:xfrm>
              <a:off x="5816563" y="4544583"/>
              <a:ext cx="287079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1" name="Connecteur droit 210"/>
            <p:cNvCxnSpPr/>
            <p:nvPr/>
          </p:nvCxnSpPr>
          <p:spPr>
            <a:xfrm>
              <a:off x="5816563" y="4483469"/>
              <a:ext cx="287079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2" name="Connecteur droit 211"/>
            <p:cNvCxnSpPr/>
            <p:nvPr/>
          </p:nvCxnSpPr>
          <p:spPr>
            <a:xfrm>
              <a:off x="5816563" y="4409411"/>
              <a:ext cx="287079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3" name="Connecteur droit 212"/>
            <p:cNvCxnSpPr/>
            <p:nvPr/>
          </p:nvCxnSpPr>
          <p:spPr>
            <a:xfrm>
              <a:off x="5816563" y="4341671"/>
              <a:ext cx="287079" cy="0"/>
            </a:xfrm>
            <a:prstGeom prst="line">
              <a:avLst/>
            </a:prstGeom>
            <a:ln w="1905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4" name="Connecteur droit 213"/>
            <p:cNvCxnSpPr/>
            <p:nvPr/>
          </p:nvCxnSpPr>
          <p:spPr>
            <a:xfrm>
              <a:off x="5816563" y="4267613"/>
              <a:ext cx="287079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5" name="Connecteur droit 214"/>
            <p:cNvCxnSpPr/>
            <p:nvPr/>
          </p:nvCxnSpPr>
          <p:spPr>
            <a:xfrm>
              <a:off x="5816563" y="4191921"/>
              <a:ext cx="287079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6" name="Connecteur droit 215"/>
            <p:cNvCxnSpPr/>
            <p:nvPr/>
          </p:nvCxnSpPr>
          <p:spPr>
            <a:xfrm>
              <a:off x="5816563" y="4117863"/>
              <a:ext cx="287079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7" name="Connecteur droit 216"/>
            <p:cNvCxnSpPr/>
            <p:nvPr/>
          </p:nvCxnSpPr>
          <p:spPr>
            <a:xfrm>
              <a:off x="5816563" y="4050123"/>
              <a:ext cx="287079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8" name="Connecteur droit 217"/>
            <p:cNvCxnSpPr/>
            <p:nvPr/>
          </p:nvCxnSpPr>
          <p:spPr>
            <a:xfrm>
              <a:off x="5816563" y="3976065"/>
              <a:ext cx="287079" cy="0"/>
            </a:xfrm>
            <a:prstGeom prst="line">
              <a:avLst/>
            </a:prstGeom>
            <a:ln w="381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19" name="ZoneTexte 218"/>
            <p:cNvSpPr txBox="1"/>
            <p:nvPr/>
          </p:nvSpPr>
          <p:spPr>
            <a:xfrm>
              <a:off x="6069182" y="10239708"/>
              <a:ext cx="30168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dirty="0" smtClean="0">
                  <a:solidFill>
                    <a:schemeClr val="accent5">
                      <a:lumMod val="75000"/>
                    </a:schemeClr>
                  </a:solidFill>
                </a:rPr>
                <a:t>0</a:t>
              </a:r>
              <a:endParaRPr lang="fr-FR" dirty="0">
                <a:solidFill>
                  <a:schemeClr val="accent5">
                    <a:lumMod val="75000"/>
                  </a:schemeClr>
                </a:solidFill>
              </a:endParaRPr>
            </a:p>
          </p:txBody>
        </p:sp>
        <p:sp>
          <p:nvSpPr>
            <p:cNvPr id="220" name="ZoneTexte 219"/>
            <p:cNvSpPr txBox="1"/>
            <p:nvPr/>
          </p:nvSpPr>
          <p:spPr>
            <a:xfrm>
              <a:off x="6053362" y="9524124"/>
              <a:ext cx="30168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dirty="0">
                  <a:solidFill>
                    <a:schemeClr val="accent5">
                      <a:lumMod val="75000"/>
                    </a:schemeClr>
                  </a:solidFill>
                </a:rPr>
                <a:t>1</a:t>
              </a:r>
            </a:p>
          </p:txBody>
        </p:sp>
        <p:sp>
          <p:nvSpPr>
            <p:cNvPr id="221" name="ZoneTexte 220"/>
            <p:cNvSpPr txBox="1"/>
            <p:nvPr/>
          </p:nvSpPr>
          <p:spPr>
            <a:xfrm>
              <a:off x="6037542" y="8808540"/>
              <a:ext cx="30168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dirty="0" smtClean="0">
                  <a:solidFill>
                    <a:schemeClr val="accent5">
                      <a:lumMod val="75000"/>
                    </a:schemeClr>
                  </a:solidFill>
                </a:rPr>
                <a:t>2</a:t>
              </a:r>
              <a:endParaRPr lang="fr-FR" dirty="0">
                <a:solidFill>
                  <a:schemeClr val="accent5">
                    <a:lumMod val="75000"/>
                  </a:schemeClr>
                </a:solidFill>
              </a:endParaRPr>
            </a:p>
          </p:txBody>
        </p:sp>
        <p:sp>
          <p:nvSpPr>
            <p:cNvPr id="222" name="ZoneTexte 221"/>
            <p:cNvSpPr txBox="1"/>
            <p:nvPr/>
          </p:nvSpPr>
          <p:spPr>
            <a:xfrm>
              <a:off x="6025597" y="8092956"/>
              <a:ext cx="30168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dirty="0">
                  <a:solidFill>
                    <a:schemeClr val="accent5">
                      <a:lumMod val="75000"/>
                    </a:schemeClr>
                  </a:solidFill>
                </a:rPr>
                <a:t>3</a:t>
              </a:r>
            </a:p>
          </p:txBody>
        </p:sp>
        <p:sp>
          <p:nvSpPr>
            <p:cNvPr id="223" name="ZoneTexte 222"/>
            <p:cNvSpPr txBox="1"/>
            <p:nvPr/>
          </p:nvSpPr>
          <p:spPr>
            <a:xfrm>
              <a:off x="6033027" y="7377372"/>
              <a:ext cx="30168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dirty="0" smtClean="0">
                  <a:solidFill>
                    <a:schemeClr val="accent5">
                      <a:lumMod val="75000"/>
                    </a:schemeClr>
                  </a:solidFill>
                </a:rPr>
                <a:t>4</a:t>
              </a:r>
              <a:endParaRPr lang="fr-FR" dirty="0">
                <a:solidFill>
                  <a:schemeClr val="accent5">
                    <a:lumMod val="75000"/>
                  </a:schemeClr>
                </a:solidFill>
              </a:endParaRPr>
            </a:p>
          </p:txBody>
        </p:sp>
        <p:sp>
          <p:nvSpPr>
            <p:cNvPr id="224" name="ZoneTexte 223"/>
            <p:cNvSpPr txBox="1"/>
            <p:nvPr/>
          </p:nvSpPr>
          <p:spPr>
            <a:xfrm>
              <a:off x="6033027" y="6668786"/>
              <a:ext cx="30168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dirty="0">
                  <a:solidFill>
                    <a:schemeClr val="accent5">
                      <a:lumMod val="75000"/>
                    </a:schemeClr>
                  </a:solidFill>
                </a:rPr>
                <a:t>5</a:t>
              </a:r>
            </a:p>
          </p:txBody>
        </p:sp>
        <p:sp>
          <p:nvSpPr>
            <p:cNvPr id="225" name="ZoneTexte 224"/>
            <p:cNvSpPr txBox="1"/>
            <p:nvPr/>
          </p:nvSpPr>
          <p:spPr>
            <a:xfrm>
              <a:off x="6025597" y="5961697"/>
              <a:ext cx="30168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dirty="0" smtClean="0">
                  <a:solidFill>
                    <a:schemeClr val="accent5">
                      <a:lumMod val="75000"/>
                    </a:schemeClr>
                  </a:solidFill>
                </a:rPr>
                <a:t>6</a:t>
              </a:r>
              <a:endParaRPr lang="fr-FR" dirty="0">
                <a:solidFill>
                  <a:schemeClr val="accent5">
                    <a:lumMod val="75000"/>
                  </a:schemeClr>
                </a:solidFill>
              </a:endParaRPr>
            </a:p>
          </p:txBody>
        </p:sp>
        <p:sp>
          <p:nvSpPr>
            <p:cNvPr id="226" name="ZoneTexte 225"/>
            <p:cNvSpPr txBox="1"/>
            <p:nvPr/>
          </p:nvSpPr>
          <p:spPr>
            <a:xfrm>
              <a:off x="6045612" y="5217550"/>
              <a:ext cx="30168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dirty="0">
                  <a:solidFill>
                    <a:schemeClr val="accent5">
                      <a:lumMod val="75000"/>
                    </a:schemeClr>
                  </a:solidFill>
                </a:rPr>
                <a:t>7</a:t>
              </a:r>
            </a:p>
          </p:txBody>
        </p:sp>
        <p:sp>
          <p:nvSpPr>
            <p:cNvPr id="227" name="ZoneTexte 226"/>
            <p:cNvSpPr txBox="1"/>
            <p:nvPr/>
          </p:nvSpPr>
          <p:spPr>
            <a:xfrm>
              <a:off x="6054002" y="4473403"/>
              <a:ext cx="30168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dirty="0" smtClean="0">
                  <a:solidFill>
                    <a:schemeClr val="accent5">
                      <a:lumMod val="75000"/>
                    </a:schemeClr>
                  </a:solidFill>
                </a:rPr>
                <a:t>8</a:t>
              </a:r>
              <a:endParaRPr lang="fr-FR" dirty="0">
                <a:solidFill>
                  <a:schemeClr val="accent5">
                    <a:lumMod val="75000"/>
                  </a:schemeClr>
                </a:solidFill>
              </a:endParaRPr>
            </a:p>
          </p:txBody>
        </p:sp>
        <p:sp>
          <p:nvSpPr>
            <p:cNvPr id="228" name="ZoneTexte 227"/>
            <p:cNvSpPr txBox="1"/>
            <p:nvPr/>
          </p:nvSpPr>
          <p:spPr>
            <a:xfrm>
              <a:off x="6045612" y="3789009"/>
              <a:ext cx="30168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dirty="0">
                  <a:solidFill>
                    <a:schemeClr val="accent5">
                      <a:lumMod val="75000"/>
                    </a:schemeClr>
                  </a:solidFill>
                </a:rPr>
                <a:t>9</a:t>
              </a:r>
            </a:p>
          </p:txBody>
        </p:sp>
        <p:cxnSp>
          <p:nvCxnSpPr>
            <p:cNvPr id="229" name="Connecteur droit 228"/>
            <p:cNvCxnSpPr/>
            <p:nvPr/>
          </p:nvCxnSpPr>
          <p:spPr>
            <a:xfrm>
              <a:off x="5808173" y="3895489"/>
              <a:ext cx="287079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0" name="Connecteur droit 229"/>
            <p:cNvCxnSpPr/>
            <p:nvPr/>
          </p:nvCxnSpPr>
          <p:spPr>
            <a:xfrm>
              <a:off x="5808173" y="3821431"/>
              <a:ext cx="287079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1" name="Connecteur droit 230"/>
            <p:cNvCxnSpPr/>
            <p:nvPr/>
          </p:nvCxnSpPr>
          <p:spPr>
            <a:xfrm>
              <a:off x="5808173" y="3753691"/>
              <a:ext cx="287079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2" name="Connecteur droit 231"/>
            <p:cNvCxnSpPr/>
            <p:nvPr/>
          </p:nvCxnSpPr>
          <p:spPr>
            <a:xfrm>
              <a:off x="5808173" y="3679633"/>
              <a:ext cx="287079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3" name="Connecteur droit 232"/>
            <p:cNvCxnSpPr/>
            <p:nvPr/>
          </p:nvCxnSpPr>
          <p:spPr>
            <a:xfrm>
              <a:off x="5808173" y="3618519"/>
              <a:ext cx="287079" cy="0"/>
            </a:xfrm>
            <a:prstGeom prst="line">
              <a:avLst/>
            </a:prstGeom>
            <a:ln w="1905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4" name="Connecteur droit 233"/>
            <p:cNvCxnSpPr/>
            <p:nvPr/>
          </p:nvCxnSpPr>
          <p:spPr>
            <a:xfrm>
              <a:off x="5808173" y="3544461"/>
              <a:ext cx="287079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5" name="Connecteur droit 234"/>
            <p:cNvCxnSpPr/>
            <p:nvPr/>
          </p:nvCxnSpPr>
          <p:spPr>
            <a:xfrm>
              <a:off x="5808173" y="3476721"/>
              <a:ext cx="287079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6" name="Connecteur droit 235"/>
            <p:cNvCxnSpPr/>
            <p:nvPr/>
          </p:nvCxnSpPr>
          <p:spPr>
            <a:xfrm>
              <a:off x="5808173" y="3402663"/>
              <a:ext cx="287079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7" name="Connecteur droit 236"/>
            <p:cNvCxnSpPr/>
            <p:nvPr/>
          </p:nvCxnSpPr>
          <p:spPr>
            <a:xfrm>
              <a:off x="5808173" y="3322995"/>
              <a:ext cx="287079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8" name="Connecteur droit 237"/>
            <p:cNvCxnSpPr/>
            <p:nvPr/>
          </p:nvCxnSpPr>
          <p:spPr>
            <a:xfrm>
              <a:off x="5808173" y="3248937"/>
              <a:ext cx="287079" cy="0"/>
            </a:xfrm>
            <a:prstGeom prst="line">
              <a:avLst/>
            </a:prstGeom>
            <a:ln w="38100">
              <a:solidFill>
                <a:schemeClr val="accent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39" name="ZoneTexte 238"/>
            <p:cNvSpPr txBox="1"/>
            <p:nvPr/>
          </p:nvSpPr>
          <p:spPr>
            <a:xfrm>
              <a:off x="6045612" y="3035959"/>
              <a:ext cx="41870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dirty="0" smtClean="0">
                  <a:solidFill>
                    <a:schemeClr val="accent5">
                      <a:lumMod val="75000"/>
                    </a:schemeClr>
                  </a:solidFill>
                </a:rPr>
                <a:t>10</a:t>
              </a:r>
              <a:endParaRPr lang="fr-FR" dirty="0">
                <a:solidFill>
                  <a:schemeClr val="accent5">
                    <a:lumMod val="75000"/>
                  </a:schemeClr>
                </a:solidFill>
              </a:endParaRPr>
            </a:p>
          </p:txBody>
        </p:sp>
        <p:cxnSp>
          <p:nvCxnSpPr>
            <p:cNvPr id="243" name="Connecteur droit 242"/>
            <p:cNvCxnSpPr/>
            <p:nvPr/>
          </p:nvCxnSpPr>
          <p:spPr>
            <a:xfrm>
              <a:off x="5808173" y="10138281"/>
              <a:ext cx="287079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44" name="Rectangle 243"/>
            <p:cNvSpPr/>
            <p:nvPr/>
          </p:nvSpPr>
          <p:spPr>
            <a:xfrm>
              <a:off x="4520487" y="3035959"/>
              <a:ext cx="1943829" cy="7999471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</p:spTree>
    <p:extLst>
      <p:ext uri="{BB962C8B-B14F-4D97-AF65-F5344CB8AC3E}">
        <p14:creationId xmlns:p14="http://schemas.microsoft.com/office/powerpoint/2010/main" val="15785932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127</TotalTime>
  <Words>24</Words>
  <Application>Microsoft Office PowerPoint</Application>
  <PresentationFormat>Grand écran</PresentationFormat>
  <Paragraphs>23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Quicksand Medium</vt:lpstr>
      <vt:lpstr>Thème Office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Anne VANBRUGGHE</dc:creator>
  <cp:lastModifiedBy>Anne VANBRUGGHE</cp:lastModifiedBy>
  <cp:revision>16</cp:revision>
  <dcterms:created xsi:type="dcterms:W3CDTF">2024-10-15T19:56:14Z</dcterms:created>
  <dcterms:modified xsi:type="dcterms:W3CDTF">2024-10-15T22:05:52Z</dcterms:modified>
</cp:coreProperties>
</file>