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>
        <p:scale>
          <a:sx n="57" d="100"/>
          <a:sy n="57" d="100"/>
        </p:scale>
        <p:origin x="1016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55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830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64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79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380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65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80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807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21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2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63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6D54F-F670-4628-840A-3CDD8F3ACDD5}" type="datetimeFigureOut">
              <a:rPr lang="fr-FR" smtClean="0"/>
              <a:t>29/04/2025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D9E01-07A8-44D9-898A-DBCAEEAE8F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0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e 2"/>
          <p:cNvGrpSpPr/>
          <p:nvPr/>
        </p:nvGrpSpPr>
        <p:grpSpPr>
          <a:xfrm>
            <a:off x="11039576" y="1279846"/>
            <a:ext cx="550258" cy="508842"/>
            <a:chOff x="11039576" y="1279846"/>
            <a:chExt cx="550258" cy="508842"/>
          </a:xfrm>
        </p:grpSpPr>
        <p:sp>
          <p:nvSpPr>
            <p:cNvPr id="18" name="Rectangle 17"/>
            <p:cNvSpPr/>
            <p:nvPr/>
          </p:nvSpPr>
          <p:spPr>
            <a:xfrm rot="18639338">
              <a:off x="11077157" y="1289606"/>
              <a:ext cx="491281" cy="5068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11039576" y="1279846"/>
              <a:ext cx="5502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dirty="0" smtClean="0"/>
                <a:t>Collez l’extrémité de la spirale ici</a:t>
              </a:r>
              <a:endParaRPr lang="fr-FR" sz="600" dirty="0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2468070" y="3277267"/>
            <a:ext cx="631179" cy="639280"/>
            <a:chOff x="2468070" y="3277267"/>
            <a:chExt cx="631179" cy="639280"/>
          </a:xfrm>
        </p:grpSpPr>
        <p:sp>
          <p:nvSpPr>
            <p:cNvPr id="7" name="Ellipse 6"/>
            <p:cNvSpPr/>
            <p:nvPr/>
          </p:nvSpPr>
          <p:spPr>
            <a:xfrm>
              <a:off x="2468070" y="3277267"/>
              <a:ext cx="631179" cy="63928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2508530" y="3374166"/>
              <a:ext cx="5502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dirty="0" smtClean="0"/>
                <a:t>Collez le centre de la spirale ici</a:t>
              </a:r>
              <a:endParaRPr lang="fr-FR" sz="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4873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e 4"/>
          <p:cNvGrpSpPr/>
          <p:nvPr/>
        </p:nvGrpSpPr>
        <p:grpSpPr>
          <a:xfrm>
            <a:off x="581247" y="3210219"/>
            <a:ext cx="1766404" cy="1772353"/>
            <a:chOff x="581247" y="3210219"/>
            <a:chExt cx="1766404" cy="1772353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2801" y="3210219"/>
              <a:ext cx="1711237" cy="1772353"/>
            </a:xfrm>
            <a:prstGeom prst="rect">
              <a:avLst/>
            </a:prstGeom>
          </p:spPr>
        </p:pic>
        <p:sp>
          <p:nvSpPr>
            <p:cNvPr id="2" name="Forme libre 1"/>
            <p:cNvSpPr/>
            <p:nvPr/>
          </p:nvSpPr>
          <p:spPr>
            <a:xfrm>
              <a:off x="581247" y="3260651"/>
              <a:ext cx="1766404" cy="1701209"/>
            </a:xfrm>
            <a:custGeom>
              <a:avLst/>
              <a:gdLst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290083 w 1766404"/>
                <a:gd name="connsiteY83" fmla="*/ 1027814 h 1701209"/>
                <a:gd name="connsiteX84" fmla="*/ 1304260 w 1766404"/>
                <a:gd name="connsiteY84" fmla="*/ 1070344 h 1701209"/>
                <a:gd name="connsiteX85" fmla="*/ 1325525 w 1766404"/>
                <a:gd name="connsiteY85" fmla="*/ 1155405 h 1701209"/>
                <a:gd name="connsiteX86" fmla="*/ 1339702 w 1766404"/>
                <a:gd name="connsiteY86" fmla="*/ 1176670 h 1701209"/>
                <a:gd name="connsiteX87" fmla="*/ 1368055 w 1766404"/>
                <a:gd name="connsiteY87" fmla="*/ 1190847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04260 w 1766404"/>
                <a:gd name="connsiteY84" fmla="*/ 1070344 h 1701209"/>
                <a:gd name="connsiteX85" fmla="*/ 1325525 w 1766404"/>
                <a:gd name="connsiteY85" fmla="*/ 1155405 h 1701209"/>
                <a:gd name="connsiteX86" fmla="*/ 1339702 w 1766404"/>
                <a:gd name="connsiteY86" fmla="*/ 1176670 h 1701209"/>
                <a:gd name="connsiteX87" fmla="*/ 1368055 w 1766404"/>
                <a:gd name="connsiteY87" fmla="*/ 1190847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25525 w 1766404"/>
                <a:gd name="connsiteY85" fmla="*/ 1155405 h 1701209"/>
                <a:gd name="connsiteX86" fmla="*/ 1339702 w 1766404"/>
                <a:gd name="connsiteY86" fmla="*/ 1176670 h 1701209"/>
                <a:gd name="connsiteX87" fmla="*/ 1368055 w 1766404"/>
                <a:gd name="connsiteY87" fmla="*/ 1190847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25525 w 1766404"/>
                <a:gd name="connsiteY85" fmla="*/ 1155405 h 1701209"/>
                <a:gd name="connsiteX86" fmla="*/ 1339702 w 1766404"/>
                <a:gd name="connsiteY86" fmla="*/ 1176670 h 1701209"/>
                <a:gd name="connsiteX87" fmla="*/ 1368055 w 1766404"/>
                <a:gd name="connsiteY87" fmla="*/ 1190847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25525 w 1766404"/>
                <a:gd name="connsiteY85" fmla="*/ 1155405 h 1701209"/>
                <a:gd name="connsiteX86" fmla="*/ 1357354 w 1766404"/>
                <a:gd name="connsiteY86" fmla="*/ 1236688 h 1701209"/>
                <a:gd name="connsiteX87" fmla="*/ 1368055 w 1766404"/>
                <a:gd name="connsiteY87" fmla="*/ 1190847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89074 w 1766404"/>
                <a:gd name="connsiteY85" fmla="*/ 1236607 h 1701209"/>
                <a:gd name="connsiteX86" fmla="*/ 1357354 w 1766404"/>
                <a:gd name="connsiteY86" fmla="*/ 1236688 h 1701209"/>
                <a:gd name="connsiteX87" fmla="*/ 1368055 w 1766404"/>
                <a:gd name="connsiteY87" fmla="*/ 1190847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89074 w 1766404"/>
                <a:gd name="connsiteY85" fmla="*/ 1236607 h 1701209"/>
                <a:gd name="connsiteX86" fmla="*/ 1357354 w 1766404"/>
                <a:gd name="connsiteY86" fmla="*/ 1236688 h 1701209"/>
                <a:gd name="connsiteX87" fmla="*/ 1368055 w 1766404"/>
                <a:gd name="connsiteY87" fmla="*/ 1190847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89074 w 1766404"/>
                <a:gd name="connsiteY85" fmla="*/ 1236607 h 1701209"/>
                <a:gd name="connsiteX86" fmla="*/ 1357354 w 1766404"/>
                <a:gd name="connsiteY86" fmla="*/ 1236688 h 1701209"/>
                <a:gd name="connsiteX87" fmla="*/ 1403360 w 1766404"/>
                <a:gd name="connsiteY87" fmla="*/ 1240274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89074 w 1766404"/>
                <a:gd name="connsiteY85" fmla="*/ 1236607 h 1701209"/>
                <a:gd name="connsiteX86" fmla="*/ 1357354 w 1766404"/>
                <a:gd name="connsiteY86" fmla="*/ 1236688 h 1701209"/>
                <a:gd name="connsiteX87" fmla="*/ 1403360 w 1766404"/>
                <a:gd name="connsiteY87" fmla="*/ 1240274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85283 w 1766404"/>
                <a:gd name="connsiteY72" fmla="*/ 1516912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89074 w 1766404"/>
                <a:gd name="connsiteY85" fmla="*/ 1236607 h 1701209"/>
                <a:gd name="connsiteX86" fmla="*/ 1357354 w 1766404"/>
                <a:gd name="connsiteY86" fmla="*/ 1236688 h 1701209"/>
                <a:gd name="connsiteX87" fmla="*/ 1403360 w 1766404"/>
                <a:gd name="connsiteY87" fmla="*/ 1240274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71106 w 1766404"/>
                <a:gd name="connsiteY71" fmla="*/ 1495647 h 1701209"/>
                <a:gd name="connsiteX72" fmla="*/ 971161 w 1766404"/>
                <a:gd name="connsiteY72" fmla="*/ 1605174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89074 w 1766404"/>
                <a:gd name="connsiteY85" fmla="*/ 1236607 h 1701209"/>
                <a:gd name="connsiteX86" fmla="*/ 1357354 w 1766404"/>
                <a:gd name="connsiteY86" fmla="*/ 1236688 h 1701209"/>
                <a:gd name="connsiteX87" fmla="*/ 1403360 w 1766404"/>
                <a:gd name="connsiteY87" fmla="*/ 1240274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56930 w 1766404"/>
                <a:gd name="connsiteY70" fmla="*/ 1516912 h 1701209"/>
                <a:gd name="connsiteX71" fmla="*/ 949923 w 1766404"/>
                <a:gd name="connsiteY71" fmla="*/ 1580379 h 1701209"/>
                <a:gd name="connsiteX72" fmla="*/ 971161 w 1766404"/>
                <a:gd name="connsiteY72" fmla="*/ 1605174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89074 w 1766404"/>
                <a:gd name="connsiteY85" fmla="*/ 1236607 h 1701209"/>
                <a:gd name="connsiteX86" fmla="*/ 1357354 w 1766404"/>
                <a:gd name="connsiteY86" fmla="*/ 1236688 h 1701209"/>
                <a:gd name="connsiteX87" fmla="*/ 1403360 w 1766404"/>
                <a:gd name="connsiteY87" fmla="*/ 1240274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  <a:gd name="connsiteX0" fmla="*/ 1502734 w 1766404"/>
                <a:gd name="connsiteY0" fmla="*/ 340242 h 1701209"/>
                <a:gd name="connsiteX1" fmla="*/ 1446027 w 1766404"/>
                <a:gd name="connsiteY1" fmla="*/ 304800 h 1701209"/>
                <a:gd name="connsiteX2" fmla="*/ 1424762 w 1766404"/>
                <a:gd name="connsiteY2" fmla="*/ 283535 h 1701209"/>
                <a:gd name="connsiteX3" fmla="*/ 1382232 w 1766404"/>
                <a:gd name="connsiteY3" fmla="*/ 262270 h 1701209"/>
                <a:gd name="connsiteX4" fmla="*/ 1134139 w 1766404"/>
                <a:gd name="connsiteY4" fmla="*/ 241005 h 1701209"/>
                <a:gd name="connsiteX5" fmla="*/ 1112874 w 1766404"/>
                <a:gd name="connsiteY5" fmla="*/ 255182 h 1701209"/>
                <a:gd name="connsiteX6" fmla="*/ 1006548 w 1766404"/>
                <a:gd name="connsiteY6" fmla="*/ 255182 h 1701209"/>
                <a:gd name="connsiteX7" fmla="*/ 985283 w 1766404"/>
                <a:gd name="connsiteY7" fmla="*/ 248093 h 1701209"/>
                <a:gd name="connsiteX8" fmla="*/ 978195 w 1766404"/>
                <a:gd name="connsiteY8" fmla="*/ 226828 h 1701209"/>
                <a:gd name="connsiteX9" fmla="*/ 964018 w 1766404"/>
                <a:gd name="connsiteY9" fmla="*/ 205563 h 1701209"/>
                <a:gd name="connsiteX10" fmla="*/ 942753 w 1766404"/>
                <a:gd name="connsiteY10" fmla="*/ 184298 h 1701209"/>
                <a:gd name="connsiteX11" fmla="*/ 921488 w 1766404"/>
                <a:gd name="connsiteY11" fmla="*/ 155944 h 1701209"/>
                <a:gd name="connsiteX12" fmla="*/ 907311 w 1766404"/>
                <a:gd name="connsiteY12" fmla="*/ 134679 h 1701209"/>
                <a:gd name="connsiteX13" fmla="*/ 836427 w 1766404"/>
                <a:gd name="connsiteY13" fmla="*/ 85061 h 1701209"/>
                <a:gd name="connsiteX14" fmla="*/ 815162 w 1766404"/>
                <a:gd name="connsiteY14" fmla="*/ 77972 h 1701209"/>
                <a:gd name="connsiteX15" fmla="*/ 786809 w 1766404"/>
                <a:gd name="connsiteY15" fmla="*/ 63796 h 1701209"/>
                <a:gd name="connsiteX16" fmla="*/ 765544 w 1766404"/>
                <a:gd name="connsiteY16" fmla="*/ 49619 h 1701209"/>
                <a:gd name="connsiteX17" fmla="*/ 737190 w 1766404"/>
                <a:gd name="connsiteY17" fmla="*/ 42530 h 1701209"/>
                <a:gd name="connsiteX18" fmla="*/ 694660 w 1766404"/>
                <a:gd name="connsiteY18" fmla="*/ 28354 h 1701209"/>
                <a:gd name="connsiteX19" fmla="*/ 666306 w 1766404"/>
                <a:gd name="connsiteY19" fmla="*/ 21265 h 1701209"/>
                <a:gd name="connsiteX20" fmla="*/ 623776 w 1766404"/>
                <a:gd name="connsiteY20" fmla="*/ 7089 h 1701209"/>
                <a:gd name="connsiteX21" fmla="*/ 581246 w 1766404"/>
                <a:gd name="connsiteY21" fmla="*/ 0 h 1701209"/>
                <a:gd name="connsiteX22" fmla="*/ 389860 w 1766404"/>
                <a:gd name="connsiteY22" fmla="*/ 7089 h 1701209"/>
                <a:gd name="connsiteX23" fmla="*/ 368595 w 1766404"/>
                <a:gd name="connsiteY23" fmla="*/ 14177 h 1701209"/>
                <a:gd name="connsiteX24" fmla="*/ 354418 w 1766404"/>
                <a:gd name="connsiteY24" fmla="*/ 56707 h 1701209"/>
                <a:gd name="connsiteX25" fmla="*/ 311888 w 1766404"/>
                <a:gd name="connsiteY25" fmla="*/ 77972 h 1701209"/>
                <a:gd name="connsiteX26" fmla="*/ 120502 w 1766404"/>
                <a:gd name="connsiteY26" fmla="*/ 77972 h 1701209"/>
                <a:gd name="connsiteX27" fmla="*/ 92148 w 1766404"/>
                <a:gd name="connsiteY27" fmla="*/ 85061 h 1701209"/>
                <a:gd name="connsiteX28" fmla="*/ 42530 w 1766404"/>
                <a:gd name="connsiteY28" fmla="*/ 113414 h 1701209"/>
                <a:gd name="connsiteX29" fmla="*/ 35441 w 1766404"/>
                <a:gd name="connsiteY29" fmla="*/ 141768 h 1701209"/>
                <a:gd name="connsiteX30" fmla="*/ 28353 w 1766404"/>
                <a:gd name="connsiteY30" fmla="*/ 177209 h 1701209"/>
                <a:gd name="connsiteX31" fmla="*/ 14176 w 1766404"/>
                <a:gd name="connsiteY31" fmla="*/ 198475 h 1701209"/>
                <a:gd name="connsiteX32" fmla="*/ 7088 w 1766404"/>
                <a:gd name="connsiteY32" fmla="*/ 226828 h 1701209"/>
                <a:gd name="connsiteX33" fmla="*/ 0 w 1766404"/>
                <a:gd name="connsiteY33" fmla="*/ 248093 h 1701209"/>
                <a:gd name="connsiteX34" fmla="*/ 7088 w 1766404"/>
                <a:gd name="connsiteY34" fmla="*/ 311889 h 1701209"/>
                <a:gd name="connsiteX35" fmla="*/ 21265 w 1766404"/>
                <a:gd name="connsiteY35" fmla="*/ 333154 h 1701209"/>
                <a:gd name="connsiteX36" fmla="*/ 77972 w 1766404"/>
                <a:gd name="connsiteY36" fmla="*/ 375684 h 1701209"/>
                <a:gd name="connsiteX37" fmla="*/ 120502 w 1766404"/>
                <a:gd name="connsiteY37" fmla="*/ 411126 h 1701209"/>
                <a:gd name="connsiteX38" fmla="*/ 163032 w 1766404"/>
                <a:gd name="connsiteY38" fmla="*/ 432391 h 1701209"/>
                <a:gd name="connsiteX39" fmla="*/ 177209 w 1766404"/>
                <a:gd name="connsiteY39" fmla="*/ 453656 h 1701209"/>
                <a:gd name="connsiteX40" fmla="*/ 205562 w 1766404"/>
                <a:gd name="connsiteY40" fmla="*/ 482009 h 1701209"/>
                <a:gd name="connsiteX41" fmla="*/ 212651 w 1766404"/>
                <a:gd name="connsiteY41" fmla="*/ 503275 h 1701209"/>
                <a:gd name="connsiteX42" fmla="*/ 226827 w 1766404"/>
                <a:gd name="connsiteY42" fmla="*/ 524540 h 1701209"/>
                <a:gd name="connsiteX43" fmla="*/ 233916 w 1766404"/>
                <a:gd name="connsiteY43" fmla="*/ 652130 h 1701209"/>
                <a:gd name="connsiteX44" fmla="*/ 226827 w 1766404"/>
                <a:gd name="connsiteY44" fmla="*/ 708837 h 1701209"/>
                <a:gd name="connsiteX45" fmla="*/ 191386 w 1766404"/>
                <a:gd name="connsiteY45" fmla="*/ 751368 h 1701209"/>
                <a:gd name="connsiteX46" fmla="*/ 163032 w 1766404"/>
                <a:gd name="connsiteY46" fmla="*/ 793898 h 1701209"/>
                <a:gd name="connsiteX47" fmla="*/ 127590 w 1766404"/>
                <a:gd name="connsiteY47" fmla="*/ 843516 h 1701209"/>
                <a:gd name="connsiteX48" fmla="*/ 99237 w 1766404"/>
                <a:gd name="connsiteY48" fmla="*/ 893135 h 1701209"/>
                <a:gd name="connsiteX49" fmla="*/ 85060 w 1766404"/>
                <a:gd name="connsiteY49" fmla="*/ 935665 h 1701209"/>
                <a:gd name="connsiteX50" fmla="*/ 85060 w 1766404"/>
                <a:gd name="connsiteY50" fmla="*/ 1127051 h 1701209"/>
                <a:gd name="connsiteX51" fmla="*/ 113413 w 1766404"/>
                <a:gd name="connsiteY51" fmla="*/ 1169582 h 1701209"/>
                <a:gd name="connsiteX52" fmla="*/ 141767 w 1766404"/>
                <a:gd name="connsiteY52" fmla="*/ 1212112 h 1701209"/>
                <a:gd name="connsiteX53" fmla="*/ 198474 w 1766404"/>
                <a:gd name="connsiteY53" fmla="*/ 1247554 h 1701209"/>
                <a:gd name="connsiteX54" fmla="*/ 226827 w 1766404"/>
                <a:gd name="connsiteY54" fmla="*/ 1261730 h 1701209"/>
                <a:gd name="connsiteX55" fmla="*/ 290623 w 1766404"/>
                <a:gd name="connsiteY55" fmla="*/ 1290084 h 1701209"/>
                <a:gd name="connsiteX56" fmla="*/ 531627 w 1766404"/>
                <a:gd name="connsiteY56" fmla="*/ 1297172 h 1701209"/>
                <a:gd name="connsiteX57" fmla="*/ 545804 w 1766404"/>
                <a:gd name="connsiteY57" fmla="*/ 1318437 h 1701209"/>
                <a:gd name="connsiteX58" fmla="*/ 567069 w 1766404"/>
                <a:gd name="connsiteY58" fmla="*/ 1346791 h 1701209"/>
                <a:gd name="connsiteX59" fmla="*/ 595423 w 1766404"/>
                <a:gd name="connsiteY59" fmla="*/ 1410586 h 1701209"/>
                <a:gd name="connsiteX60" fmla="*/ 623776 w 1766404"/>
                <a:gd name="connsiteY60" fmla="*/ 1481470 h 1701209"/>
                <a:gd name="connsiteX61" fmla="*/ 637953 w 1766404"/>
                <a:gd name="connsiteY61" fmla="*/ 1509823 h 1701209"/>
                <a:gd name="connsiteX62" fmla="*/ 673395 w 1766404"/>
                <a:gd name="connsiteY62" fmla="*/ 1516912 h 1701209"/>
                <a:gd name="connsiteX63" fmla="*/ 723013 w 1766404"/>
                <a:gd name="connsiteY63" fmla="*/ 1524000 h 1701209"/>
                <a:gd name="connsiteX64" fmla="*/ 744279 w 1766404"/>
                <a:gd name="connsiteY64" fmla="*/ 1538177 h 1701209"/>
                <a:gd name="connsiteX65" fmla="*/ 786809 w 1766404"/>
                <a:gd name="connsiteY65" fmla="*/ 1552354 h 1701209"/>
                <a:gd name="connsiteX66" fmla="*/ 829339 w 1766404"/>
                <a:gd name="connsiteY66" fmla="*/ 1580707 h 1701209"/>
                <a:gd name="connsiteX67" fmla="*/ 850604 w 1766404"/>
                <a:gd name="connsiteY67" fmla="*/ 1587796 h 1701209"/>
                <a:gd name="connsiteX68" fmla="*/ 893134 w 1766404"/>
                <a:gd name="connsiteY68" fmla="*/ 1609061 h 1701209"/>
                <a:gd name="connsiteX69" fmla="*/ 921488 w 1766404"/>
                <a:gd name="connsiteY69" fmla="*/ 1552354 h 1701209"/>
                <a:gd name="connsiteX70" fmla="*/ 925156 w 1766404"/>
                <a:gd name="connsiteY70" fmla="*/ 1580461 h 1701209"/>
                <a:gd name="connsiteX71" fmla="*/ 949923 w 1766404"/>
                <a:gd name="connsiteY71" fmla="*/ 1580379 h 1701209"/>
                <a:gd name="connsiteX72" fmla="*/ 971161 w 1766404"/>
                <a:gd name="connsiteY72" fmla="*/ 1605174 h 1701209"/>
                <a:gd name="connsiteX73" fmla="*/ 992372 w 1766404"/>
                <a:gd name="connsiteY73" fmla="*/ 1580707 h 1701209"/>
                <a:gd name="connsiteX74" fmla="*/ 999460 w 1766404"/>
                <a:gd name="connsiteY74" fmla="*/ 1601972 h 1701209"/>
                <a:gd name="connsiteX75" fmla="*/ 1006548 w 1766404"/>
                <a:gd name="connsiteY75" fmla="*/ 1637414 h 1701209"/>
                <a:gd name="connsiteX76" fmla="*/ 1020725 w 1766404"/>
                <a:gd name="connsiteY76" fmla="*/ 1679944 h 1701209"/>
                <a:gd name="connsiteX77" fmla="*/ 1063255 w 1766404"/>
                <a:gd name="connsiteY77" fmla="*/ 1701209 h 1701209"/>
                <a:gd name="connsiteX78" fmla="*/ 1134139 w 1766404"/>
                <a:gd name="connsiteY78" fmla="*/ 1687033 h 1701209"/>
                <a:gd name="connsiteX79" fmla="*/ 1205023 w 1766404"/>
                <a:gd name="connsiteY79" fmla="*/ 1679944 h 1701209"/>
                <a:gd name="connsiteX80" fmla="*/ 1247553 w 1766404"/>
                <a:gd name="connsiteY80" fmla="*/ 1644502 h 1701209"/>
                <a:gd name="connsiteX81" fmla="*/ 1261730 w 1766404"/>
                <a:gd name="connsiteY81" fmla="*/ 1594884 h 1701209"/>
                <a:gd name="connsiteX82" fmla="*/ 1275906 w 1766404"/>
                <a:gd name="connsiteY82" fmla="*/ 1460205 h 1701209"/>
                <a:gd name="connsiteX83" fmla="*/ 1304205 w 1766404"/>
                <a:gd name="connsiteY83" fmla="*/ 1271418 h 1701209"/>
                <a:gd name="connsiteX84" fmla="*/ 1332504 w 1766404"/>
                <a:gd name="connsiteY84" fmla="*/ 1264521 h 1701209"/>
                <a:gd name="connsiteX85" fmla="*/ 1389074 w 1766404"/>
                <a:gd name="connsiteY85" fmla="*/ 1236607 h 1701209"/>
                <a:gd name="connsiteX86" fmla="*/ 1357354 w 1766404"/>
                <a:gd name="connsiteY86" fmla="*/ 1236688 h 1701209"/>
                <a:gd name="connsiteX87" fmla="*/ 1403360 w 1766404"/>
                <a:gd name="connsiteY87" fmla="*/ 1240274 h 1701209"/>
                <a:gd name="connsiteX88" fmla="*/ 1396409 w 1766404"/>
                <a:gd name="connsiteY88" fmla="*/ 1212112 h 1701209"/>
                <a:gd name="connsiteX89" fmla="*/ 1481469 w 1766404"/>
                <a:gd name="connsiteY89" fmla="*/ 1247554 h 1701209"/>
                <a:gd name="connsiteX90" fmla="*/ 1502734 w 1766404"/>
                <a:gd name="connsiteY90" fmla="*/ 1240465 h 1701209"/>
                <a:gd name="connsiteX91" fmla="*/ 1601972 w 1766404"/>
                <a:gd name="connsiteY91" fmla="*/ 1226289 h 1701209"/>
                <a:gd name="connsiteX92" fmla="*/ 1679944 w 1766404"/>
                <a:gd name="connsiteY92" fmla="*/ 1205023 h 1701209"/>
                <a:gd name="connsiteX93" fmla="*/ 1708297 w 1766404"/>
                <a:gd name="connsiteY93" fmla="*/ 1176670 h 1701209"/>
                <a:gd name="connsiteX94" fmla="*/ 1729562 w 1766404"/>
                <a:gd name="connsiteY94" fmla="*/ 1162493 h 1701209"/>
                <a:gd name="connsiteX95" fmla="*/ 1743739 w 1766404"/>
                <a:gd name="connsiteY95" fmla="*/ 1141228 h 1701209"/>
                <a:gd name="connsiteX96" fmla="*/ 1722474 w 1766404"/>
                <a:gd name="connsiteY96" fmla="*/ 1056168 h 1701209"/>
                <a:gd name="connsiteX97" fmla="*/ 1715386 w 1766404"/>
                <a:gd name="connsiteY97" fmla="*/ 1034902 h 1701209"/>
                <a:gd name="connsiteX98" fmla="*/ 1701209 w 1766404"/>
                <a:gd name="connsiteY98" fmla="*/ 1013637 h 1701209"/>
                <a:gd name="connsiteX99" fmla="*/ 1708297 w 1766404"/>
                <a:gd name="connsiteY99" fmla="*/ 928577 h 1701209"/>
                <a:gd name="connsiteX100" fmla="*/ 1708297 w 1766404"/>
                <a:gd name="connsiteY100" fmla="*/ 850605 h 1701209"/>
                <a:gd name="connsiteX101" fmla="*/ 1687032 w 1766404"/>
                <a:gd name="connsiteY101" fmla="*/ 843516 h 1701209"/>
                <a:gd name="connsiteX102" fmla="*/ 1672855 w 1766404"/>
                <a:gd name="connsiteY102" fmla="*/ 822251 h 1701209"/>
                <a:gd name="connsiteX103" fmla="*/ 1623237 w 1766404"/>
                <a:gd name="connsiteY103" fmla="*/ 800986 h 1701209"/>
                <a:gd name="connsiteX104" fmla="*/ 1623237 w 1766404"/>
                <a:gd name="connsiteY104" fmla="*/ 758456 h 1701209"/>
                <a:gd name="connsiteX105" fmla="*/ 1658679 w 1766404"/>
                <a:gd name="connsiteY105" fmla="*/ 751368 h 1701209"/>
                <a:gd name="connsiteX106" fmla="*/ 1701209 w 1766404"/>
                <a:gd name="connsiteY106" fmla="*/ 708837 h 1701209"/>
                <a:gd name="connsiteX107" fmla="*/ 1729562 w 1766404"/>
                <a:gd name="connsiteY107" fmla="*/ 701749 h 1701209"/>
                <a:gd name="connsiteX108" fmla="*/ 1750827 w 1766404"/>
                <a:gd name="connsiteY108" fmla="*/ 694661 h 1701209"/>
                <a:gd name="connsiteX109" fmla="*/ 1765004 w 1766404"/>
                <a:gd name="connsiteY109" fmla="*/ 673396 h 1701209"/>
                <a:gd name="connsiteX110" fmla="*/ 1750827 w 1766404"/>
                <a:gd name="connsiteY110" fmla="*/ 581247 h 1701209"/>
                <a:gd name="connsiteX111" fmla="*/ 1722474 w 1766404"/>
                <a:gd name="connsiteY111" fmla="*/ 503275 h 1701209"/>
                <a:gd name="connsiteX112" fmla="*/ 1679944 w 1766404"/>
                <a:gd name="connsiteY112" fmla="*/ 474921 h 1701209"/>
                <a:gd name="connsiteX113" fmla="*/ 1658679 w 1766404"/>
                <a:gd name="connsiteY113" fmla="*/ 460744 h 1701209"/>
                <a:gd name="connsiteX114" fmla="*/ 1616148 w 1766404"/>
                <a:gd name="connsiteY114" fmla="*/ 446568 h 1701209"/>
                <a:gd name="connsiteX115" fmla="*/ 1594883 w 1766404"/>
                <a:gd name="connsiteY115" fmla="*/ 432391 h 1701209"/>
                <a:gd name="connsiteX116" fmla="*/ 1573618 w 1766404"/>
                <a:gd name="connsiteY116" fmla="*/ 425302 h 1701209"/>
                <a:gd name="connsiteX117" fmla="*/ 1524000 w 1766404"/>
                <a:gd name="connsiteY117" fmla="*/ 375684 h 1701209"/>
                <a:gd name="connsiteX118" fmla="*/ 1502734 w 1766404"/>
                <a:gd name="connsiteY118" fmla="*/ 340242 h 1701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</a:cxnLst>
              <a:rect l="l" t="t" r="r" b="b"/>
              <a:pathLst>
                <a:path w="1766404" h="1701209">
                  <a:moveTo>
                    <a:pt x="1502734" y="340242"/>
                  </a:moveTo>
                  <a:cubicBezTo>
                    <a:pt x="1489738" y="328428"/>
                    <a:pt x="1455375" y="312590"/>
                    <a:pt x="1446027" y="304800"/>
                  </a:cubicBezTo>
                  <a:cubicBezTo>
                    <a:pt x="1438326" y="298383"/>
                    <a:pt x="1432463" y="289953"/>
                    <a:pt x="1424762" y="283535"/>
                  </a:cubicBezTo>
                  <a:cubicBezTo>
                    <a:pt x="1406440" y="268266"/>
                    <a:pt x="1403546" y="269374"/>
                    <a:pt x="1382232" y="262270"/>
                  </a:cubicBezTo>
                  <a:cubicBezTo>
                    <a:pt x="1282656" y="195884"/>
                    <a:pt x="1356730" y="233329"/>
                    <a:pt x="1134139" y="241005"/>
                  </a:cubicBezTo>
                  <a:cubicBezTo>
                    <a:pt x="1127051" y="245731"/>
                    <a:pt x="1120956" y="252488"/>
                    <a:pt x="1112874" y="255182"/>
                  </a:cubicBezTo>
                  <a:cubicBezTo>
                    <a:pt x="1073104" y="268439"/>
                    <a:pt x="1049101" y="259910"/>
                    <a:pt x="1006548" y="255182"/>
                  </a:cubicBezTo>
                  <a:cubicBezTo>
                    <a:pt x="999460" y="252819"/>
                    <a:pt x="990566" y="253376"/>
                    <a:pt x="985283" y="248093"/>
                  </a:cubicBezTo>
                  <a:cubicBezTo>
                    <a:pt x="980000" y="242810"/>
                    <a:pt x="981536" y="233511"/>
                    <a:pt x="978195" y="226828"/>
                  </a:cubicBezTo>
                  <a:cubicBezTo>
                    <a:pt x="974385" y="219208"/>
                    <a:pt x="969472" y="212108"/>
                    <a:pt x="964018" y="205563"/>
                  </a:cubicBezTo>
                  <a:cubicBezTo>
                    <a:pt x="957600" y="197862"/>
                    <a:pt x="949277" y="191909"/>
                    <a:pt x="942753" y="184298"/>
                  </a:cubicBezTo>
                  <a:cubicBezTo>
                    <a:pt x="935065" y="175328"/>
                    <a:pt x="928355" y="165558"/>
                    <a:pt x="921488" y="155944"/>
                  </a:cubicBezTo>
                  <a:cubicBezTo>
                    <a:pt x="916536" y="149012"/>
                    <a:pt x="913335" y="140703"/>
                    <a:pt x="907311" y="134679"/>
                  </a:cubicBezTo>
                  <a:cubicBezTo>
                    <a:pt x="899222" y="126590"/>
                    <a:pt x="839904" y="86220"/>
                    <a:pt x="836427" y="85061"/>
                  </a:cubicBezTo>
                  <a:cubicBezTo>
                    <a:pt x="829339" y="82698"/>
                    <a:pt x="822030" y="80915"/>
                    <a:pt x="815162" y="77972"/>
                  </a:cubicBezTo>
                  <a:cubicBezTo>
                    <a:pt x="805450" y="73810"/>
                    <a:pt x="795983" y="69038"/>
                    <a:pt x="786809" y="63796"/>
                  </a:cubicBezTo>
                  <a:cubicBezTo>
                    <a:pt x="779412" y="59569"/>
                    <a:pt x="773374" y="52975"/>
                    <a:pt x="765544" y="49619"/>
                  </a:cubicBezTo>
                  <a:cubicBezTo>
                    <a:pt x="756590" y="45781"/>
                    <a:pt x="746521" y="45329"/>
                    <a:pt x="737190" y="42530"/>
                  </a:cubicBezTo>
                  <a:cubicBezTo>
                    <a:pt x="722877" y="38236"/>
                    <a:pt x="709157" y="31979"/>
                    <a:pt x="694660" y="28354"/>
                  </a:cubicBezTo>
                  <a:cubicBezTo>
                    <a:pt x="685209" y="25991"/>
                    <a:pt x="675637" y="24064"/>
                    <a:pt x="666306" y="21265"/>
                  </a:cubicBezTo>
                  <a:cubicBezTo>
                    <a:pt x="651993" y="16971"/>
                    <a:pt x="638516" y="9546"/>
                    <a:pt x="623776" y="7089"/>
                  </a:cubicBezTo>
                  <a:lnTo>
                    <a:pt x="581246" y="0"/>
                  </a:lnTo>
                  <a:cubicBezTo>
                    <a:pt x="517451" y="2363"/>
                    <a:pt x="453558" y="2842"/>
                    <a:pt x="389860" y="7089"/>
                  </a:cubicBezTo>
                  <a:cubicBezTo>
                    <a:pt x="382405" y="7586"/>
                    <a:pt x="372938" y="8097"/>
                    <a:pt x="368595" y="14177"/>
                  </a:cubicBezTo>
                  <a:cubicBezTo>
                    <a:pt x="359909" y="26337"/>
                    <a:pt x="368595" y="51981"/>
                    <a:pt x="354418" y="56707"/>
                  </a:cubicBezTo>
                  <a:cubicBezTo>
                    <a:pt x="325071" y="66490"/>
                    <a:pt x="339370" y="59652"/>
                    <a:pt x="311888" y="77972"/>
                  </a:cubicBezTo>
                  <a:cubicBezTo>
                    <a:pt x="229842" y="61564"/>
                    <a:pt x="269390" y="66519"/>
                    <a:pt x="120502" y="77972"/>
                  </a:cubicBezTo>
                  <a:cubicBezTo>
                    <a:pt x="110788" y="78719"/>
                    <a:pt x="101270" y="81640"/>
                    <a:pt x="92148" y="85061"/>
                  </a:cubicBezTo>
                  <a:cubicBezTo>
                    <a:pt x="71589" y="92770"/>
                    <a:pt x="60159" y="101661"/>
                    <a:pt x="42530" y="113414"/>
                  </a:cubicBezTo>
                  <a:cubicBezTo>
                    <a:pt x="40167" y="122865"/>
                    <a:pt x="37554" y="132258"/>
                    <a:pt x="35441" y="141768"/>
                  </a:cubicBezTo>
                  <a:cubicBezTo>
                    <a:pt x="32827" y="153529"/>
                    <a:pt x="32583" y="165928"/>
                    <a:pt x="28353" y="177209"/>
                  </a:cubicBezTo>
                  <a:cubicBezTo>
                    <a:pt x="25362" y="185186"/>
                    <a:pt x="18902" y="191386"/>
                    <a:pt x="14176" y="198475"/>
                  </a:cubicBezTo>
                  <a:cubicBezTo>
                    <a:pt x="11813" y="207926"/>
                    <a:pt x="9764" y="217461"/>
                    <a:pt x="7088" y="226828"/>
                  </a:cubicBezTo>
                  <a:cubicBezTo>
                    <a:pt x="5035" y="234012"/>
                    <a:pt x="0" y="240621"/>
                    <a:pt x="0" y="248093"/>
                  </a:cubicBezTo>
                  <a:cubicBezTo>
                    <a:pt x="0" y="269489"/>
                    <a:pt x="1899" y="291132"/>
                    <a:pt x="7088" y="311889"/>
                  </a:cubicBezTo>
                  <a:cubicBezTo>
                    <a:pt x="9154" y="320154"/>
                    <a:pt x="15721" y="326686"/>
                    <a:pt x="21265" y="333154"/>
                  </a:cubicBezTo>
                  <a:cubicBezTo>
                    <a:pt x="53178" y="370386"/>
                    <a:pt x="40756" y="354418"/>
                    <a:pt x="77972" y="375684"/>
                  </a:cubicBezTo>
                  <a:cubicBezTo>
                    <a:pt x="111571" y="394883"/>
                    <a:pt x="88515" y="384470"/>
                    <a:pt x="120502" y="411126"/>
                  </a:cubicBezTo>
                  <a:cubicBezTo>
                    <a:pt x="138822" y="426392"/>
                    <a:pt x="141721" y="425287"/>
                    <a:pt x="163032" y="432391"/>
                  </a:cubicBezTo>
                  <a:cubicBezTo>
                    <a:pt x="167758" y="439479"/>
                    <a:pt x="171665" y="447188"/>
                    <a:pt x="177209" y="453656"/>
                  </a:cubicBezTo>
                  <a:cubicBezTo>
                    <a:pt x="185907" y="463804"/>
                    <a:pt x="197793" y="471133"/>
                    <a:pt x="205562" y="482009"/>
                  </a:cubicBezTo>
                  <a:cubicBezTo>
                    <a:pt x="209905" y="488089"/>
                    <a:pt x="209309" y="496592"/>
                    <a:pt x="212651" y="503275"/>
                  </a:cubicBezTo>
                  <a:cubicBezTo>
                    <a:pt x="216461" y="510895"/>
                    <a:pt x="222102" y="517452"/>
                    <a:pt x="226827" y="524540"/>
                  </a:cubicBezTo>
                  <a:cubicBezTo>
                    <a:pt x="246193" y="602003"/>
                    <a:pt x="243637" y="564639"/>
                    <a:pt x="233916" y="652130"/>
                  </a:cubicBezTo>
                  <a:cubicBezTo>
                    <a:pt x="231812" y="671063"/>
                    <a:pt x="234331" y="691328"/>
                    <a:pt x="226827" y="708837"/>
                  </a:cubicBezTo>
                  <a:cubicBezTo>
                    <a:pt x="219558" y="725799"/>
                    <a:pt x="202458" y="736605"/>
                    <a:pt x="191386" y="751368"/>
                  </a:cubicBezTo>
                  <a:cubicBezTo>
                    <a:pt x="181163" y="764999"/>
                    <a:pt x="172731" y="779889"/>
                    <a:pt x="163032" y="793898"/>
                  </a:cubicBezTo>
                  <a:cubicBezTo>
                    <a:pt x="151462" y="810609"/>
                    <a:pt x="127590" y="843516"/>
                    <a:pt x="127590" y="843516"/>
                  </a:cubicBezTo>
                  <a:cubicBezTo>
                    <a:pt x="105913" y="908553"/>
                    <a:pt x="142145" y="807320"/>
                    <a:pt x="99237" y="893135"/>
                  </a:cubicBezTo>
                  <a:cubicBezTo>
                    <a:pt x="92554" y="906501"/>
                    <a:pt x="85060" y="935665"/>
                    <a:pt x="85060" y="935665"/>
                  </a:cubicBezTo>
                  <a:cubicBezTo>
                    <a:pt x="73840" y="1025433"/>
                    <a:pt x="73565" y="1000598"/>
                    <a:pt x="85060" y="1127051"/>
                  </a:cubicBezTo>
                  <a:cubicBezTo>
                    <a:pt x="87452" y="1153366"/>
                    <a:pt x="97418" y="1149017"/>
                    <a:pt x="113413" y="1169582"/>
                  </a:cubicBezTo>
                  <a:cubicBezTo>
                    <a:pt x="123874" y="1183031"/>
                    <a:pt x="127590" y="1202661"/>
                    <a:pt x="141767" y="1212112"/>
                  </a:cubicBezTo>
                  <a:cubicBezTo>
                    <a:pt x="163924" y="1226883"/>
                    <a:pt x="172824" y="1233304"/>
                    <a:pt x="198474" y="1247554"/>
                  </a:cubicBezTo>
                  <a:cubicBezTo>
                    <a:pt x="207711" y="1252685"/>
                    <a:pt x="217653" y="1256488"/>
                    <a:pt x="226827" y="1261730"/>
                  </a:cubicBezTo>
                  <a:cubicBezTo>
                    <a:pt x="250268" y="1275125"/>
                    <a:pt x="258005" y="1289125"/>
                    <a:pt x="290623" y="1290084"/>
                  </a:cubicBezTo>
                  <a:lnTo>
                    <a:pt x="531627" y="1297172"/>
                  </a:lnTo>
                  <a:cubicBezTo>
                    <a:pt x="536353" y="1304260"/>
                    <a:pt x="540852" y="1311505"/>
                    <a:pt x="545804" y="1318437"/>
                  </a:cubicBezTo>
                  <a:cubicBezTo>
                    <a:pt x="552671" y="1328051"/>
                    <a:pt x="560991" y="1336660"/>
                    <a:pt x="567069" y="1346791"/>
                  </a:cubicBezTo>
                  <a:cubicBezTo>
                    <a:pt x="585523" y="1377548"/>
                    <a:pt x="586222" y="1382985"/>
                    <a:pt x="595423" y="1410586"/>
                  </a:cubicBezTo>
                  <a:cubicBezTo>
                    <a:pt x="607866" y="1497693"/>
                    <a:pt x="588334" y="1431853"/>
                    <a:pt x="623776" y="1481470"/>
                  </a:cubicBezTo>
                  <a:cubicBezTo>
                    <a:pt x="629918" y="1490068"/>
                    <a:pt x="629355" y="1503681"/>
                    <a:pt x="637953" y="1509823"/>
                  </a:cubicBezTo>
                  <a:cubicBezTo>
                    <a:pt x="647757" y="1516826"/>
                    <a:pt x="661511" y="1514931"/>
                    <a:pt x="673395" y="1516912"/>
                  </a:cubicBezTo>
                  <a:cubicBezTo>
                    <a:pt x="689875" y="1519659"/>
                    <a:pt x="706474" y="1521637"/>
                    <a:pt x="723013" y="1524000"/>
                  </a:cubicBezTo>
                  <a:cubicBezTo>
                    <a:pt x="730102" y="1528726"/>
                    <a:pt x="736494" y="1534717"/>
                    <a:pt x="744279" y="1538177"/>
                  </a:cubicBezTo>
                  <a:cubicBezTo>
                    <a:pt x="757935" y="1544246"/>
                    <a:pt x="774375" y="1544065"/>
                    <a:pt x="786809" y="1552354"/>
                  </a:cubicBezTo>
                  <a:cubicBezTo>
                    <a:pt x="800986" y="1561805"/>
                    <a:pt x="813175" y="1575319"/>
                    <a:pt x="829339" y="1580707"/>
                  </a:cubicBezTo>
                  <a:cubicBezTo>
                    <a:pt x="836427" y="1583070"/>
                    <a:pt x="843921" y="1584454"/>
                    <a:pt x="850604" y="1587796"/>
                  </a:cubicBezTo>
                  <a:cubicBezTo>
                    <a:pt x="905568" y="1615278"/>
                    <a:pt x="839683" y="1591242"/>
                    <a:pt x="893134" y="1609061"/>
                  </a:cubicBezTo>
                  <a:cubicBezTo>
                    <a:pt x="934702" y="1595204"/>
                    <a:pt x="916151" y="1557121"/>
                    <a:pt x="921488" y="1552354"/>
                  </a:cubicBezTo>
                  <a:cubicBezTo>
                    <a:pt x="926825" y="1547587"/>
                    <a:pt x="909799" y="1590700"/>
                    <a:pt x="925156" y="1580461"/>
                  </a:cubicBezTo>
                  <a:cubicBezTo>
                    <a:pt x="929881" y="1573373"/>
                    <a:pt x="942255" y="1576260"/>
                    <a:pt x="949923" y="1580379"/>
                  </a:cubicBezTo>
                  <a:cubicBezTo>
                    <a:pt x="957591" y="1584498"/>
                    <a:pt x="964086" y="1605119"/>
                    <a:pt x="971161" y="1605174"/>
                  </a:cubicBezTo>
                  <a:cubicBezTo>
                    <a:pt x="978236" y="1605229"/>
                    <a:pt x="987656" y="1581241"/>
                    <a:pt x="992372" y="1580707"/>
                  </a:cubicBezTo>
                  <a:cubicBezTo>
                    <a:pt x="997088" y="1580173"/>
                    <a:pt x="997648" y="1594723"/>
                    <a:pt x="999460" y="1601972"/>
                  </a:cubicBezTo>
                  <a:cubicBezTo>
                    <a:pt x="1002382" y="1613660"/>
                    <a:pt x="1003378" y="1625791"/>
                    <a:pt x="1006548" y="1637414"/>
                  </a:cubicBezTo>
                  <a:cubicBezTo>
                    <a:pt x="1010480" y="1651831"/>
                    <a:pt x="1006548" y="1675218"/>
                    <a:pt x="1020725" y="1679944"/>
                  </a:cubicBezTo>
                  <a:cubicBezTo>
                    <a:pt x="1050072" y="1689727"/>
                    <a:pt x="1035773" y="1682889"/>
                    <a:pt x="1063255" y="1701209"/>
                  </a:cubicBezTo>
                  <a:cubicBezTo>
                    <a:pt x="1093772" y="1693580"/>
                    <a:pt x="1099378" y="1691378"/>
                    <a:pt x="1134139" y="1687033"/>
                  </a:cubicBezTo>
                  <a:cubicBezTo>
                    <a:pt x="1157701" y="1684088"/>
                    <a:pt x="1181395" y="1682307"/>
                    <a:pt x="1205023" y="1679944"/>
                  </a:cubicBezTo>
                  <a:cubicBezTo>
                    <a:pt x="1220716" y="1669482"/>
                    <a:pt x="1236636" y="1660878"/>
                    <a:pt x="1247553" y="1644502"/>
                  </a:cubicBezTo>
                  <a:cubicBezTo>
                    <a:pt x="1251619" y="1638403"/>
                    <a:pt x="1260786" y="1598661"/>
                    <a:pt x="1261730" y="1594884"/>
                  </a:cubicBezTo>
                  <a:cubicBezTo>
                    <a:pt x="1266444" y="1557173"/>
                    <a:pt x="1268827" y="1514116"/>
                    <a:pt x="1275906" y="1460205"/>
                  </a:cubicBezTo>
                  <a:cubicBezTo>
                    <a:pt x="1282985" y="1406294"/>
                    <a:pt x="1282357" y="1468057"/>
                    <a:pt x="1304205" y="1271418"/>
                  </a:cubicBezTo>
                  <a:cubicBezTo>
                    <a:pt x="1308931" y="1285595"/>
                    <a:pt x="1318359" y="1270323"/>
                    <a:pt x="1332504" y="1264521"/>
                  </a:cubicBezTo>
                  <a:cubicBezTo>
                    <a:pt x="1346649" y="1258719"/>
                    <a:pt x="1384932" y="1241246"/>
                    <a:pt x="1389074" y="1236607"/>
                  </a:cubicBezTo>
                  <a:cubicBezTo>
                    <a:pt x="1393216" y="1231968"/>
                    <a:pt x="1354973" y="1236077"/>
                    <a:pt x="1357354" y="1236688"/>
                  </a:cubicBezTo>
                  <a:cubicBezTo>
                    <a:pt x="1359735" y="1237299"/>
                    <a:pt x="1396851" y="1244370"/>
                    <a:pt x="1403360" y="1240274"/>
                  </a:cubicBezTo>
                  <a:cubicBezTo>
                    <a:pt x="1409869" y="1236178"/>
                    <a:pt x="1383391" y="1210899"/>
                    <a:pt x="1396409" y="1212112"/>
                  </a:cubicBezTo>
                  <a:cubicBezTo>
                    <a:pt x="1409427" y="1213325"/>
                    <a:pt x="1481469" y="1247554"/>
                    <a:pt x="1481469" y="1247554"/>
                  </a:cubicBezTo>
                  <a:cubicBezTo>
                    <a:pt x="1488557" y="1245191"/>
                    <a:pt x="1495485" y="1242277"/>
                    <a:pt x="1502734" y="1240465"/>
                  </a:cubicBezTo>
                  <a:cubicBezTo>
                    <a:pt x="1538840" y="1231438"/>
                    <a:pt x="1562283" y="1230699"/>
                    <a:pt x="1601972" y="1226289"/>
                  </a:cubicBezTo>
                  <a:cubicBezTo>
                    <a:pt x="1665928" y="1210300"/>
                    <a:pt x="1640195" y="1218274"/>
                    <a:pt x="1679944" y="1205023"/>
                  </a:cubicBezTo>
                  <a:cubicBezTo>
                    <a:pt x="1689395" y="1195572"/>
                    <a:pt x="1698149" y="1185368"/>
                    <a:pt x="1708297" y="1176670"/>
                  </a:cubicBezTo>
                  <a:cubicBezTo>
                    <a:pt x="1714765" y="1171126"/>
                    <a:pt x="1723538" y="1168517"/>
                    <a:pt x="1729562" y="1162493"/>
                  </a:cubicBezTo>
                  <a:cubicBezTo>
                    <a:pt x="1735586" y="1156469"/>
                    <a:pt x="1739013" y="1148316"/>
                    <a:pt x="1743739" y="1141228"/>
                  </a:cubicBezTo>
                  <a:cubicBezTo>
                    <a:pt x="1734194" y="1083954"/>
                    <a:pt x="1741197" y="1112337"/>
                    <a:pt x="1722474" y="1056168"/>
                  </a:cubicBezTo>
                  <a:cubicBezTo>
                    <a:pt x="1720111" y="1049079"/>
                    <a:pt x="1719531" y="1041119"/>
                    <a:pt x="1715386" y="1034902"/>
                  </a:cubicBezTo>
                  <a:lnTo>
                    <a:pt x="1701209" y="1013637"/>
                  </a:lnTo>
                  <a:cubicBezTo>
                    <a:pt x="1703572" y="985284"/>
                    <a:pt x="1704768" y="956809"/>
                    <a:pt x="1708297" y="928577"/>
                  </a:cubicBezTo>
                  <a:cubicBezTo>
                    <a:pt x="1712513" y="894847"/>
                    <a:pt x="1728640" y="891290"/>
                    <a:pt x="1708297" y="850605"/>
                  </a:cubicBezTo>
                  <a:cubicBezTo>
                    <a:pt x="1704955" y="843922"/>
                    <a:pt x="1694120" y="845879"/>
                    <a:pt x="1687032" y="843516"/>
                  </a:cubicBezTo>
                  <a:cubicBezTo>
                    <a:pt x="1682306" y="836428"/>
                    <a:pt x="1679400" y="827705"/>
                    <a:pt x="1672855" y="822251"/>
                  </a:cubicBezTo>
                  <a:cubicBezTo>
                    <a:pt x="1661179" y="812521"/>
                    <a:pt x="1638008" y="805910"/>
                    <a:pt x="1623237" y="800986"/>
                  </a:cubicBezTo>
                  <a:cubicBezTo>
                    <a:pt x="1619800" y="790675"/>
                    <a:pt x="1607770" y="768767"/>
                    <a:pt x="1623237" y="758456"/>
                  </a:cubicBezTo>
                  <a:cubicBezTo>
                    <a:pt x="1633262" y="751773"/>
                    <a:pt x="1646865" y="753731"/>
                    <a:pt x="1658679" y="751368"/>
                  </a:cubicBezTo>
                  <a:cubicBezTo>
                    <a:pt x="1672856" y="737191"/>
                    <a:pt x="1684784" y="720335"/>
                    <a:pt x="1701209" y="708837"/>
                  </a:cubicBezTo>
                  <a:cubicBezTo>
                    <a:pt x="1709190" y="703250"/>
                    <a:pt x="1720195" y="704425"/>
                    <a:pt x="1729562" y="701749"/>
                  </a:cubicBezTo>
                  <a:cubicBezTo>
                    <a:pt x="1736746" y="699696"/>
                    <a:pt x="1743739" y="697024"/>
                    <a:pt x="1750827" y="694661"/>
                  </a:cubicBezTo>
                  <a:cubicBezTo>
                    <a:pt x="1755553" y="687573"/>
                    <a:pt x="1764351" y="681890"/>
                    <a:pt x="1765004" y="673396"/>
                  </a:cubicBezTo>
                  <a:cubicBezTo>
                    <a:pt x="1769837" y="610570"/>
                    <a:pt x="1761441" y="620164"/>
                    <a:pt x="1750827" y="581247"/>
                  </a:cubicBezTo>
                  <a:cubicBezTo>
                    <a:pt x="1745437" y="561482"/>
                    <a:pt x="1742714" y="520985"/>
                    <a:pt x="1722474" y="503275"/>
                  </a:cubicBezTo>
                  <a:cubicBezTo>
                    <a:pt x="1709651" y="492055"/>
                    <a:pt x="1694121" y="484372"/>
                    <a:pt x="1679944" y="474921"/>
                  </a:cubicBezTo>
                  <a:cubicBezTo>
                    <a:pt x="1672856" y="470195"/>
                    <a:pt x="1666761" y="463438"/>
                    <a:pt x="1658679" y="460744"/>
                  </a:cubicBezTo>
                  <a:lnTo>
                    <a:pt x="1616148" y="446568"/>
                  </a:lnTo>
                  <a:cubicBezTo>
                    <a:pt x="1609060" y="441842"/>
                    <a:pt x="1602503" y="436201"/>
                    <a:pt x="1594883" y="432391"/>
                  </a:cubicBezTo>
                  <a:cubicBezTo>
                    <a:pt x="1588200" y="429049"/>
                    <a:pt x="1578901" y="430585"/>
                    <a:pt x="1573618" y="425302"/>
                  </a:cubicBezTo>
                  <a:cubicBezTo>
                    <a:pt x="1516749" y="368432"/>
                    <a:pt x="1572117" y="391722"/>
                    <a:pt x="1524000" y="375684"/>
                  </a:cubicBezTo>
                  <a:cubicBezTo>
                    <a:pt x="1508329" y="344341"/>
                    <a:pt x="1515730" y="352056"/>
                    <a:pt x="1502734" y="340242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2707758" y="3508744"/>
            <a:ext cx="674296" cy="645042"/>
            <a:chOff x="2707758" y="3508744"/>
            <a:chExt cx="674296" cy="645042"/>
          </a:xfrm>
        </p:grpSpPr>
        <p:sp>
          <p:nvSpPr>
            <p:cNvPr id="14" name="Étoile à 5 branches 13"/>
            <p:cNvSpPr/>
            <p:nvPr/>
          </p:nvSpPr>
          <p:spPr>
            <a:xfrm>
              <a:off x="2729023" y="3562445"/>
              <a:ext cx="584285" cy="549648"/>
            </a:xfrm>
            <a:prstGeom prst="star5">
              <a:avLst/>
            </a:prstGeom>
            <a:solidFill>
              <a:schemeClr val="accent4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Forme libre 5"/>
            <p:cNvSpPr/>
            <p:nvPr/>
          </p:nvSpPr>
          <p:spPr>
            <a:xfrm>
              <a:off x="2707758" y="3508744"/>
              <a:ext cx="674296" cy="645042"/>
            </a:xfrm>
            <a:custGeom>
              <a:avLst/>
              <a:gdLst>
                <a:gd name="connsiteX0" fmla="*/ 460744 w 674296"/>
                <a:gd name="connsiteY0" fmla="*/ 120503 h 645042"/>
                <a:gd name="connsiteX1" fmla="*/ 425302 w 674296"/>
                <a:gd name="connsiteY1" fmla="*/ 85061 h 645042"/>
                <a:gd name="connsiteX2" fmla="*/ 396949 w 674296"/>
                <a:gd name="connsiteY2" fmla="*/ 49619 h 645042"/>
                <a:gd name="connsiteX3" fmla="*/ 389861 w 674296"/>
                <a:gd name="connsiteY3" fmla="*/ 28354 h 645042"/>
                <a:gd name="connsiteX4" fmla="*/ 340242 w 674296"/>
                <a:gd name="connsiteY4" fmla="*/ 0 h 645042"/>
                <a:gd name="connsiteX5" fmla="*/ 297712 w 674296"/>
                <a:gd name="connsiteY5" fmla="*/ 7089 h 645042"/>
                <a:gd name="connsiteX6" fmla="*/ 248093 w 674296"/>
                <a:gd name="connsiteY6" fmla="*/ 28354 h 645042"/>
                <a:gd name="connsiteX7" fmla="*/ 205563 w 674296"/>
                <a:gd name="connsiteY7" fmla="*/ 56707 h 645042"/>
                <a:gd name="connsiteX8" fmla="*/ 170121 w 674296"/>
                <a:gd name="connsiteY8" fmla="*/ 134679 h 645042"/>
                <a:gd name="connsiteX9" fmla="*/ 163033 w 674296"/>
                <a:gd name="connsiteY9" fmla="*/ 155944 h 645042"/>
                <a:gd name="connsiteX10" fmla="*/ 120502 w 674296"/>
                <a:gd name="connsiteY10" fmla="*/ 170121 h 645042"/>
                <a:gd name="connsiteX11" fmla="*/ 106326 w 674296"/>
                <a:gd name="connsiteY11" fmla="*/ 191386 h 645042"/>
                <a:gd name="connsiteX12" fmla="*/ 85061 w 674296"/>
                <a:gd name="connsiteY12" fmla="*/ 198475 h 645042"/>
                <a:gd name="connsiteX13" fmla="*/ 42530 w 674296"/>
                <a:gd name="connsiteY13" fmla="*/ 226828 h 645042"/>
                <a:gd name="connsiteX14" fmla="*/ 0 w 674296"/>
                <a:gd name="connsiteY14" fmla="*/ 262270 h 645042"/>
                <a:gd name="connsiteX15" fmla="*/ 7089 w 674296"/>
                <a:gd name="connsiteY15" fmla="*/ 411126 h 645042"/>
                <a:gd name="connsiteX16" fmla="*/ 35442 w 674296"/>
                <a:gd name="connsiteY16" fmla="*/ 446568 h 645042"/>
                <a:gd name="connsiteX17" fmla="*/ 49619 w 674296"/>
                <a:gd name="connsiteY17" fmla="*/ 489098 h 645042"/>
                <a:gd name="connsiteX18" fmla="*/ 63795 w 674296"/>
                <a:gd name="connsiteY18" fmla="*/ 517451 h 645042"/>
                <a:gd name="connsiteX19" fmla="*/ 77972 w 674296"/>
                <a:gd name="connsiteY19" fmla="*/ 538716 h 645042"/>
                <a:gd name="connsiteX20" fmla="*/ 85061 w 674296"/>
                <a:gd name="connsiteY20" fmla="*/ 559982 h 645042"/>
                <a:gd name="connsiteX21" fmla="*/ 99237 w 674296"/>
                <a:gd name="connsiteY21" fmla="*/ 581247 h 645042"/>
                <a:gd name="connsiteX22" fmla="*/ 106326 w 674296"/>
                <a:gd name="connsiteY22" fmla="*/ 602512 h 645042"/>
                <a:gd name="connsiteX23" fmla="*/ 127591 w 674296"/>
                <a:gd name="connsiteY23" fmla="*/ 609600 h 645042"/>
                <a:gd name="connsiteX24" fmla="*/ 241005 w 674296"/>
                <a:gd name="connsiteY24" fmla="*/ 616689 h 645042"/>
                <a:gd name="connsiteX25" fmla="*/ 304800 w 674296"/>
                <a:gd name="connsiteY25" fmla="*/ 630865 h 645042"/>
                <a:gd name="connsiteX26" fmla="*/ 326065 w 674296"/>
                <a:gd name="connsiteY26" fmla="*/ 645042 h 645042"/>
                <a:gd name="connsiteX27" fmla="*/ 439479 w 674296"/>
                <a:gd name="connsiteY27" fmla="*/ 637954 h 645042"/>
                <a:gd name="connsiteX28" fmla="*/ 616689 w 674296"/>
                <a:gd name="connsiteY28" fmla="*/ 623777 h 645042"/>
                <a:gd name="connsiteX29" fmla="*/ 616689 w 674296"/>
                <a:gd name="connsiteY29" fmla="*/ 517451 h 645042"/>
                <a:gd name="connsiteX30" fmla="*/ 623777 w 674296"/>
                <a:gd name="connsiteY30" fmla="*/ 347330 h 645042"/>
                <a:gd name="connsiteX31" fmla="*/ 645042 w 674296"/>
                <a:gd name="connsiteY31" fmla="*/ 304800 h 645042"/>
                <a:gd name="connsiteX32" fmla="*/ 666307 w 674296"/>
                <a:gd name="connsiteY32" fmla="*/ 297712 h 645042"/>
                <a:gd name="connsiteX33" fmla="*/ 666307 w 674296"/>
                <a:gd name="connsiteY33" fmla="*/ 248093 h 645042"/>
                <a:gd name="connsiteX34" fmla="*/ 645042 w 674296"/>
                <a:gd name="connsiteY34" fmla="*/ 241005 h 645042"/>
                <a:gd name="connsiteX35" fmla="*/ 588335 w 674296"/>
                <a:gd name="connsiteY35" fmla="*/ 212651 h 645042"/>
                <a:gd name="connsiteX36" fmla="*/ 581247 w 674296"/>
                <a:gd name="connsiteY36" fmla="*/ 184298 h 645042"/>
                <a:gd name="connsiteX37" fmla="*/ 559982 w 674296"/>
                <a:gd name="connsiteY37" fmla="*/ 177209 h 645042"/>
                <a:gd name="connsiteX38" fmla="*/ 545805 w 674296"/>
                <a:gd name="connsiteY38" fmla="*/ 155944 h 645042"/>
                <a:gd name="connsiteX39" fmla="*/ 538716 w 674296"/>
                <a:gd name="connsiteY39" fmla="*/ 134679 h 645042"/>
                <a:gd name="connsiteX40" fmla="*/ 510363 w 674296"/>
                <a:gd name="connsiteY40" fmla="*/ 127591 h 645042"/>
                <a:gd name="connsiteX41" fmla="*/ 460744 w 674296"/>
                <a:gd name="connsiteY41" fmla="*/ 120503 h 645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674296" h="645042">
                  <a:moveTo>
                    <a:pt x="460744" y="120503"/>
                  </a:moveTo>
                  <a:cubicBezTo>
                    <a:pt x="446567" y="113415"/>
                    <a:pt x="434570" y="98963"/>
                    <a:pt x="425302" y="85061"/>
                  </a:cubicBezTo>
                  <a:cubicBezTo>
                    <a:pt x="397329" y="43101"/>
                    <a:pt x="442084" y="64663"/>
                    <a:pt x="396949" y="49619"/>
                  </a:cubicBezTo>
                  <a:cubicBezTo>
                    <a:pt x="394586" y="42531"/>
                    <a:pt x="394529" y="34188"/>
                    <a:pt x="389861" y="28354"/>
                  </a:cubicBezTo>
                  <a:cubicBezTo>
                    <a:pt x="383182" y="20006"/>
                    <a:pt x="347218" y="3488"/>
                    <a:pt x="340242" y="0"/>
                  </a:cubicBezTo>
                  <a:cubicBezTo>
                    <a:pt x="326065" y="2363"/>
                    <a:pt x="311742" y="3971"/>
                    <a:pt x="297712" y="7089"/>
                  </a:cubicBezTo>
                  <a:cubicBezTo>
                    <a:pt x="284275" y="10075"/>
                    <a:pt x="257881" y="21362"/>
                    <a:pt x="248093" y="28354"/>
                  </a:cubicBezTo>
                  <a:cubicBezTo>
                    <a:pt x="201634" y="61539"/>
                    <a:pt x="251179" y="41503"/>
                    <a:pt x="205563" y="56707"/>
                  </a:cubicBezTo>
                  <a:cubicBezTo>
                    <a:pt x="176611" y="104962"/>
                    <a:pt x="188654" y="79080"/>
                    <a:pt x="170121" y="134679"/>
                  </a:cubicBezTo>
                  <a:cubicBezTo>
                    <a:pt x="167758" y="141767"/>
                    <a:pt x="170121" y="153581"/>
                    <a:pt x="163033" y="155944"/>
                  </a:cubicBezTo>
                  <a:lnTo>
                    <a:pt x="120502" y="170121"/>
                  </a:lnTo>
                  <a:cubicBezTo>
                    <a:pt x="115777" y="177209"/>
                    <a:pt x="112978" y="186064"/>
                    <a:pt x="106326" y="191386"/>
                  </a:cubicBezTo>
                  <a:cubicBezTo>
                    <a:pt x="100492" y="196054"/>
                    <a:pt x="91593" y="194846"/>
                    <a:pt x="85061" y="198475"/>
                  </a:cubicBezTo>
                  <a:cubicBezTo>
                    <a:pt x="70167" y="206750"/>
                    <a:pt x="54578" y="214780"/>
                    <a:pt x="42530" y="226828"/>
                  </a:cubicBezTo>
                  <a:cubicBezTo>
                    <a:pt x="15241" y="254117"/>
                    <a:pt x="29606" y="242532"/>
                    <a:pt x="0" y="262270"/>
                  </a:cubicBezTo>
                  <a:cubicBezTo>
                    <a:pt x="2363" y="311889"/>
                    <a:pt x="-2292" y="362345"/>
                    <a:pt x="7089" y="411126"/>
                  </a:cubicBezTo>
                  <a:cubicBezTo>
                    <a:pt x="9946" y="425983"/>
                    <a:pt x="28197" y="433286"/>
                    <a:pt x="35442" y="446568"/>
                  </a:cubicBezTo>
                  <a:cubicBezTo>
                    <a:pt x="42598" y="459687"/>
                    <a:pt x="42936" y="475732"/>
                    <a:pt x="49619" y="489098"/>
                  </a:cubicBezTo>
                  <a:cubicBezTo>
                    <a:pt x="54344" y="498549"/>
                    <a:pt x="58553" y="508277"/>
                    <a:pt x="63795" y="517451"/>
                  </a:cubicBezTo>
                  <a:cubicBezTo>
                    <a:pt x="68022" y="524848"/>
                    <a:pt x="74162" y="531096"/>
                    <a:pt x="77972" y="538716"/>
                  </a:cubicBezTo>
                  <a:cubicBezTo>
                    <a:pt x="81314" y="545399"/>
                    <a:pt x="81719" y="553299"/>
                    <a:pt x="85061" y="559982"/>
                  </a:cubicBezTo>
                  <a:cubicBezTo>
                    <a:pt x="88871" y="567602"/>
                    <a:pt x="95427" y="573627"/>
                    <a:pt x="99237" y="581247"/>
                  </a:cubicBezTo>
                  <a:cubicBezTo>
                    <a:pt x="102579" y="587930"/>
                    <a:pt x="101043" y="597229"/>
                    <a:pt x="106326" y="602512"/>
                  </a:cubicBezTo>
                  <a:cubicBezTo>
                    <a:pt x="111609" y="607795"/>
                    <a:pt x="120160" y="608818"/>
                    <a:pt x="127591" y="609600"/>
                  </a:cubicBezTo>
                  <a:cubicBezTo>
                    <a:pt x="165261" y="613565"/>
                    <a:pt x="203200" y="614326"/>
                    <a:pt x="241005" y="616689"/>
                  </a:cubicBezTo>
                  <a:cubicBezTo>
                    <a:pt x="257337" y="619411"/>
                    <a:pt x="287351" y="622141"/>
                    <a:pt x="304800" y="630865"/>
                  </a:cubicBezTo>
                  <a:cubicBezTo>
                    <a:pt x="312420" y="634675"/>
                    <a:pt x="318977" y="640316"/>
                    <a:pt x="326065" y="645042"/>
                  </a:cubicBezTo>
                  <a:lnTo>
                    <a:pt x="439479" y="637954"/>
                  </a:lnTo>
                  <a:cubicBezTo>
                    <a:pt x="607064" y="629134"/>
                    <a:pt x="545458" y="647518"/>
                    <a:pt x="616689" y="623777"/>
                  </a:cubicBezTo>
                  <a:cubicBezTo>
                    <a:pt x="634798" y="569447"/>
                    <a:pt x="616689" y="633084"/>
                    <a:pt x="616689" y="517451"/>
                  </a:cubicBezTo>
                  <a:cubicBezTo>
                    <a:pt x="616689" y="460695"/>
                    <a:pt x="619585" y="403931"/>
                    <a:pt x="623777" y="347330"/>
                  </a:cubicBezTo>
                  <a:cubicBezTo>
                    <a:pt x="624586" y="336409"/>
                    <a:pt x="636951" y="311272"/>
                    <a:pt x="645042" y="304800"/>
                  </a:cubicBezTo>
                  <a:cubicBezTo>
                    <a:pt x="650876" y="300133"/>
                    <a:pt x="659219" y="300075"/>
                    <a:pt x="666307" y="297712"/>
                  </a:cubicBezTo>
                  <a:cubicBezTo>
                    <a:pt x="672059" y="280456"/>
                    <a:pt x="680966" y="266417"/>
                    <a:pt x="666307" y="248093"/>
                  </a:cubicBezTo>
                  <a:cubicBezTo>
                    <a:pt x="661640" y="242259"/>
                    <a:pt x="651844" y="244097"/>
                    <a:pt x="645042" y="241005"/>
                  </a:cubicBezTo>
                  <a:cubicBezTo>
                    <a:pt x="625803" y="232260"/>
                    <a:pt x="588335" y="212651"/>
                    <a:pt x="588335" y="212651"/>
                  </a:cubicBezTo>
                  <a:cubicBezTo>
                    <a:pt x="585972" y="203200"/>
                    <a:pt x="587333" y="191905"/>
                    <a:pt x="581247" y="184298"/>
                  </a:cubicBezTo>
                  <a:cubicBezTo>
                    <a:pt x="576579" y="178463"/>
                    <a:pt x="565816" y="181877"/>
                    <a:pt x="559982" y="177209"/>
                  </a:cubicBezTo>
                  <a:cubicBezTo>
                    <a:pt x="553330" y="171887"/>
                    <a:pt x="549615" y="163564"/>
                    <a:pt x="545805" y="155944"/>
                  </a:cubicBezTo>
                  <a:cubicBezTo>
                    <a:pt x="542463" y="149261"/>
                    <a:pt x="544551" y="139347"/>
                    <a:pt x="538716" y="134679"/>
                  </a:cubicBezTo>
                  <a:cubicBezTo>
                    <a:pt x="531109" y="128593"/>
                    <a:pt x="519694" y="130390"/>
                    <a:pt x="510363" y="127591"/>
                  </a:cubicBezTo>
                  <a:cubicBezTo>
                    <a:pt x="470747" y="115706"/>
                    <a:pt x="474921" y="127591"/>
                    <a:pt x="460744" y="120503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5139070" y="4217143"/>
            <a:ext cx="701749" cy="659657"/>
            <a:chOff x="5139070" y="4217143"/>
            <a:chExt cx="701749" cy="659657"/>
          </a:xfrm>
        </p:grpSpPr>
        <p:sp>
          <p:nvSpPr>
            <p:cNvPr id="15" name="Étoile à 5 branches 14"/>
            <p:cNvSpPr/>
            <p:nvPr/>
          </p:nvSpPr>
          <p:spPr>
            <a:xfrm>
              <a:off x="5195196" y="4236687"/>
              <a:ext cx="529201" cy="497829"/>
            </a:xfrm>
            <a:prstGeom prst="star5">
              <a:avLst>
                <a:gd name="adj" fmla="val 16157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 18"/>
            <p:cNvSpPr/>
            <p:nvPr/>
          </p:nvSpPr>
          <p:spPr>
            <a:xfrm>
              <a:off x="5139070" y="4217143"/>
              <a:ext cx="701749" cy="659657"/>
            </a:xfrm>
            <a:custGeom>
              <a:avLst/>
              <a:gdLst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567508 h 659657"/>
                <a:gd name="connsiteX21" fmla="*/ 368595 w 701749"/>
                <a:gd name="connsiteY21" fmla="*/ 539155 h 659657"/>
                <a:gd name="connsiteX22" fmla="*/ 382772 w 701749"/>
                <a:gd name="connsiteY22" fmla="*/ 517890 h 659657"/>
                <a:gd name="connsiteX23" fmla="*/ 411125 w 701749"/>
                <a:gd name="connsiteY23" fmla="*/ 503713 h 659657"/>
                <a:gd name="connsiteX24" fmla="*/ 432390 w 701749"/>
                <a:gd name="connsiteY24" fmla="*/ 524978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16688 w 701749"/>
                <a:gd name="connsiteY36" fmla="*/ 383210 h 659657"/>
                <a:gd name="connsiteX37" fmla="*/ 595423 w 701749"/>
                <a:gd name="connsiteY37" fmla="*/ 376122 h 659657"/>
                <a:gd name="connsiteX38" fmla="*/ 623777 w 701749"/>
                <a:gd name="connsiteY38" fmla="*/ 340680 h 659657"/>
                <a:gd name="connsiteX39" fmla="*/ 637953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567508 h 659657"/>
                <a:gd name="connsiteX21" fmla="*/ 368595 w 701749"/>
                <a:gd name="connsiteY21" fmla="*/ 539155 h 659657"/>
                <a:gd name="connsiteX22" fmla="*/ 382772 w 701749"/>
                <a:gd name="connsiteY22" fmla="*/ 517890 h 659657"/>
                <a:gd name="connsiteX23" fmla="*/ 411125 w 701749"/>
                <a:gd name="connsiteY23" fmla="*/ 503713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16688 w 701749"/>
                <a:gd name="connsiteY36" fmla="*/ 383210 h 659657"/>
                <a:gd name="connsiteX37" fmla="*/ 595423 w 701749"/>
                <a:gd name="connsiteY37" fmla="*/ 376122 h 659657"/>
                <a:gd name="connsiteX38" fmla="*/ 623777 w 701749"/>
                <a:gd name="connsiteY38" fmla="*/ 340680 h 659657"/>
                <a:gd name="connsiteX39" fmla="*/ 637953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567508 h 659657"/>
                <a:gd name="connsiteX21" fmla="*/ 368595 w 701749"/>
                <a:gd name="connsiteY21" fmla="*/ 539155 h 659657"/>
                <a:gd name="connsiteX22" fmla="*/ 382772 w 701749"/>
                <a:gd name="connsiteY22" fmla="*/ 517890 h 659657"/>
                <a:gd name="connsiteX23" fmla="*/ 393472 w 701749"/>
                <a:gd name="connsiteY23" fmla="*/ 588445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16688 w 701749"/>
                <a:gd name="connsiteY36" fmla="*/ 383210 h 659657"/>
                <a:gd name="connsiteX37" fmla="*/ 595423 w 701749"/>
                <a:gd name="connsiteY37" fmla="*/ 376122 h 659657"/>
                <a:gd name="connsiteX38" fmla="*/ 623777 w 701749"/>
                <a:gd name="connsiteY38" fmla="*/ 340680 h 659657"/>
                <a:gd name="connsiteX39" fmla="*/ 637953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567508 h 659657"/>
                <a:gd name="connsiteX21" fmla="*/ 368595 w 701749"/>
                <a:gd name="connsiteY21" fmla="*/ 539155 h 659657"/>
                <a:gd name="connsiteX22" fmla="*/ 368650 w 701749"/>
                <a:gd name="connsiteY22" fmla="*/ 584969 h 659657"/>
                <a:gd name="connsiteX23" fmla="*/ 393472 w 701749"/>
                <a:gd name="connsiteY23" fmla="*/ 588445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16688 w 701749"/>
                <a:gd name="connsiteY36" fmla="*/ 383210 h 659657"/>
                <a:gd name="connsiteX37" fmla="*/ 595423 w 701749"/>
                <a:gd name="connsiteY37" fmla="*/ 376122 h 659657"/>
                <a:gd name="connsiteX38" fmla="*/ 623777 w 701749"/>
                <a:gd name="connsiteY38" fmla="*/ 340680 h 659657"/>
                <a:gd name="connsiteX39" fmla="*/ 637953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567508 h 659657"/>
                <a:gd name="connsiteX21" fmla="*/ 333289 w 701749"/>
                <a:gd name="connsiteY21" fmla="*/ 613296 h 659657"/>
                <a:gd name="connsiteX22" fmla="*/ 368650 w 701749"/>
                <a:gd name="connsiteY22" fmla="*/ 584969 h 659657"/>
                <a:gd name="connsiteX23" fmla="*/ 393472 w 701749"/>
                <a:gd name="connsiteY23" fmla="*/ 588445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16688 w 701749"/>
                <a:gd name="connsiteY36" fmla="*/ 383210 h 659657"/>
                <a:gd name="connsiteX37" fmla="*/ 595423 w 701749"/>
                <a:gd name="connsiteY37" fmla="*/ 376122 h 659657"/>
                <a:gd name="connsiteX38" fmla="*/ 623777 w 701749"/>
                <a:gd name="connsiteY38" fmla="*/ 340680 h 659657"/>
                <a:gd name="connsiteX39" fmla="*/ 637953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602813 h 659657"/>
                <a:gd name="connsiteX21" fmla="*/ 333289 w 701749"/>
                <a:gd name="connsiteY21" fmla="*/ 613296 h 659657"/>
                <a:gd name="connsiteX22" fmla="*/ 368650 w 701749"/>
                <a:gd name="connsiteY22" fmla="*/ 584969 h 659657"/>
                <a:gd name="connsiteX23" fmla="*/ 393472 w 701749"/>
                <a:gd name="connsiteY23" fmla="*/ 588445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16688 w 701749"/>
                <a:gd name="connsiteY36" fmla="*/ 383210 h 659657"/>
                <a:gd name="connsiteX37" fmla="*/ 595423 w 701749"/>
                <a:gd name="connsiteY37" fmla="*/ 376122 h 659657"/>
                <a:gd name="connsiteX38" fmla="*/ 623777 w 701749"/>
                <a:gd name="connsiteY38" fmla="*/ 340680 h 659657"/>
                <a:gd name="connsiteX39" fmla="*/ 637953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602813 h 659657"/>
                <a:gd name="connsiteX21" fmla="*/ 333289 w 701749"/>
                <a:gd name="connsiteY21" fmla="*/ 613296 h 659657"/>
                <a:gd name="connsiteX22" fmla="*/ 368650 w 701749"/>
                <a:gd name="connsiteY22" fmla="*/ 584969 h 659657"/>
                <a:gd name="connsiteX23" fmla="*/ 393472 w 701749"/>
                <a:gd name="connsiteY23" fmla="*/ 588445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16688 w 701749"/>
                <a:gd name="connsiteY36" fmla="*/ 383210 h 659657"/>
                <a:gd name="connsiteX37" fmla="*/ 658972 w 701749"/>
                <a:gd name="connsiteY37" fmla="*/ 372592 h 659657"/>
                <a:gd name="connsiteX38" fmla="*/ 623777 w 701749"/>
                <a:gd name="connsiteY38" fmla="*/ 340680 h 659657"/>
                <a:gd name="connsiteX39" fmla="*/ 637953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602813 h 659657"/>
                <a:gd name="connsiteX21" fmla="*/ 333289 w 701749"/>
                <a:gd name="connsiteY21" fmla="*/ 613296 h 659657"/>
                <a:gd name="connsiteX22" fmla="*/ 368650 w 701749"/>
                <a:gd name="connsiteY22" fmla="*/ 584969 h 659657"/>
                <a:gd name="connsiteX23" fmla="*/ 393472 w 701749"/>
                <a:gd name="connsiteY23" fmla="*/ 588445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16688 w 701749"/>
                <a:gd name="connsiteY36" fmla="*/ 383210 h 659657"/>
                <a:gd name="connsiteX37" fmla="*/ 658972 w 701749"/>
                <a:gd name="connsiteY37" fmla="*/ 372592 h 659657"/>
                <a:gd name="connsiteX38" fmla="*/ 623777 w 701749"/>
                <a:gd name="connsiteY38" fmla="*/ 340680 h 659657"/>
                <a:gd name="connsiteX39" fmla="*/ 652075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602813 h 659657"/>
                <a:gd name="connsiteX21" fmla="*/ 333289 w 701749"/>
                <a:gd name="connsiteY21" fmla="*/ 613296 h 659657"/>
                <a:gd name="connsiteX22" fmla="*/ 368650 w 701749"/>
                <a:gd name="connsiteY22" fmla="*/ 584969 h 659657"/>
                <a:gd name="connsiteX23" fmla="*/ 393472 w 701749"/>
                <a:gd name="connsiteY23" fmla="*/ 588445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16688 w 701749"/>
                <a:gd name="connsiteY36" fmla="*/ 383210 h 659657"/>
                <a:gd name="connsiteX37" fmla="*/ 658972 w 701749"/>
                <a:gd name="connsiteY37" fmla="*/ 372592 h 659657"/>
                <a:gd name="connsiteX38" fmla="*/ 623777 w 701749"/>
                <a:gd name="connsiteY38" fmla="*/ 340680 h 659657"/>
                <a:gd name="connsiteX39" fmla="*/ 652075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602813 h 659657"/>
                <a:gd name="connsiteX21" fmla="*/ 333289 w 701749"/>
                <a:gd name="connsiteY21" fmla="*/ 613296 h 659657"/>
                <a:gd name="connsiteX22" fmla="*/ 368650 w 701749"/>
                <a:gd name="connsiteY22" fmla="*/ 584969 h 659657"/>
                <a:gd name="connsiteX23" fmla="*/ 393472 w 701749"/>
                <a:gd name="connsiteY23" fmla="*/ 588445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59054 w 701749"/>
                <a:gd name="connsiteY36" fmla="*/ 365557 h 659657"/>
                <a:gd name="connsiteX37" fmla="*/ 658972 w 701749"/>
                <a:gd name="connsiteY37" fmla="*/ 372592 h 659657"/>
                <a:gd name="connsiteX38" fmla="*/ 623777 w 701749"/>
                <a:gd name="connsiteY38" fmla="*/ 340680 h 659657"/>
                <a:gd name="connsiteX39" fmla="*/ 652075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  <a:gd name="connsiteX0" fmla="*/ 283535 w 701749"/>
                <a:gd name="connsiteY0" fmla="*/ 438 h 659657"/>
                <a:gd name="connsiteX1" fmla="*/ 248093 w 701749"/>
                <a:gd name="connsiteY1" fmla="*/ 21704 h 659657"/>
                <a:gd name="connsiteX2" fmla="*/ 219739 w 701749"/>
                <a:gd name="connsiteY2" fmla="*/ 35880 h 659657"/>
                <a:gd name="connsiteX3" fmla="*/ 205563 w 701749"/>
                <a:gd name="connsiteY3" fmla="*/ 57145 h 659657"/>
                <a:gd name="connsiteX4" fmla="*/ 155944 w 701749"/>
                <a:gd name="connsiteY4" fmla="*/ 92587 h 659657"/>
                <a:gd name="connsiteX5" fmla="*/ 127590 w 701749"/>
                <a:gd name="connsiteY5" fmla="*/ 135117 h 659657"/>
                <a:gd name="connsiteX6" fmla="*/ 70883 w 701749"/>
                <a:gd name="connsiteY6" fmla="*/ 149294 h 659657"/>
                <a:gd name="connsiteX7" fmla="*/ 28353 w 701749"/>
                <a:gd name="connsiteY7" fmla="*/ 177648 h 659657"/>
                <a:gd name="connsiteX8" fmla="*/ 0 w 701749"/>
                <a:gd name="connsiteY8" fmla="*/ 220178 h 659657"/>
                <a:gd name="connsiteX9" fmla="*/ 7088 w 701749"/>
                <a:gd name="connsiteY9" fmla="*/ 312327 h 659657"/>
                <a:gd name="connsiteX10" fmla="*/ 14177 w 701749"/>
                <a:gd name="connsiteY10" fmla="*/ 333592 h 659657"/>
                <a:gd name="connsiteX11" fmla="*/ 42530 w 701749"/>
                <a:gd name="connsiteY11" fmla="*/ 340680 h 659657"/>
                <a:gd name="connsiteX12" fmla="*/ 56707 w 701749"/>
                <a:gd name="connsiteY12" fmla="*/ 361945 h 659657"/>
                <a:gd name="connsiteX13" fmla="*/ 70883 w 701749"/>
                <a:gd name="connsiteY13" fmla="*/ 404476 h 659657"/>
                <a:gd name="connsiteX14" fmla="*/ 77972 w 701749"/>
                <a:gd name="connsiteY14" fmla="*/ 574597 h 659657"/>
                <a:gd name="connsiteX15" fmla="*/ 106325 w 701749"/>
                <a:gd name="connsiteY15" fmla="*/ 638392 h 659657"/>
                <a:gd name="connsiteX16" fmla="*/ 127590 w 701749"/>
                <a:gd name="connsiteY16" fmla="*/ 652569 h 659657"/>
                <a:gd name="connsiteX17" fmla="*/ 170121 w 701749"/>
                <a:gd name="connsiteY17" fmla="*/ 659657 h 659657"/>
                <a:gd name="connsiteX18" fmla="*/ 269358 w 701749"/>
                <a:gd name="connsiteY18" fmla="*/ 645480 h 659657"/>
                <a:gd name="connsiteX19" fmla="*/ 311888 w 701749"/>
                <a:gd name="connsiteY19" fmla="*/ 617127 h 659657"/>
                <a:gd name="connsiteX20" fmla="*/ 347330 w 701749"/>
                <a:gd name="connsiteY20" fmla="*/ 602813 h 659657"/>
                <a:gd name="connsiteX21" fmla="*/ 333289 w 701749"/>
                <a:gd name="connsiteY21" fmla="*/ 613296 h 659657"/>
                <a:gd name="connsiteX22" fmla="*/ 368650 w 701749"/>
                <a:gd name="connsiteY22" fmla="*/ 584969 h 659657"/>
                <a:gd name="connsiteX23" fmla="*/ 393472 w 701749"/>
                <a:gd name="connsiteY23" fmla="*/ 588445 h 659657"/>
                <a:gd name="connsiteX24" fmla="*/ 435920 w 701749"/>
                <a:gd name="connsiteY24" fmla="*/ 570874 h 659657"/>
                <a:gd name="connsiteX25" fmla="*/ 453656 w 701749"/>
                <a:gd name="connsiteY25" fmla="*/ 567508 h 659657"/>
                <a:gd name="connsiteX26" fmla="*/ 496186 w 701749"/>
                <a:gd name="connsiteY26" fmla="*/ 602950 h 659657"/>
                <a:gd name="connsiteX27" fmla="*/ 524539 w 701749"/>
                <a:gd name="connsiteY27" fmla="*/ 638392 h 659657"/>
                <a:gd name="connsiteX28" fmla="*/ 552893 w 701749"/>
                <a:gd name="connsiteY28" fmla="*/ 631304 h 659657"/>
                <a:gd name="connsiteX29" fmla="*/ 581246 w 701749"/>
                <a:gd name="connsiteY29" fmla="*/ 588773 h 659657"/>
                <a:gd name="connsiteX30" fmla="*/ 602511 w 701749"/>
                <a:gd name="connsiteY30" fmla="*/ 567508 h 659657"/>
                <a:gd name="connsiteX31" fmla="*/ 616688 w 701749"/>
                <a:gd name="connsiteY31" fmla="*/ 539155 h 659657"/>
                <a:gd name="connsiteX32" fmla="*/ 630865 w 701749"/>
                <a:gd name="connsiteY32" fmla="*/ 517890 h 659657"/>
                <a:gd name="connsiteX33" fmla="*/ 637953 w 701749"/>
                <a:gd name="connsiteY33" fmla="*/ 496624 h 659657"/>
                <a:gd name="connsiteX34" fmla="*/ 666307 w 701749"/>
                <a:gd name="connsiteY34" fmla="*/ 454094 h 659657"/>
                <a:gd name="connsiteX35" fmla="*/ 659218 w 701749"/>
                <a:gd name="connsiteY35" fmla="*/ 397387 h 659657"/>
                <a:gd name="connsiteX36" fmla="*/ 659054 w 701749"/>
                <a:gd name="connsiteY36" fmla="*/ 365557 h 659657"/>
                <a:gd name="connsiteX37" fmla="*/ 658972 w 701749"/>
                <a:gd name="connsiteY37" fmla="*/ 372592 h 659657"/>
                <a:gd name="connsiteX38" fmla="*/ 659082 w 701749"/>
                <a:gd name="connsiteY38" fmla="*/ 323028 h 659657"/>
                <a:gd name="connsiteX39" fmla="*/ 652075 w 701749"/>
                <a:gd name="connsiteY39" fmla="*/ 319415 h 659657"/>
                <a:gd name="connsiteX40" fmla="*/ 666307 w 701749"/>
                <a:gd name="connsiteY40" fmla="*/ 298150 h 659657"/>
                <a:gd name="connsiteX41" fmla="*/ 673395 w 701749"/>
                <a:gd name="connsiteY41" fmla="*/ 276885 h 659657"/>
                <a:gd name="connsiteX42" fmla="*/ 687572 w 701749"/>
                <a:gd name="connsiteY42" fmla="*/ 255620 h 659657"/>
                <a:gd name="connsiteX43" fmla="*/ 701749 w 701749"/>
                <a:gd name="connsiteY43" fmla="*/ 213090 h 659657"/>
                <a:gd name="connsiteX44" fmla="*/ 694660 w 701749"/>
                <a:gd name="connsiteY44" fmla="*/ 135117 h 659657"/>
                <a:gd name="connsiteX45" fmla="*/ 652130 w 701749"/>
                <a:gd name="connsiteY45" fmla="*/ 85499 h 659657"/>
                <a:gd name="connsiteX46" fmla="*/ 531628 w 701749"/>
                <a:gd name="connsiteY46" fmla="*/ 78410 h 659657"/>
                <a:gd name="connsiteX47" fmla="*/ 510363 w 701749"/>
                <a:gd name="connsiteY47" fmla="*/ 71322 h 659657"/>
                <a:gd name="connsiteX48" fmla="*/ 467832 w 701749"/>
                <a:gd name="connsiteY48" fmla="*/ 35880 h 659657"/>
                <a:gd name="connsiteX49" fmla="*/ 425302 w 701749"/>
                <a:gd name="connsiteY49" fmla="*/ 21704 h 659657"/>
                <a:gd name="connsiteX50" fmla="*/ 361507 w 701749"/>
                <a:gd name="connsiteY50" fmla="*/ 7527 h 659657"/>
                <a:gd name="connsiteX51" fmla="*/ 283535 w 701749"/>
                <a:gd name="connsiteY51" fmla="*/ 438 h 659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01749" h="659657">
                  <a:moveTo>
                    <a:pt x="283535" y="438"/>
                  </a:moveTo>
                  <a:cubicBezTo>
                    <a:pt x="264633" y="2801"/>
                    <a:pt x="260137" y="15013"/>
                    <a:pt x="248093" y="21704"/>
                  </a:cubicBezTo>
                  <a:cubicBezTo>
                    <a:pt x="238856" y="26836"/>
                    <a:pt x="227857" y="29115"/>
                    <a:pt x="219739" y="35880"/>
                  </a:cubicBezTo>
                  <a:cubicBezTo>
                    <a:pt x="213194" y="41334"/>
                    <a:pt x="211017" y="50601"/>
                    <a:pt x="205563" y="57145"/>
                  </a:cubicBezTo>
                  <a:cubicBezTo>
                    <a:pt x="185038" y="81775"/>
                    <a:pt x="184607" y="78255"/>
                    <a:pt x="155944" y="92587"/>
                  </a:cubicBezTo>
                  <a:cubicBezTo>
                    <a:pt x="149588" y="118012"/>
                    <a:pt x="154515" y="125326"/>
                    <a:pt x="127590" y="135117"/>
                  </a:cubicBezTo>
                  <a:cubicBezTo>
                    <a:pt x="109279" y="141775"/>
                    <a:pt x="70883" y="149294"/>
                    <a:pt x="70883" y="149294"/>
                  </a:cubicBezTo>
                  <a:cubicBezTo>
                    <a:pt x="56706" y="158745"/>
                    <a:pt x="37804" y="163471"/>
                    <a:pt x="28353" y="177648"/>
                  </a:cubicBezTo>
                  <a:lnTo>
                    <a:pt x="0" y="220178"/>
                  </a:lnTo>
                  <a:cubicBezTo>
                    <a:pt x="2363" y="250894"/>
                    <a:pt x="3267" y="281758"/>
                    <a:pt x="7088" y="312327"/>
                  </a:cubicBezTo>
                  <a:cubicBezTo>
                    <a:pt x="8015" y="319741"/>
                    <a:pt x="8342" y="328924"/>
                    <a:pt x="14177" y="333592"/>
                  </a:cubicBezTo>
                  <a:cubicBezTo>
                    <a:pt x="21784" y="339678"/>
                    <a:pt x="33079" y="338317"/>
                    <a:pt x="42530" y="340680"/>
                  </a:cubicBezTo>
                  <a:cubicBezTo>
                    <a:pt x="47256" y="347768"/>
                    <a:pt x="53247" y="354160"/>
                    <a:pt x="56707" y="361945"/>
                  </a:cubicBezTo>
                  <a:cubicBezTo>
                    <a:pt x="62776" y="375601"/>
                    <a:pt x="70883" y="404476"/>
                    <a:pt x="70883" y="404476"/>
                  </a:cubicBezTo>
                  <a:cubicBezTo>
                    <a:pt x="73246" y="461183"/>
                    <a:pt x="72324" y="518122"/>
                    <a:pt x="77972" y="574597"/>
                  </a:cubicBezTo>
                  <a:cubicBezTo>
                    <a:pt x="79532" y="590192"/>
                    <a:pt x="92589" y="624655"/>
                    <a:pt x="106325" y="638392"/>
                  </a:cubicBezTo>
                  <a:cubicBezTo>
                    <a:pt x="112349" y="644416"/>
                    <a:pt x="119508" y="649875"/>
                    <a:pt x="127590" y="652569"/>
                  </a:cubicBezTo>
                  <a:cubicBezTo>
                    <a:pt x="141225" y="657114"/>
                    <a:pt x="155944" y="657294"/>
                    <a:pt x="170121" y="659657"/>
                  </a:cubicBezTo>
                  <a:cubicBezTo>
                    <a:pt x="178664" y="658880"/>
                    <a:pt x="245343" y="658822"/>
                    <a:pt x="269358" y="645480"/>
                  </a:cubicBezTo>
                  <a:cubicBezTo>
                    <a:pt x="284252" y="637205"/>
                    <a:pt x="298893" y="624238"/>
                    <a:pt x="311888" y="617127"/>
                  </a:cubicBezTo>
                  <a:cubicBezTo>
                    <a:pt x="324883" y="610016"/>
                    <a:pt x="343763" y="603451"/>
                    <a:pt x="347330" y="602813"/>
                  </a:cubicBezTo>
                  <a:cubicBezTo>
                    <a:pt x="350897" y="602175"/>
                    <a:pt x="329736" y="616270"/>
                    <a:pt x="333289" y="613296"/>
                  </a:cubicBezTo>
                  <a:cubicBezTo>
                    <a:pt x="336842" y="610322"/>
                    <a:pt x="358619" y="589111"/>
                    <a:pt x="368650" y="584969"/>
                  </a:cubicBezTo>
                  <a:cubicBezTo>
                    <a:pt x="378681" y="580827"/>
                    <a:pt x="384021" y="593171"/>
                    <a:pt x="393472" y="588445"/>
                  </a:cubicBezTo>
                  <a:cubicBezTo>
                    <a:pt x="400560" y="595533"/>
                    <a:pt x="425889" y="574364"/>
                    <a:pt x="435920" y="570874"/>
                  </a:cubicBezTo>
                  <a:cubicBezTo>
                    <a:pt x="445951" y="567384"/>
                    <a:pt x="443612" y="562162"/>
                    <a:pt x="453656" y="567508"/>
                  </a:cubicBezTo>
                  <a:cubicBezTo>
                    <a:pt x="463700" y="572854"/>
                    <a:pt x="475277" y="589010"/>
                    <a:pt x="496186" y="602950"/>
                  </a:cubicBezTo>
                  <a:cubicBezTo>
                    <a:pt x="501549" y="619040"/>
                    <a:pt x="502095" y="635186"/>
                    <a:pt x="524539" y="638392"/>
                  </a:cubicBezTo>
                  <a:cubicBezTo>
                    <a:pt x="534183" y="639770"/>
                    <a:pt x="543442" y="633667"/>
                    <a:pt x="552893" y="631304"/>
                  </a:cubicBezTo>
                  <a:cubicBezTo>
                    <a:pt x="562344" y="617127"/>
                    <a:pt x="569198" y="600821"/>
                    <a:pt x="581246" y="588773"/>
                  </a:cubicBezTo>
                  <a:cubicBezTo>
                    <a:pt x="588334" y="581685"/>
                    <a:pt x="596684" y="575665"/>
                    <a:pt x="602511" y="567508"/>
                  </a:cubicBezTo>
                  <a:cubicBezTo>
                    <a:pt x="608653" y="558910"/>
                    <a:pt x="611445" y="548329"/>
                    <a:pt x="616688" y="539155"/>
                  </a:cubicBezTo>
                  <a:cubicBezTo>
                    <a:pt x="620915" y="531758"/>
                    <a:pt x="626139" y="524978"/>
                    <a:pt x="630865" y="517890"/>
                  </a:cubicBezTo>
                  <a:cubicBezTo>
                    <a:pt x="633228" y="510801"/>
                    <a:pt x="634324" y="503156"/>
                    <a:pt x="637953" y="496624"/>
                  </a:cubicBezTo>
                  <a:cubicBezTo>
                    <a:pt x="646228" y="481730"/>
                    <a:pt x="666307" y="454094"/>
                    <a:pt x="666307" y="454094"/>
                  </a:cubicBezTo>
                  <a:cubicBezTo>
                    <a:pt x="663944" y="435192"/>
                    <a:pt x="660427" y="412143"/>
                    <a:pt x="659218" y="397387"/>
                  </a:cubicBezTo>
                  <a:cubicBezTo>
                    <a:pt x="658009" y="382631"/>
                    <a:pt x="659095" y="369689"/>
                    <a:pt x="659054" y="365557"/>
                  </a:cubicBezTo>
                  <a:cubicBezTo>
                    <a:pt x="659013" y="361425"/>
                    <a:pt x="658967" y="379680"/>
                    <a:pt x="658972" y="372592"/>
                  </a:cubicBezTo>
                  <a:cubicBezTo>
                    <a:pt x="658977" y="365504"/>
                    <a:pt x="660231" y="331891"/>
                    <a:pt x="659082" y="323028"/>
                  </a:cubicBezTo>
                  <a:cubicBezTo>
                    <a:pt x="657933" y="314165"/>
                    <a:pt x="650871" y="323561"/>
                    <a:pt x="652075" y="319415"/>
                  </a:cubicBezTo>
                  <a:cubicBezTo>
                    <a:pt x="653279" y="315269"/>
                    <a:pt x="656856" y="305238"/>
                    <a:pt x="666307" y="298150"/>
                  </a:cubicBezTo>
                  <a:cubicBezTo>
                    <a:pt x="668670" y="291062"/>
                    <a:pt x="670054" y="283568"/>
                    <a:pt x="673395" y="276885"/>
                  </a:cubicBezTo>
                  <a:cubicBezTo>
                    <a:pt x="677205" y="269265"/>
                    <a:pt x="684112" y="263405"/>
                    <a:pt x="687572" y="255620"/>
                  </a:cubicBezTo>
                  <a:cubicBezTo>
                    <a:pt x="693641" y="241964"/>
                    <a:pt x="701749" y="213090"/>
                    <a:pt x="701749" y="213090"/>
                  </a:cubicBezTo>
                  <a:cubicBezTo>
                    <a:pt x="699386" y="187099"/>
                    <a:pt x="699196" y="160818"/>
                    <a:pt x="694660" y="135117"/>
                  </a:cubicBezTo>
                  <a:cubicBezTo>
                    <a:pt x="687488" y="94478"/>
                    <a:pt x="688405" y="88954"/>
                    <a:pt x="652130" y="85499"/>
                  </a:cubicBezTo>
                  <a:cubicBezTo>
                    <a:pt x="612074" y="81684"/>
                    <a:pt x="571795" y="80773"/>
                    <a:pt x="531628" y="78410"/>
                  </a:cubicBezTo>
                  <a:cubicBezTo>
                    <a:pt x="524540" y="76047"/>
                    <a:pt x="516197" y="75989"/>
                    <a:pt x="510363" y="71322"/>
                  </a:cubicBezTo>
                  <a:cubicBezTo>
                    <a:pt x="462509" y="33039"/>
                    <a:pt x="538308" y="64070"/>
                    <a:pt x="467832" y="35880"/>
                  </a:cubicBezTo>
                  <a:cubicBezTo>
                    <a:pt x="453957" y="30330"/>
                    <a:pt x="439479" y="26430"/>
                    <a:pt x="425302" y="21704"/>
                  </a:cubicBezTo>
                  <a:cubicBezTo>
                    <a:pt x="400775" y="13528"/>
                    <a:pt x="391456" y="9191"/>
                    <a:pt x="361507" y="7527"/>
                  </a:cubicBezTo>
                  <a:cubicBezTo>
                    <a:pt x="333197" y="5954"/>
                    <a:pt x="302437" y="-1925"/>
                    <a:pt x="283535" y="438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2977116" y="2239926"/>
            <a:ext cx="2616166" cy="1765200"/>
            <a:chOff x="2977116" y="2239926"/>
            <a:chExt cx="2616166" cy="1765200"/>
          </a:xfrm>
        </p:grpSpPr>
        <p:pic>
          <p:nvPicPr>
            <p:cNvPr id="7" name="Image 6"/>
            <p:cNvPicPr>
              <a:picLocks noChangeAspect="1"/>
            </p:cNvPicPr>
            <p:nvPr/>
          </p:nvPicPr>
          <p:blipFill rotWithShape="1">
            <a:blip r:embed="rId3"/>
            <a:srcRect l="-1" r="1213"/>
            <a:stretch/>
          </p:blipFill>
          <p:spPr>
            <a:xfrm>
              <a:off x="3195226" y="2451961"/>
              <a:ext cx="2302191" cy="1391682"/>
            </a:xfrm>
            <a:prstGeom prst="rect">
              <a:avLst/>
            </a:prstGeom>
          </p:spPr>
        </p:pic>
        <p:sp>
          <p:nvSpPr>
            <p:cNvPr id="21" name="Forme libre 20"/>
            <p:cNvSpPr/>
            <p:nvPr/>
          </p:nvSpPr>
          <p:spPr>
            <a:xfrm>
              <a:off x="2977116" y="2239926"/>
              <a:ext cx="2616166" cy="1765200"/>
            </a:xfrm>
            <a:custGeom>
              <a:avLst/>
              <a:gdLst>
                <a:gd name="connsiteX0" fmla="*/ 1297172 w 2616166"/>
                <a:gd name="connsiteY0" fmla="*/ 148855 h 1765200"/>
                <a:gd name="connsiteX1" fmla="*/ 1261731 w 2616166"/>
                <a:gd name="connsiteY1" fmla="*/ 163032 h 1765200"/>
                <a:gd name="connsiteX2" fmla="*/ 992372 w 2616166"/>
                <a:gd name="connsiteY2" fmla="*/ 163032 h 1765200"/>
                <a:gd name="connsiteX3" fmla="*/ 928577 w 2616166"/>
                <a:gd name="connsiteY3" fmla="*/ 141767 h 1765200"/>
                <a:gd name="connsiteX4" fmla="*/ 907312 w 2616166"/>
                <a:gd name="connsiteY4" fmla="*/ 134679 h 1765200"/>
                <a:gd name="connsiteX5" fmla="*/ 715926 w 2616166"/>
                <a:gd name="connsiteY5" fmla="*/ 127590 h 1765200"/>
                <a:gd name="connsiteX6" fmla="*/ 652131 w 2616166"/>
                <a:gd name="connsiteY6" fmla="*/ 148855 h 1765200"/>
                <a:gd name="connsiteX7" fmla="*/ 630865 w 2616166"/>
                <a:gd name="connsiteY7" fmla="*/ 163032 h 1765200"/>
                <a:gd name="connsiteX8" fmla="*/ 595424 w 2616166"/>
                <a:gd name="connsiteY8" fmla="*/ 177209 h 1765200"/>
                <a:gd name="connsiteX9" fmla="*/ 552893 w 2616166"/>
                <a:gd name="connsiteY9" fmla="*/ 205562 h 1765200"/>
                <a:gd name="connsiteX10" fmla="*/ 524540 w 2616166"/>
                <a:gd name="connsiteY10" fmla="*/ 226827 h 1765200"/>
                <a:gd name="connsiteX11" fmla="*/ 496186 w 2616166"/>
                <a:gd name="connsiteY11" fmla="*/ 233916 h 1765200"/>
                <a:gd name="connsiteX12" fmla="*/ 411126 w 2616166"/>
                <a:gd name="connsiteY12" fmla="*/ 248093 h 1765200"/>
                <a:gd name="connsiteX13" fmla="*/ 382772 w 2616166"/>
                <a:gd name="connsiteY13" fmla="*/ 255181 h 1765200"/>
                <a:gd name="connsiteX14" fmla="*/ 326065 w 2616166"/>
                <a:gd name="connsiteY14" fmla="*/ 276446 h 1765200"/>
                <a:gd name="connsiteX15" fmla="*/ 311889 w 2616166"/>
                <a:gd name="connsiteY15" fmla="*/ 297711 h 1765200"/>
                <a:gd name="connsiteX16" fmla="*/ 283535 w 2616166"/>
                <a:gd name="connsiteY16" fmla="*/ 304800 h 1765200"/>
                <a:gd name="connsiteX17" fmla="*/ 241005 w 2616166"/>
                <a:gd name="connsiteY17" fmla="*/ 318976 h 1765200"/>
                <a:gd name="connsiteX18" fmla="*/ 170121 w 2616166"/>
                <a:gd name="connsiteY18" fmla="*/ 333153 h 1765200"/>
                <a:gd name="connsiteX19" fmla="*/ 148856 w 2616166"/>
                <a:gd name="connsiteY19" fmla="*/ 389860 h 1765200"/>
                <a:gd name="connsiteX20" fmla="*/ 134679 w 2616166"/>
                <a:gd name="connsiteY20" fmla="*/ 460744 h 1765200"/>
                <a:gd name="connsiteX21" fmla="*/ 113414 w 2616166"/>
                <a:gd name="connsiteY21" fmla="*/ 496186 h 1765200"/>
                <a:gd name="connsiteX22" fmla="*/ 106326 w 2616166"/>
                <a:gd name="connsiteY22" fmla="*/ 538716 h 1765200"/>
                <a:gd name="connsiteX23" fmla="*/ 99237 w 2616166"/>
                <a:gd name="connsiteY23" fmla="*/ 574158 h 1765200"/>
                <a:gd name="connsiteX24" fmla="*/ 85061 w 2616166"/>
                <a:gd name="connsiteY24" fmla="*/ 659218 h 1765200"/>
                <a:gd name="connsiteX25" fmla="*/ 77972 w 2616166"/>
                <a:gd name="connsiteY25" fmla="*/ 680483 h 1765200"/>
                <a:gd name="connsiteX26" fmla="*/ 42531 w 2616166"/>
                <a:gd name="connsiteY26" fmla="*/ 730102 h 1765200"/>
                <a:gd name="connsiteX27" fmla="*/ 35442 w 2616166"/>
                <a:gd name="connsiteY27" fmla="*/ 765544 h 1765200"/>
                <a:gd name="connsiteX28" fmla="*/ 21265 w 2616166"/>
                <a:gd name="connsiteY28" fmla="*/ 808074 h 1765200"/>
                <a:gd name="connsiteX29" fmla="*/ 14177 w 2616166"/>
                <a:gd name="connsiteY29" fmla="*/ 836427 h 1765200"/>
                <a:gd name="connsiteX30" fmla="*/ 7089 w 2616166"/>
                <a:gd name="connsiteY30" fmla="*/ 871869 h 1765200"/>
                <a:gd name="connsiteX31" fmla="*/ 0 w 2616166"/>
                <a:gd name="connsiteY31" fmla="*/ 893134 h 1765200"/>
                <a:gd name="connsiteX32" fmla="*/ 7089 w 2616166"/>
                <a:gd name="connsiteY32" fmla="*/ 971107 h 1765200"/>
                <a:gd name="connsiteX33" fmla="*/ 21265 w 2616166"/>
                <a:gd name="connsiteY33" fmla="*/ 1013637 h 1765200"/>
                <a:gd name="connsiteX34" fmla="*/ 49619 w 2616166"/>
                <a:gd name="connsiteY34" fmla="*/ 1020725 h 1765200"/>
                <a:gd name="connsiteX35" fmla="*/ 92149 w 2616166"/>
                <a:gd name="connsiteY35" fmla="*/ 1063255 h 1765200"/>
                <a:gd name="connsiteX36" fmla="*/ 134679 w 2616166"/>
                <a:gd name="connsiteY36" fmla="*/ 1084521 h 1765200"/>
                <a:gd name="connsiteX37" fmla="*/ 163033 w 2616166"/>
                <a:gd name="connsiteY37" fmla="*/ 1127051 h 1765200"/>
                <a:gd name="connsiteX38" fmla="*/ 177210 w 2616166"/>
                <a:gd name="connsiteY38" fmla="*/ 1148316 h 1765200"/>
                <a:gd name="connsiteX39" fmla="*/ 184298 w 2616166"/>
                <a:gd name="connsiteY39" fmla="*/ 1339702 h 1765200"/>
                <a:gd name="connsiteX40" fmla="*/ 318977 w 2616166"/>
                <a:gd name="connsiteY40" fmla="*/ 1389321 h 1765200"/>
                <a:gd name="connsiteX41" fmla="*/ 375684 w 2616166"/>
                <a:gd name="connsiteY41" fmla="*/ 1403497 h 1765200"/>
                <a:gd name="connsiteX42" fmla="*/ 425303 w 2616166"/>
                <a:gd name="connsiteY42" fmla="*/ 1438939 h 1765200"/>
                <a:gd name="connsiteX43" fmla="*/ 453656 w 2616166"/>
                <a:gd name="connsiteY43" fmla="*/ 1481469 h 1765200"/>
                <a:gd name="connsiteX44" fmla="*/ 467833 w 2616166"/>
                <a:gd name="connsiteY44" fmla="*/ 1524000 h 1765200"/>
                <a:gd name="connsiteX45" fmla="*/ 489098 w 2616166"/>
                <a:gd name="connsiteY45" fmla="*/ 1573618 h 1765200"/>
                <a:gd name="connsiteX46" fmla="*/ 496186 w 2616166"/>
                <a:gd name="connsiteY46" fmla="*/ 1601972 h 1765200"/>
                <a:gd name="connsiteX47" fmla="*/ 503275 w 2616166"/>
                <a:gd name="connsiteY47" fmla="*/ 1658679 h 1765200"/>
                <a:gd name="connsiteX48" fmla="*/ 524540 w 2616166"/>
                <a:gd name="connsiteY48" fmla="*/ 1672855 h 1765200"/>
                <a:gd name="connsiteX49" fmla="*/ 574158 w 2616166"/>
                <a:gd name="connsiteY49" fmla="*/ 1708297 h 1765200"/>
                <a:gd name="connsiteX50" fmla="*/ 999461 w 2616166"/>
                <a:gd name="connsiteY50" fmla="*/ 1736651 h 1765200"/>
                <a:gd name="connsiteX51" fmla="*/ 1049079 w 2616166"/>
                <a:gd name="connsiteY51" fmla="*/ 1743739 h 1765200"/>
                <a:gd name="connsiteX52" fmla="*/ 1176670 w 2616166"/>
                <a:gd name="connsiteY52" fmla="*/ 1729562 h 1765200"/>
                <a:gd name="connsiteX53" fmla="*/ 1197935 w 2616166"/>
                <a:gd name="connsiteY53" fmla="*/ 1722474 h 1765200"/>
                <a:gd name="connsiteX54" fmla="*/ 1297172 w 2616166"/>
                <a:gd name="connsiteY54" fmla="*/ 1708297 h 1765200"/>
                <a:gd name="connsiteX55" fmla="*/ 1325526 w 2616166"/>
                <a:gd name="connsiteY55" fmla="*/ 1679944 h 1765200"/>
                <a:gd name="connsiteX56" fmla="*/ 1382233 w 2616166"/>
                <a:gd name="connsiteY56" fmla="*/ 1658679 h 1765200"/>
                <a:gd name="connsiteX57" fmla="*/ 1453117 w 2616166"/>
                <a:gd name="connsiteY57" fmla="*/ 1637414 h 1765200"/>
                <a:gd name="connsiteX58" fmla="*/ 1495647 w 2616166"/>
                <a:gd name="connsiteY58" fmla="*/ 1609060 h 1765200"/>
                <a:gd name="connsiteX59" fmla="*/ 1516912 w 2616166"/>
                <a:gd name="connsiteY59" fmla="*/ 1601972 h 1765200"/>
                <a:gd name="connsiteX60" fmla="*/ 1538177 w 2616166"/>
                <a:gd name="connsiteY60" fmla="*/ 1587795 h 1765200"/>
                <a:gd name="connsiteX61" fmla="*/ 1587796 w 2616166"/>
                <a:gd name="connsiteY61" fmla="*/ 1573618 h 1765200"/>
                <a:gd name="connsiteX62" fmla="*/ 1616149 w 2616166"/>
                <a:gd name="connsiteY62" fmla="*/ 1552353 h 1765200"/>
                <a:gd name="connsiteX63" fmla="*/ 1630326 w 2616166"/>
                <a:gd name="connsiteY63" fmla="*/ 1524000 h 1765200"/>
                <a:gd name="connsiteX64" fmla="*/ 1658679 w 2616166"/>
                <a:gd name="connsiteY64" fmla="*/ 1516911 h 1765200"/>
                <a:gd name="connsiteX65" fmla="*/ 1679944 w 2616166"/>
                <a:gd name="connsiteY65" fmla="*/ 1502734 h 1765200"/>
                <a:gd name="connsiteX66" fmla="*/ 1694121 w 2616166"/>
                <a:gd name="connsiteY66" fmla="*/ 1481469 h 1765200"/>
                <a:gd name="connsiteX67" fmla="*/ 1765005 w 2616166"/>
                <a:gd name="connsiteY67" fmla="*/ 1488558 h 1765200"/>
                <a:gd name="connsiteX68" fmla="*/ 1814624 w 2616166"/>
                <a:gd name="connsiteY68" fmla="*/ 1502734 h 1765200"/>
                <a:gd name="connsiteX69" fmla="*/ 1970568 w 2616166"/>
                <a:gd name="connsiteY69" fmla="*/ 1509823 h 1765200"/>
                <a:gd name="connsiteX70" fmla="*/ 2190307 w 2616166"/>
                <a:gd name="connsiteY70" fmla="*/ 1502734 h 1765200"/>
                <a:gd name="connsiteX71" fmla="*/ 2261191 w 2616166"/>
                <a:gd name="connsiteY71" fmla="*/ 1460204 h 1765200"/>
                <a:gd name="connsiteX72" fmla="*/ 2296633 w 2616166"/>
                <a:gd name="connsiteY72" fmla="*/ 1453116 h 1765200"/>
                <a:gd name="connsiteX73" fmla="*/ 2346251 w 2616166"/>
                <a:gd name="connsiteY73" fmla="*/ 1410586 h 1765200"/>
                <a:gd name="connsiteX74" fmla="*/ 2353340 w 2616166"/>
                <a:gd name="connsiteY74" fmla="*/ 1389321 h 1765200"/>
                <a:gd name="connsiteX75" fmla="*/ 2367517 w 2616166"/>
                <a:gd name="connsiteY75" fmla="*/ 1353879 h 1765200"/>
                <a:gd name="connsiteX76" fmla="*/ 2410047 w 2616166"/>
                <a:gd name="connsiteY76" fmla="*/ 1282995 h 1765200"/>
                <a:gd name="connsiteX77" fmla="*/ 2452577 w 2616166"/>
                <a:gd name="connsiteY77" fmla="*/ 1226288 h 1765200"/>
                <a:gd name="connsiteX78" fmla="*/ 2488019 w 2616166"/>
                <a:gd name="connsiteY78" fmla="*/ 1155404 h 1765200"/>
                <a:gd name="connsiteX79" fmla="*/ 2509284 w 2616166"/>
                <a:gd name="connsiteY79" fmla="*/ 1127051 h 1765200"/>
                <a:gd name="connsiteX80" fmla="*/ 2537637 w 2616166"/>
                <a:gd name="connsiteY80" fmla="*/ 1105786 h 1765200"/>
                <a:gd name="connsiteX81" fmla="*/ 2551814 w 2616166"/>
                <a:gd name="connsiteY81" fmla="*/ 1077432 h 1765200"/>
                <a:gd name="connsiteX82" fmla="*/ 2565991 w 2616166"/>
                <a:gd name="connsiteY82" fmla="*/ 1056167 h 1765200"/>
                <a:gd name="connsiteX83" fmla="*/ 2594344 w 2616166"/>
                <a:gd name="connsiteY83" fmla="*/ 935665 h 1765200"/>
                <a:gd name="connsiteX84" fmla="*/ 2601433 w 2616166"/>
                <a:gd name="connsiteY84" fmla="*/ 900223 h 1765200"/>
                <a:gd name="connsiteX85" fmla="*/ 2615610 w 2616166"/>
                <a:gd name="connsiteY85" fmla="*/ 878958 h 1765200"/>
                <a:gd name="connsiteX86" fmla="*/ 2608521 w 2616166"/>
                <a:gd name="connsiteY86" fmla="*/ 538716 h 1765200"/>
                <a:gd name="connsiteX87" fmla="*/ 2601433 w 2616166"/>
                <a:gd name="connsiteY87" fmla="*/ 517451 h 1765200"/>
                <a:gd name="connsiteX88" fmla="*/ 2580168 w 2616166"/>
                <a:gd name="connsiteY88" fmla="*/ 489097 h 1765200"/>
                <a:gd name="connsiteX89" fmla="*/ 2565991 w 2616166"/>
                <a:gd name="connsiteY89" fmla="*/ 467832 h 1765200"/>
                <a:gd name="connsiteX90" fmla="*/ 2537637 w 2616166"/>
                <a:gd name="connsiteY90" fmla="*/ 446567 h 1765200"/>
                <a:gd name="connsiteX91" fmla="*/ 2530549 w 2616166"/>
                <a:gd name="connsiteY91" fmla="*/ 425302 h 1765200"/>
                <a:gd name="connsiteX92" fmla="*/ 2509284 w 2616166"/>
                <a:gd name="connsiteY92" fmla="*/ 418214 h 1765200"/>
                <a:gd name="connsiteX93" fmla="*/ 2473842 w 2616166"/>
                <a:gd name="connsiteY93" fmla="*/ 333153 h 1765200"/>
                <a:gd name="connsiteX94" fmla="*/ 2466754 w 2616166"/>
                <a:gd name="connsiteY94" fmla="*/ 311888 h 1765200"/>
                <a:gd name="connsiteX95" fmla="*/ 2431312 w 2616166"/>
                <a:gd name="connsiteY95" fmla="*/ 226827 h 1765200"/>
                <a:gd name="connsiteX96" fmla="*/ 2417135 w 2616166"/>
                <a:gd name="connsiteY96" fmla="*/ 177209 h 1765200"/>
                <a:gd name="connsiteX97" fmla="*/ 2402958 w 2616166"/>
                <a:gd name="connsiteY97" fmla="*/ 155944 h 1765200"/>
                <a:gd name="connsiteX98" fmla="*/ 2388782 w 2616166"/>
                <a:gd name="connsiteY98" fmla="*/ 127590 h 1765200"/>
                <a:gd name="connsiteX99" fmla="*/ 2367517 w 2616166"/>
                <a:gd name="connsiteY99" fmla="*/ 113414 h 1765200"/>
                <a:gd name="connsiteX100" fmla="*/ 2346251 w 2616166"/>
                <a:gd name="connsiteY100" fmla="*/ 92148 h 1765200"/>
                <a:gd name="connsiteX101" fmla="*/ 2332075 w 2616166"/>
                <a:gd name="connsiteY101" fmla="*/ 70883 h 1765200"/>
                <a:gd name="connsiteX102" fmla="*/ 2310810 w 2616166"/>
                <a:gd name="connsiteY102" fmla="*/ 63795 h 1765200"/>
                <a:gd name="connsiteX103" fmla="*/ 2268279 w 2616166"/>
                <a:gd name="connsiteY103" fmla="*/ 42530 h 1765200"/>
                <a:gd name="connsiteX104" fmla="*/ 2190307 w 2616166"/>
                <a:gd name="connsiteY104" fmla="*/ 28353 h 1765200"/>
                <a:gd name="connsiteX105" fmla="*/ 2154865 w 2616166"/>
                <a:gd name="connsiteY105" fmla="*/ 14176 h 1765200"/>
                <a:gd name="connsiteX106" fmla="*/ 1913861 w 2616166"/>
                <a:gd name="connsiteY106" fmla="*/ 0 h 1765200"/>
                <a:gd name="connsiteX107" fmla="*/ 1793358 w 2616166"/>
                <a:gd name="connsiteY107" fmla="*/ 21265 h 1765200"/>
                <a:gd name="connsiteX108" fmla="*/ 1679944 w 2616166"/>
                <a:gd name="connsiteY108" fmla="*/ 35441 h 1765200"/>
                <a:gd name="connsiteX109" fmla="*/ 1538177 w 2616166"/>
                <a:gd name="connsiteY109" fmla="*/ 127590 h 1765200"/>
                <a:gd name="connsiteX110" fmla="*/ 1474382 w 2616166"/>
                <a:gd name="connsiteY110" fmla="*/ 163032 h 1765200"/>
                <a:gd name="connsiteX111" fmla="*/ 1360968 w 2616166"/>
                <a:gd name="connsiteY111" fmla="*/ 148855 h 1765200"/>
                <a:gd name="connsiteX112" fmla="*/ 1339703 w 2616166"/>
                <a:gd name="connsiteY112" fmla="*/ 141767 h 1765200"/>
                <a:gd name="connsiteX113" fmla="*/ 1297172 w 2616166"/>
                <a:gd name="connsiteY113" fmla="*/ 148855 h 1765200"/>
                <a:gd name="connsiteX0" fmla="*/ 1297172 w 2616166"/>
                <a:gd name="connsiteY0" fmla="*/ 148855 h 1765200"/>
                <a:gd name="connsiteX1" fmla="*/ 1261731 w 2616166"/>
                <a:gd name="connsiteY1" fmla="*/ 163032 h 1765200"/>
                <a:gd name="connsiteX2" fmla="*/ 992372 w 2616166"/>
                <a:gd name="connsiteY2" fmla="*/ 163032 h 1765200"/>
                <a:gd name="connsiteX3" fmla="*/ 928577 w 2616166"/>
                <a:gd name="connsiteY3" fmla="*/ 141767 h 1765200"/>
                <a:gd name="connsiteX4" fmla="*/ 907312 w 2616166"/>
                <a:gd name="connsiteY4" fmla="*/ 134679 h 1765200"/>
                <a:gd name="connsiteX5" fmla="*/ 715926 w 2616166"/>
                <a:gd name="connsiteY5" fmla="*/ 127590 h 1765200"/>
                <a:gd name="connsiteX6" fmla="*/ 652131 w 2616166"/>
                <a:gd name="connsiteY6" fmla="*/ 148855 h 1765200"/>
                <a:gd name="connsiteX7" fmla="*/ 630865 w 2616166"/>
                <a:gd name="connsiteY7" fmla="*/ 163032 h 1765200"/>
                <a:gd name="connsiteX8" fmla="*/ 595424 w 2616166"/>
                <a:gd name="connsiteY8" fmla="*/ 177209 h 1765200"/>
                <a:gd name="connsiteX9" fmla="*/ 552893 w 2616166"/>
                <a:gd name="connsiteY9" fmla="*/ 205562 h 1765200"/>
                <a:gd name="connsiteX10" fmla="*/ 524540 w 2616166"/>
                <a:gd name="connsiteY10" fmla="*/ 226827 h 1765200"/>
                <a:gd name="connsiteX11" fmla="*/ 496186 w 2616166"/>
                <a:gd name="connsiteY11" fmla="*/ 233916 h 1765200"/>
                <a:gd name="connsiteX12" fmla="*/ 411126 w 2616166"/>
                <a:gd name="connsiteY12" fmla="*/ 248093 h 1765200"/>
                <a:gd name="connsiteX13" fmla="*/ 382772 w 2616166"/>
                <a:gd name="connsiteY13" fmla="*/ 255181 h 1765200"/>
                <a:gd name="connsiteX14" fmla="*/ 326065 w 2616166"/>
                <a:gd name="connsiteY14" fmla="*/ 276446 h 1765200"/>
                <a:gd name="connsiteX15" fmla="*/ 311889 w 2616166"/>
                <a:gd name="connsiteY15" fmla="*/ 297711 h 1765200"/>
                <a:gd name="connsiteX16" fmla="*/ 283535 w 2616166"/>
                <a:gd name="connsiteY16" fmla="*/ 304800 h 1765200"/>
                <a:gd name="connsiteX17" fmla="*/ 241005 w 2616166"/>
                <a:gd name="connsiteY17" fmla="*/ 318976 h 1765200"/>
                <a:gd name="connsiteX18" fmla="*/ 170121 w 2616166"/>
                <a:gd name="connsiteY18" fmla="*/ 333153 h 1765200"/>
                <a:gd name="connsiteX19" fmla="*/ 148856 w 2616166"/>
                <a:gd name="connsiteY19" fmla="*/ 389860 h 1765200"/>
                <a:gd name="connsiteX20" fmla="*/ 134679 w 2616166"/>
                <a:gd name="connsiteY20" fmla="*/ 460744 h 1765200"/>
                <a:gd name="connsiteX21" fmla="*/ 113414 w 2616166"/>
                <a:gd name="connsiteY21" fmla="*/ 496186 h 1765200"/>
                <a:gd name="connsiteX22" fmla="*/ 106326 w 2616166"/>
                <a:gd name="connsiteY22" fmla="*/ 538716 h 1765200"/>
                <a:gd name="connsiteX23" fmla="*/ 99237 w 2616166"/>
                <a:gd name="connsiteY23" fmla="*/ 574158 h 1765200"/>
                <a:gd name="connsiteX24" fmla="*/ 85061 w 2616166"/>
                <a:gd name="connsiteY24" fmla="*/ 659218 h 1765200"/>
                <a:gd name="connsiteX25" fmla="*/ 77972 w 2616166"/>
                <a:gd name="connsiteY25" fmla="*/ 680483 h 1765200"/>
                <a:gd name="connsiteX26" fmla="*/ 42531 w 2616166"/>
                <a:gd name="connsiteY26" fmla="*/ 730102 h 1765200"/>
                <a:gd name="connsiteX27" fmla="*/ 35442 w 2616166"/>
                <a:gd name="connsiteY27" fmla="*/ 765544 h 1765200"/>
                <a:gd name="connsiteX28" fmla="*/ 21265 w 2616166"/>
                <a:gd name="connsiteY28" fmla="*/ 808074 h 1765200"/>
                <a:gd name="connsiteX29" fmla="*/ 14177 w 2616166"/>
                <a:gd name="connsiteY29" fmla="*/ 836427 h 1765200"/>
                <a:gd name="connsiteX30" fmla="*/ 7089 w 2616166"/>
                <a:gd name="connsiteY30" fmla="*/ 871869 h 1765200"/>
                <a:gd name="connsiteX31" fmla="*/ 0 w 2616166"/>
                <a:gd name="connsiteY31" fmla="*/ 893134 h 1765200"/>
                <a:gd name="connsiteX32" fmla="*/ 7089 w 2616166"/>
                <a:gd name="connsiteY32" fmla="*/ 971107 h 1765200"/>
                <a:gd name="connsiteX33" fmla="*/ 21265 w 2616166"/>
                <a:gd name="connsiteY33" fmla="*/ 1013637 h 1765200"/>
                <a:gd name="connsiteX34" fmla="*/ 49619 w 2616166"/>
                <a:gd name="connsiteY34" fmla="*/ 1020725 h 1765200"/>
                <a:gd name="connsiteX35" fmla="*/ 92149 w 2616166"/>
                <a:gd name="connsiteY35" fmla="*/ 1063255 h 1765200"/>
                <a:gd name="connsiteX36" fmla="*/ 134679 w 2616166"/>
                <a:gd name="connsiteY36" fmla="*/ 1084521 h 1765200"/>
                <a:gd name="connsiteX37" fmla="*/ 163033 w 2616166"/>
                <a:gd name="connsiteY37" fmla="*/ 1127051 h 1765200"/>
                <a:gd name="connsiteX38" fmla="*/ 177210 w 2616166"/>
                <a:gd name="connsiteY38" fmla="*/ 1148316 h 1765200"/>
                <a:gd name="connsiteX39" fmla="*/ 248093 w 2616166"/>
                <a:gd name="connsiteY39" fmla="*/ 1304260 h 1765200"/>
                <a:gd name="connsiteX40" fmla="*/ 318977 w 2616166"/>
                <a:gd name="connsiteY40" fmla="*/ 1389321 h 1765200"/>
                <a:gd name="connsiteX41" fmla="*/ 375684 w 2616166"/>
                <a:gd name="connsiteY41" fmla="*/ 1403497 h 1765200"/>
                <a:gd name="connsiteX42" fmla="*/ 425303 w 2616166"/>
                <a:gd name="connsiteY42" fmla="*/ 1438939 h 1765200"/>
                <a:gd name="connsiteX43" fmla="*/ 453656 w 2616166"/>
                <a:gd name="connsiteY43" fmla="*/ 1481469 h 1765200"/>
                <a:gd name="connsiteX44" fmla="*/ 467833 w 2616166"/>
                <a:gd name="connsiteY44" fmla="*/ 1524000 h 1765200"/>
                <a:gd name="connsiteX45" fmla="*/ 489098 w 2616166"/>
                <a:gd name="connsiteY45" fmla="*/ 1573618 h 1765200"/>
                <a:gd name="connsiteX46" fmla="*/ 496186 w 2616166"/>
                <a:gd name="connsiteY46" fmla="*/ 1601972 h 1765200"/>
                <a:gd name="connsiteX47" fmla="*/ 503275 w 2616166"/>
                <a:gd name="connsiteY47" fmla="*/ 1658679 h 1765200"/>
                <a:gd name="connsiteX48" fmla="*/ 524540 w 2616166"/>
                <a:gd name="connsiteY48" fmla="*/ 1672855 h 1765200"/>
                <a:gd name="connsiteX49" fmla="*/ 574158 w 2616166"/>
                <a:gd name="connsiteY49" fmla="*/ 1708297 h 1765200"/>
                <a:gd name="connsiteX50" fmla="*/ 999461 w 2616166"/>
                <a:gd name="connsiteY50" fmla="*/ 1736651 h 1765200"/>
                <a:gd name="connsiteX51" fmla="*/ 1049079 w 2616166"/>
                <a:gd name="connsiteY51" fmla="*/ 1743739 h 1765200"/>
                <a:gd name="connsiteX52" fmla="*/ 1176670 w 2616166"/>
                <a:gd name="connsiteY52" fmla="*/ 1729562 h 1765200"/>
                <a:gd name="connsiteX53" fmla="*/ 1197935 w 2616166"/>
                <a:gd name="connsiteY53" fmla="*/ 1722474 h 1765200"/>
                <a:gd name="connsiteX54" fmla="*/ 1297172 w 2616166"/>
                <a:gd name="connsiteY54" fmla="*/ 1708297 h 1765200"/>
                <a:gd name="connsiteX55" fmla="*/ 1325526 w 2616166"/>
                <a:gd name="connsiteY55" fmla="*/ 1679944 h 1765200"/>
                <a:gd name="connsiteX56" fmla="*/ 1382233 w 2616166"/>
                <a:gd name="connsiteY56" fmla="*/ 1658679 h 1765200"/>
                <a:gd name="connsiteX57" fmla="*/ 1453117 w 2616166"/>
                <a:gd name="connsiteY57" fmla="*/ 1637414 h 1765200"/>
                <a:gd name="connsiteX58" fmla="*/ 1495647 w 2616166"/>
                <a:gd name="connsiteY58" fmla="*/ 1609060 h 1765200"/>
                <a:gd name="connsiteX59" fmla="*/ 1516912 w 2616166"/>
                <a:gd name="connsiteY59" fmla="*/ 1601972 h 1765200"/>
                <a:gd name="connsiteX60" fmla="*/ 1538177 w 2616166"/>
                <a:gd name="connsiteY60" fmla="*/ 1587795 h 1765200"/>
                <a:gd name="connsiteX61" fmla="*/ 1587796 w 2616166"/>
                <a:gd name="connsiteY61" fmla="*/ 1573618 h 1765200"/>
                <a:gd name="connsiteX62" fmla="*/ 1616149 w 2616166"/>
                <a:gd name="connsiteY62" fmla="*/ 1552353 h 1765200"/>
                <a:gd name="connsiteX63" fmla="*/ 1630326 w 2616166"/>
                <a:gd name="connsiteY63" fmla="*/ 1524000 h 1765200"/>
                <a:gd name="connsiteX64" fmla="*/ 1658679 w 2616166"/>
                <a:gd name="connsiteY64" fmla="*/ 1516911 h 1765200"/>
                <a:gd name="connsiteX65" fmla="*/ 1679944 w 2616166"/>
                <a:gd name="connsiteY65" fmla="*/ 1502734 h 1765200"/>
                <a:gd name="connsiteX66" fmla="*/ 1694121 w 2616166"/>
                <a:gd name="connsiteY66" fmla="*/ 1481469 h 1765200"/>
                <a:gd name="connsiteX67" fmla="*/ 1765005 w 2616166"/>
                <a:gd name="connsiteY67" fmla="*/ 1488558 h 1765200"/>
                <a:gd name="connsiteX68" fmla="*/ 1814624 w 2616166"/>
                <a:gd name="connsiteY68" fmla="*/ 1502734 h 1765200"/>
                <a:gd name="connsiteX69" fmla="*/ 1970568 w 2616166"/>
                <a:gd name="connsiteY69" fmla="*/ 1509823 h 1765200"/>
                <a:gd name="connsiteX70" fmla="*/ 2190307 w 2616166"/>
                <a:gd name="connsiteY70" fmla="*/ 1502734 h 1765200"/>
                <a:gd name="connsiteX71" fmla="*/ 2261191 w 2616166"/>
                <a:gd name="connsiteY71" fmla="*/ 1460204 h 1765200"/>
                <a:gd name="connsiteX72" fmla="*/ 2296633 w 2616166"/>
                <a:gd name="connsiteY72" fmla="*/ 1453116 h 1765200"/>
                <a:gd name="connsiteX73" fmla="*/ 2346251 w 2616166"/>
                <a:gd name="connsiteY73" fmla="*/ 1410586 h 1765200"/>
                <a:gd name="connsiteX74" fmla="*/ 2353340 w 2616166"/>
                <a:gd name="connsiteY74" fmla="*/ 1389321 h 1765200"/>
                <a:gd name="connsiteX75" fmla="*/ 2367517 w 2616166"/>
                <a:gd name="connsiteY75" fmla="*/ 1353879 h 1765200"/>
                <a:gd name="connsiteX76" fmla="*/ 2410047 w 2616166"/>
                <a:gd name="connsiteY76" fmla="*/ 1282995 h 1765200"/>
                <a:gd name="connsiteX77" fmla="*/ 2452577 w 2616166"/>
                <a:gd name="connsiteY77" fmla="*/ 1226288 h 1765200"/>
                <a:gd name="connsiteX78" fmla="*/ 2488019 w 2616166"/>
                <a:gd name="connsiteY78" fmla="*/ 1155404 h 1765200"/>
                <a:gd name="connsiteX79" fmla="*/ 2509284 w 2616166"/>
                <a:gd name="connsiteY79" fmla="*/ 1127051 h 1765200"/>
                <a:gd name="connsiteX80" fmla="*/ 2537637 w 2616166"/>
                <a:gd name="connsiteY80" fmla="*/ 1105786 h 1765200"/>
                <a:gd name="connsiteX81" fmla="*/ 2551814 w 2616166"/>
                <a:gd name="connsiteY81" fmla="*/ 1077432 h 1765200"/>
                <a:gd name="connsiteX82" fmla="*/ 2565991 w 2616166"/>
                <a:gd name="connsiteY82" fmla="*/ 1056167 h 1765200"/>
                <a:gd name="connsiteX83" fmla="*/ 2594344 w 2616166"/>
                <a:gd name="connsiteY83" fmla="*/ 935665 h 1765200"/>
                <a:gd name="connsiteX84" fmla="*/ 2601433 w 2616166"/>
                <a:gd name="connsiteY84" fmla="*/ 900223 h 1765200"/>
                <a:gd name="connsiteX85" fmla="*/ 2615610 w 2616166"/>
                <a:gd name="connsiteY85" fmla="*/ 878958 h 1765200"/>
                <a:gd name="connsiteX86" fmla="*/ 2608521 w 2616166"/>
                <a:gd name="connsiteY86" fmla="*/ 538716 h 1765200"/>
                <a:gd name="connsiteX87" fmla="*/ 2601433 w 2616166"/>
                <a:gd name="connsiteY87" fmla="*/ 517451 h 1765200"/>
                <a:gd name="connsiteX88" fmla="*/ 2580168 w 2616166"/>
                <a:gd name="connsiteY88" fmla="*/ 489097 h 1765200"/>
                <a:gd name="connsiteX89" fmla="*/ 2565991 w 2616166"/>
                <a:gd name="connsiteY89" fmla="*/ 467832 h 1765200"/>
                <a:gd name="connsiteX90" fmla="*/ 2537637 w 2616166"/>
                <a:gd name="connsiteY90" fmla="*/ 446567 h 1765200"/>
                <a:gd name="connsiteX91" fmla="*/ 2530549 w 2616166"/>
                <a:gd name="connsiteY91" fmla="*/ 425302 h 1765200"/>
                <a:gd name="connsiteX92" fmla="*/ 2509284 w 2616166"/>
                <a:gd name="connsiteY92" fmla="*/ 418214 h 1765200"/>
                <a:gd name="connsiteX93" fmla="*/ 2473842 w 2616166"/>
                <a:gd name="connsiteY93" fmla="*/ 333153 h 1765200"/>
                <a:gd name="connsiteX94" fmla="*/ 2466754 w 2616166"/>
                <a:gd name="connsiteY94" fmla="*/ 311888 h 1765200"/>
                <a:gd name="connsiteX95" fmla="*/ 2431312 w 2616166"/>
                <a:gd name="connsiteY95" fmla="*/ 226827 h 1765200"/>
                <a:gd name="connsiteX96" fmla="*/ 2417135 w 2616166"/>
                <a:gd name="connsiteY96" fmla="*/ 177209 h 1765200"/>
                <a:gd name="connsiteX97" fmla="*/ 2402958 w 2616166"/>
                <a:gd name="connsiteY97" fmla="*/ 155944 h 1765200"/>
                <a:gd name="connsiteX98" fmla="*/ 2388782 w 2616166"/>
                <a:gd name="connsiteY98" fmla="*/ 127590 h 1765200"/>
                <a:gd name="connsiteX99" fmla="*/ 2367517 w 2616166"/>
                <a:gd name="connsiteY99" fmla="*/ 113414 h 1765200"/>
                <a:gd name="connsiteX100" fmla="*/ 2346251 w 2616166"/>
                <a:gd name="connsiteY100" fmla="*/ 92148 h 1765200"/>
                <a:gd name="connsiteX101" fmla="*/ 2332075 w 2616166"/>
                <a:gd name="connsiteY101" fmla="*/ 70883 h 1765200"/>
                <a:gd name="connsiteX102" fmla="*/ 2310810 w 2616166"/>
                <a:gd name="connsiteY102" fmla="*/ 63795 h 1765200"/>
                <a:gd name="connsiteX103" fmla="*/ 2268279 w 2616166"/>
                <a:gd name="connsiteY103" fmla="*/ 42530 h 1765200"/>
                <a:gd name="connsiteX104" fmla="*/ 2190307 w 2616166"/>
                <a:gd name="connsiteY104" fmla="*/ 28353 h 1765200"/>
                <a:gd name="connsiteX105" fmla="*/ 2154865 w 2616166"/>
                <a:gd name="connsiteY105" fmla="*/ 14176 h 1765200"/>
                <a:gd name="connsiteX106" fmla="*/ 1913861 w 2616166"/>
                <a:gd name="connsiteY106" fmla="*/ 0 h 1765200"/>
                <a:gd name="connsiteX107" fmla="*/ 1793358 w 2616166"/>
                <a:gd name="connsiteY107" fmla="*/ 21265 h 1765200"/>
                <a:gd name="connsiteX108" fmla="*/ 1679944 w 2616166"/>
                <a:gd name="connsiteY108" fmla="*/ 35441 h 1765200"/>
                <a:gd name="connsiteX109" fmla="*/ 1538177 w 2616166"/>
                <a:gd name="connsiteY109" fmla="*/ 127590 h 1765200"/>
                <a:gd name="connsiteX110" fmla="*/ 1474382 w 2616166"/>
                <a:gd name="connsiteY110" fmla="*/ 163032 h 1765200"/>
                <a:gd name="connsiteX111" fmla="*/ 1360968 w 2616166"/>
                <a:gd name="connsiteY111" fmla="*/ 148855 h 1765200"/>
                <a:gd name="connsiteX112" fmla="*/ 1339703 w 2616166"/>
                <a:gd name="connsiteY112" fmla="*/ 141767 h 1765200"/>
                <a:gd name="connsiteX113" fmla="*/ 1297172 w 2616166"/>
                <a:gd name="connsiteY113" fmla="*/ 148855 h 1765200"/>
                <a:gd name="connsiteX0" fmla="*/ 1297172 w 2616166"/>
                <a:gd name="connsiteY0" fmla="*/ 148855 h 1765200"/>
                <a:gd name="connsiteX1" fmla="*/ 1261731 w 2616166"/>
                <a:gd name="connsiteY1" fmla="*/ 163032 h 1765200"/>
                <a:gd name="connsiteX2" fmla="*/ 992372 w 2616166"/>
                <a:gd name="connsiteY2" fmla="*/ 163032 h 1765200"/>
                <a:gd name="connsiteX3" fmla="*/ 928577 w 2616166"/>
                <a:gd name="connsiteY3" fmla="*/ 141767 h 1765200"/>
                <a:gd name="connsiteX4" fmla="*/ 907312 w 2616166"/>
                <a:gd name="connsiteY4" fmla="*/ 134679 h 1765200"/>
                <a:gd name="connsiteX5" fmla="*/ 715926 w 2616166"/>
                <a:gd name="connsiteY5" fmla="*/ 127590 h 1765200"/>
                <a:gd name="connsiteX6" fmla="*/ 652131 w 2616166"/>
                <a:gd name="connsiteY6" fmla="*/ 148855 h 1765200"/>
                <a:gd name="connsiteX7" fmla="*/ 630865 w 2616166"/>
                <a:gd name="connsiteY7" fmla="*/ 163032 h 1765200"/>
                <a:gd name="connsiteX8" fmla="*/ 595424 w 2616166"/>
                <a:gd name="connsiteY8" fmla="*/ 177209 h 1765200"/>
                <a:gd name="connsiteX9" fmla="*/ 552893 w 2616166"/>
                <a:gd name="connsiteY9" fmla="*/ 205562 h 1765200"/>
                <a:gd name="connsiteX10" fmla="*/ 524540 w 2616166"/>
                <a:gd name="connsiteY10" fmla="*/ 226827 h 1765200"/>
                <a:gd name="connsiteX11" fmla="*/ 496186 w 2616166"/>
                <a:gd name="connsiteY11" fmla="*/ 233916 h 1765200"/>
                <a:gd name="connsiteX12" fmla="*/ 411126 w 2616166"/>
                <a:gd name="connsiteY12" fmla="*/ 248093 h 1765200"/>
                <a:gd name="connsiteX13" fmla="*/ 382772 w 2616166"/>
                <a:gd name="connsiteY13" fmla="*/ 255181 h 1765200"/>
                <a:gd name="connsiteX14" fmla="*/ 326065 w 2616166"/>
                <a:gd name="connsiteY14" fmla="*/ 276446 h 1765200"/>
                <a:gd name="connsiteX15" fmla="*/ 311889 w 2616166"/>
                <a:gd name="connsiteY15" fmla="*/ 297711 h 1765200"/>
                <a:gd name="connsiteX16" fmla="*/ 283535 w 2616166"/>
                <a:gd name="connsiteY16" fmla="*/ 304800 h 1765200"/>
                <a:gd name="connsiteX17" fmla="*/ 241005 w 2616166"/>
                <a:gd name="connsiteY17" fmla="*/ 318976 h 1765200"/>
                <a:gd name="connsiteX18" fmla="*/ 170121 w 2616166"/>
                <a:gd name="connsiteY18" fmla="*/ 333153 h 1765200"/>
                <a:gd name="connsiteX19" fmla="*/ 148856 w 2616166"/>
                <a:gd name="connsiteY19" fmla="*/ 389860 h 1765200"/>
                <a:gd name="connsiteX20" fmla="*/ 134679 w 2616166"/>
                <a:gd name="connsiteY20" fmla="*/ 460744 h 1765200"/>
                <a:gd name="connsiteX21" fmla="*/ 113414 w 2616166"/>
                <a:gd name="connsiteY21" fmla="*/ 496186 h 1765200"/>
                <a:gd name="connsiteX22" fmla="*/ 106326 w 2616166"/>
                <a:gd name="connsiteY22" fmla="*/ 538716 h 1765200"/>
                <a:gd name="connsiteX23" fmla="*/ 99237 w 2616166"/>
                <a:gd name="connsiteY23" fmla="*/ 574158 h 1765200"/>
                <a:gd name="connsiteX24" fmla="*/ 85061 w 2616166"/>
                <a:gd name="connsiteY24" fmla="*/ 659218 h 1765200"/>
                <a:gd name="connsiteX25" fmla="*/ 77972 w 2616166"/>
                <a:gd name="connsiteY25" fmla="*/ 680483 h 1765200"/>
                <a:gd name="connsiteX26" fmla="*/ 42531 w 2616166"/>
                <a:gd name="connsiteY26" fmla="*/ 730102 h 1765200"/>
                <a:gd name="connsiteX27" fmla="*/ 35442 w 2616166"/>
                <a:gd name="connsiteY27" fmla="*/ 765544 h 1765200"/>
                <a:gd name="connsiteX28" fmla="*/ 21265 w 2616166"/>
                <a:gd name="connsiteY28" fmla="*/ 808074 h 1765200"/>
                <a:gd name="connsiteX29" fmla="*/ 14177 w 2616166"/>
                <a:gd name="connsiteY29" fmla="*/ 836427 h 1765200"/>
                <a:gd name="connsiteX30" fmla="*/ 7089 w 2616166"/>
                <a:gd name="connsiteY30" fmla="*/ 871869 h 1765200"/>
                <a:gd name="connsiteX31" fmla="*/ 0 w 2616166"/>
                <a:gd name="connsiteY31" fmla="*/ 893134 h 1765200"/>
                <a:gd name="connsiteX32" fmla="*/ 7089 w 2616166"/>
                <a:gd name="connsiteY32" fmla="*/ 971107 h 1765200"/>
                <a:gd name="connsiteX33" fmla="*/ 21265 w 2616166"/>
                <a:gd name="connsiteY33" fmla="*/ 1013637 h 1765200"/>
                <a:gd name="connsiteX34" fmla="*/ 49619 w 2616166"/>
                <a:gd name="connsiteY34" fmla="*/ 1020725 h 1765200"/>
                <a:gd name="connsiteX35" fmla="*/ 92149 w 2616166"/>
                <a:gd name="connsiteY35" fmla="*/ 1063255 h 1765200"/>
                <a:gd name="connsiteX36" fmla="*/ 134679 w 2616166"/>
                <a:gd name="connsiteY36" fmla="*/ 1084521 h 1765200"/>
                <a:gd name="connsiteX37" fmla="*/ 163033 w 2616166"/>
                <a:gd name="connsiteY37" fmla="*/ 1127051 h 1765200"/>
                <a:gd name="connsiteX38" fmla="*/ 177210 w 2616166"/>
                <a:gd name="connsiteY38" fmla="*/ 1148316 h 1765200"/>
                <a:gd name="connsiteX39" fmla="*/ 248093 w 2616166"/>
                <a:gd name="connsiteY39" fmla="*/ 1304260 h 1765200"/>
                <a:gd name="connsiteX40" fmla="*/ 361507 w 2616166"/>
                <a:gd name="connsiteY40" fmla="*/ 1353879 h 1765200"/>
                <a:gd name="connsiteX41" fmla="*/ 375684 w 2616166"/>
                <a:gd name="connsiteY41" fmla="*/ 1403497 h 1765200"/>
                <a:gd name="connsiteX42" fmla="*/ 425303 w 2616166"/>
                <a:gd name="connsiteY42" fmla="*/ 1438939 h 1765200"/>
                <a:gd name="connsiteX43" fmla="*/ 453656 w 2616166"/>
                <a:gd name="connsiteY43" fmla="*/ 1481469 h 1765200"/>
                <a:gd name="connsiteX44" fmla="*/ 467833 w 2616166"/>
                <a:gd name="connsiteY44" fmla="*/ 1524000 h 1765200"/>
                <a:gd name="connsiteX45" fmla="*/ 489098 w 2616166"/>
                <a:gd name="connsiteY45" fmla="*/ 1573618 h 1765200"/>
                <a:gd name="connsiteX46" fmla="*/ 496186 w 2616166"/>
                <a:gd name="connsiteY46" fmla="*/ 1601972 h 1765200"/>
                <a:gd name="connsiteX47" fmla="*/ 503275 w 2616166"/>
                <a:gd name="connsiteY47" fmla="*/ 1658679 h 1765200"/>
                <a:gd name="connsiteX48" fmla="*/ 524540 w 2616166"/>
                <a:gd name="connsiteY48" fmla="*/ 1672855 h 1765200"/>
                <a:gd name="connsiteX49" fmla="*/ 574158 w 2616166"/>
                <a:gd name="connsiteY49" fmla="*/ 1708297 h 1765200"/>
                <a:gd name="connsiteX50" fmla="*/ 999461 w 2616166"/>
                <a:gd name="connsiteY50" fmla="*/ 1736651 h 1765200"/>
                <a:gd name="connsiteX51" fmla="*/ 1049079 w 2616166"/>
                <a:gd name="connsiteY51" fmla="*/ 1743739 h 1765200"/>
                <a:gd name="connsiteX52" fmla="*/ 1176670 w 2616166"/>
                <a:gd name="connsiteY52" fmla="*/ 1729562 h 1765200"/>
                <a:gd name="connsiteX53" fmla="*/ 1197935 w 2616166"/>
                <a:gd name="connsiteY53" fmla="*/ 1722474 h 1765200"/>
                <a:gd name="connsiteX54" fmla="*/ 1297172 w 2616166"/>
                <a:gd name="connsiteY54" fmla="*/ 1708297 h 1765200"/>
                <a:gd name="connsiteX55" fmla="*/ 1325526 w 2616166"/>
                <a:gd name="connsiteY55" fmla="*/ 1679944 h 1765200"/>
                <a:gd name="connsiteX56" fmla="*/ 1382233 w 2616166"/>
                <a:gd name="connsiteY56" fmla="*/ 1658679 h 1765200"/>
                <a:gd name="connsiteX57" fmla="*/ 1453117 w 2616166"/>
                <a:gd name="connsiteY57" fmla="*/ 1637414 h 1765200"/>
                <a:gd name="connsiteX58" fmla="*/ 1495647 w 2616166"/>
                <a:gd name="connsiteY58" fmla="*/ 1609060 h 1765200"/>
                <a:gd name="connsiteX59" fmla="*/ 1516912 w 2616166"/>
                <a:gd name="connsiteY59" fmla="*/ 1601972 h 1765200"/>
                <a:gd name="connsiteX60" fmla="*/ 1538177 w 2616166"/>
                <a:gd name="connsiteY60" fmla="*/ 1587795 h 1765200"/>
                <a:gd name="connsiteX61" fmla="*/ 1587796 w 2616166"/>
                <a:gd name="connsiteY61" fmla="*/ 1573618 h 1765200"/>
                <a:gd name="connsiteX62" fmla="*/ 1616149 w 2616166"/>
                <a:gd name="connsiteY62" fmla="*/ 1552353 h 1765200"/>
                <a:gd name="connsiteX63" fmla="*/ 1630326 w 2616166"/>
                <a:gd name="connsiteY63" fmla="*/ 1524000 h 1765200"/>
                <a:gd name="connsiteX64" fmla="*/ 1658679 w 2616166"/>
                <a:gd name="connsiteY64" fmla="*/ 1516911 h 1765200"/>
                <a:gd name="connsiteX65" fmla="*/ 1679944 w 2616166"/>
                <a:gd name="connsiteY65" fmla="*/ 1502734 h 1765200"/>
                <a:gd name="connsiteX66" fmla="*/ 1694121 w 2616166"/>
                <a:gd name="connsiteY66" fmla="*/ 1481469 h 1765200"/>
                <a:gd name="connsiteX67" fmla="*/ 1765005 w 2616166"/>
                <a:gd name="connsiteY67" fmla="*/ 1488558 h 1765200"/>
                <a:gd name="connsiteX68" fmla="*/ 1814624 w 2616166"/>
                <a:gd name="connsiteY68" fmla="*/ 1502734 h 1765200"/>
                <a:gd name="connsiteX69" fmla="*/ 1970568 w 2616166"/>
                <a:gd name="connsiteY69" fmla="*/ 1509823 h 1765200"/>
                <a:gd name="connsiteX70" fmla="*/ 2190307 w 2616166"/>
                <a:gd name="connsiteY70" fmla="*/ 1502734 h 1765200"/>
                <a:gd name="connsiteX71" fmla="*/ 2261191 w 2616166"/>
                <a:gd name="connsiteY71" fmla="*/ 1460204 h 1765200"/>
                <a:gd name="connsiteX72" fmla="*/ 2296633 w 2616166"/>
                <a:gd name="connsiteY72" fmla="*/ 1453116 h 1765200"/>
                <a:gd name="connsiteX73" fmla="*/ 2346251 w 2616166"/>
                <a:gd name="connsiteY73" fmla="*/ 1410586 h 1765200"/>
                <a:gd name="connsiteX74" fmla="*/ 2353340 w 2616166"/>
                <a:gd name="connsiteY74" fmla="*/ 1389321 h 1765200"/>
                <a:gd name="connsiteX75" fmla="*/ 2367517 w 2616166"/>
                <a:gd name="connsiteY75" fmla="*/ 1353879 h 1765200"/>
                <a:gd name="connsiteX76" fmla="*/ 2410047 w 2616166"/>
                <a:gd name="connsiteY76" fmla="*/ 1282995 h 1765200"/>
                <a:gd name="connsiteX77" fmla="*/ 2452577 w 2616166"/>
                <a:gd name="connsiteY77" fmla="*/ 1226288 h 1765200"/>
                <a:gd name="connsiteX78" fmla="*/ 2488019 w 2616166"/>
                <a:gd name="connsiteY78" fmla="*/ 1155404 h 1765200"/>
                <a:gd name="connsiteX79" fmla="*/ 2509284 w 2616166"/>
                <a:gd name="connsiteY79" fmla="*/ 1127051 h 1765200"/>
                <a:gd name="connsiteX80" fmla="*/ 2537637 w 2616166"/>
                <a:gd name="connsiteY80" fmla="*/ 1105786 h 1765200"/>
                <a:gd name="connsiteX81" fmla="*/ 2551814 w 2616166"/>
                <a:gd name="connsiteY81" fmla="*/ 1077432 h 1765200"/>
                <a:gd name="connsiteX82" fmla="*/ 2565991 w 2616166"/>
                <a:gd name="connsiteY82" fmla="*/ 1056167 h 1765200"/>
                <a:gd name="connsiteX83" fmla="*/ 2594344 w 2616166"/>
                <a:gd name="connsiteY83" fmla="*/ 935665 h 1765200"/>
                <a:gd name="connsiteX84" fmla="*/ 2601433 w 2616166"/>
                <a:gd name="connsiteY84" fmla="*/ 900223 h 1765200"/>
                <a:gd name="connsiteX85" fmla="*/ 2615610 w 2616166"/>
                <a:gd name="connsiteY85" fmla="*/ 878958 h 1765200"/>
                <a:gd name="connsiteX86" fmla="*/ 2608521 w 2616166"/>
                <a:gd name="connsiteY86" fmla="*/ 538716 h 1765200"/>
                <a:gd name="connsiteX87" fmla="*/ 2601433 w 2616166"/>
                <a:gd name="connsiteY87" fmla="*/ 517451 h 1765200"/>
                <a:gd name="connsiteX88" fmla="*/ 2580168 w 2616166"/>
                <a:gd name="connsiteY88" fmla="*/ 489097 h 1765200"/>
                <a:gd name="connsiteX89" fmla="*/ 2565991 w 2616166"/>
                <a:gd name="connsiteY89" fmla="*/ 467832 h 1765200"/>
                <a:gd name="connsiteX90" fmla="*/ 2537637 w 2616166"/>
                <a:gd name="connsiteY90" fmla="*/ 446567 h 1765200"/>
                <a:gd name="connsiteX91" fmla="*/ 2530549 w 2616166"/>
                <a:gd name="connsiteY91" fmla="*/ 425302 h 1765200"/>
                <a:gd name="connsiteX92" fmla="*/ 2509284 w 2616166"/>
                <a:gd name="connsiteY92" fmla="*/ 418214 h 1765200"/>
                <a:gd name="connsiteX93" fmla="*/ 2473842 w 2616166"/>
                <a:gd name="connsiteY93" fmla="*/ 333153 h 1765200"/>
                <a:gd name="connsiteX94" fmla="*/ 2466754 w 2616166"/>
                <a:gd name="connsiteY94" fmla="*/ 311888 h 1765200"/>
                <a:gd name="connsiteX95" fmla="*/ 2431312 w 2616166"/>
                <a:gd name="connsiteY95" fmla="*/ 226827 h 1765200"/>
                <a:gd name="connsiteX96" fmla="*/ 2417135 w 2616166"/>
                <a:gd name="connsiteY96" fmla="*/ 177209 h 1765200"/>
                <a:gd name="connsiteX97" fmla="*/ 2402958 w 2616166"/>
                <a:gd name="connsiteY97" fmla="*/ 155944 h 1765200"/>
                <a:gd name="connsiteX98" fmla="*/ 2388782 w 2616166"/>
                <a:gd name="connsiteY98" fmla="*/ 127590 h 1765200"/>
                <a:gd name="connsiteX99" fmla="*/ 2367517 w 2616166"/>
                <a:gd name="connsiteY99" fmla="*/ 113414 h 1765200"/>
                <a:gd name="connsiteX100" fmla="*/ 2346251 w 2616166"/>
                <a:gd name="connsiteY100" fmla="*/ 92148 h 1765200"/>
                <a:gd name="connsiteX101" fmla="*/ 2332075 w 2616166"/>
                <a:gd name="connsiteY101" fmla="*/ 70883 h 1765200"/>
                <a:gd name="connsiteX102" fmla="*/ 2310810 w 2616166"/>
                <a:gd name="connsiteY102" fmla="*/ 63795 h 1765200"/>
                <a:gd name="connsiteX103" fmla="*/ 2268279 w 2616166"/>
                <a:gd name="connsiteY103" fmla="*/ 42530 h 1765200"/>
                <a:gd name="connsiteX104" fmla="*/ 2190307 w 2616166"/>
                <a:gd name="connsiteY104" fmla="*/ 28353 h 1765200"/>
                <a:gd name="connsiteX105" fmla="*/ 2154865 w 2616166"/>
                <a:gd name="connsiteY105" fmla="*/ 14176 h 1765200"/>
                <a:gd name="connsiteX106" fmla="*/ 1913861 w 2616166"/>
                <a:gd name="connsiteY106" fmla="*/ 0 h 1765200"/>
                <a:gd name="connsiteX107" fmla="*/ 1793358 w 2616166"/>
                <a:gd name="connsiteY107" fmla="*/ 21265 h 1765200"/>
                <a:gd name="connsiteX108" fmla="*/ 1679944 w 2616166"/>
                <a:gd name="connsiteY108" fmla="*/ 35441 h 1765200"/>
                <a:gd name="connsiteX109" fmla="*/ 1538177 w 2616166"/>
                <a:gd name="connsiteY109" fmla="*/ 127590 h 1765200"/>
                <a:gd name="connsiteX110" fmla="*/ 1474382 w 2616166"/>
                <a:gd name="connsiteY110" fmla="*/ 163032 h 1765200"/>
                <a:gd name="connsiteX111" fmla="*/ 1360968 w 2616166"/>
                <a:gd name="connsiteY111" fmla="*/ 148855 h 1765200"/>
                <a:gd name="connsiteX112" fmla="*/ 1339703 w 2616166"/>
                <a:gd name="connsiteY112" fmla="*/ 141767 h 1765200"/>
                <a:gd name="connsiteX113" fmla="*/ 1297172 w 2616166"/>
                <a:gd name="connsiteY113" fmla="*/ 148855 h 17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2616166" h="1765200">
                  <a:moveTo>
                    <a:pt x="1297172" y="148855"/>
                  </a:moveTo>
                  <a:cubicBezTo>
                    <a:pt x="1284177" y="152399"/>
                    <a:pt x="1273645" y="158564"/>
                    <a:pt x="1261731" y="163032"/>
                  </a:cubicBezTo>
                  <a:cubicBezTo>
                    <a:pt x="1172278" y="196578"/>
                    <a:pt x="1133911" y="167076"/>
                    <a:pt x="992372" y="163032"/>
                  </a:cubicBezTo>
                  <a:lnTo>
                    <a:pt x="928577" y="141767"/>
                  </a:lnTo>
                  <a:lnTo>
                    <a:pt x="907312" y="134679"/>
                  </a:lnTo>
                  <a:cubicBezTo>
                    <a:pt x="839905" y="89740"/>
                    <a:pt x="887355" y="115345"/>
                    <a:pt x="715926" y="127590"/>
                  </a:cubicBezTo>
                  <a:cubicBezTo>
                    <a:pt x="700136" y="128718"/>
                    <a:pt x="664087" y="142877"/>
                    <a:pt x="652131" y="148855"/>
                  </a:cubicBezTo>
                  <a:cubicBezTo>
                    <a:pt x="644511" y="152665"/>
                    <a:pt x="638485" y="159222"/>
                    <a:pt x="630865" y="163032"/>
                  </a:cubicBezTo>
                  <a:cubicBezTo>
                    <a:pt x="619485" y="168722"/>
                    <a:pt x="606594" y="171116"/>
                    <a:pt x="595424" y="177209"/>
                  </a:cubicBezTo>
                  <a:cubicBezTo>
                    <a:pt x="580466" y="185368"/>
                    <a:pt x="566524" y="195339"/>
                    <a:pt x="552893" y="205562"/>
                  </a:cubicBezTo>
                  <a:cubicBezTo>
                    <a:pt x="543442" y="212650"/>
                    <a:pt x="535107" y="221544"/>
                    <a:pt x="524540" y="226827"/>
                  </a:cubicBezTo>
                  <a:cubicBezTo>
                    <a:pt x="515826" y="231184"/>
                    <a:pt x="505761" y="232121"/>
                    <a:pt x="496186" y="233916"/>
                  </a:cubicBezTo>
                  <a:cubicBezTo>
                    <a:pt x="467934" y="239213"/>
                    <a:pt x="439012" y="241122"/>
                    <a:pt x="411126" y="248093"/>
                  </a:cubicBezTo>
                  <a:cubicBezTo>
                    <a:pt x="401675" y="250456"/>
                    <a:pt x="392139" y="252505"/>
                    <a:pt x="382772" y="255181"/>
                  </a:cubicBezTo>
                  <a:cubicBezTo>
                    <a:pt x="363324" y="260737"/>
                    <a:pt x="344794" y="268954"/>
                    <a:pt x="326065" y="276446"/>
                  </a:cubicBezTo>
                  <a:cubicBezTo>
                    <a:pt x="321340" y="283534"/>
                    <a:pt x="318977" y="292985"/>
                    <a:pt x="311889" y="297711"/>
                  </a:cubicBezTo>
                  <a:cubicBezTo>
                    <a:pt x="303783" y="303115"/>
                    <a:pt x="292866" y="302001"/>
                    <a:pt x="283535" y="304800"/>
                  </a:cubicBezTo>
                  <a:cubicBezTo>
                    <a:pt x="269222" y="309094"/>
                    <a:pt x="255502" y="315352"/>
                    <a:pt x="241005" y="318976"/>
                  </a:cubicBezTo>
                  <a:cubicBezTo>
                    <a:pt x="217628" y="324820"/>
                    <a:pt x="170121" y="333153"/>
                    <a:pt x="170121" y="333153"/>
                  </a:cubicBezTo>
                  <a:cubicBezTo>
                    <a:pt x="154204" y="364987"/>
                    <a:pt x="156095" y="356080"/>
                    <a:pt x="148856" y="389860"/>
                  </a:cubicBezTo>
                  <a:cubicBezTo>
                    <a:pt x="143807" y="413421"/>
                    <a:pt x="147076" y="440082"/>
                    <a:pt x="134679" y="460744"/>
                  </a:cubicBezTo>
                  <a:lnTo>
                    <a:pt x="113414" y="496186"/>
                  </a:lnTo>
                  <a:cubicBezTo>
                    <a:pt x="111051" y="510363"/>
                    <a:pt x="108897" y="524576"/>
                    <a:pt x="106326" y="538716"/>
                  </a:cubicBezTo>
                  <a:cubicBezTo>
                    <a:pt x="104171" y="550570"/>
                    <a:pt x="101069" y="562250"/>
                    <a:pt x="99237" y="574158"/>
                  </a:cubicBezTo>
                  <a:cubicBezTo>
                    <a:pt x="90609" y="630241"/>
                    <a:pt x="96939" y="617647"/>
                    <a:pt x="85061" y="659218"/>
                  </a:cubicBezTo>
                  <a:cubicBezTo>
                    <a:pt x="83008" y="666402"/>
                    <a:pt x="81314" y="673800"/>
                    <a:pt x="77972" y="680483"/>
                  </a:cubicBezTo>
                  <a:cubicBezTo>
                    <a:pt x="72788" y="690850"/>
                    <a:pt x="47349" y="723678"/>
                    <a:pt x="42531" y="730102"/>
                  </a:cubicBezTo>
                  <a:cubicBezTo>
                    <a:pt x="40168" y="741916"/>
                    <a:pt x="38612" y="753921"/>
                    <a:pt x="35442" y="765544"/>
                  </a:cubicBezTo>
                  <a:cubicBezTo>
                    <a:pt x="31510" y="779961"/>
                    <a:pt x="24889" y="793577"/>
                    <a:pt x="21265" y="808074"/>
                  </a:cubicBezTo>
                  <a:cubicBezTo>
                    <a:pt x="18902" y="817525"/>
                    <a:pt x="16290" y="826917"/>
                    <a:pt x="14177" y="836427"/>
                  </a:cubicBezTo>
                  <a:cubicBezTo>
                    <a:pt x="11564" y="848188"/>
                    <a:pt x="10011" y="860181"/>
                    <a:pt x="7089" y="871869"/>
                  </a:cubicBezTo>
                  <a:cubicBezTo>
                    <a:pt x="5277" y="879118"/>
                    <a:pt x="2363" y="886046"/>
                    <a:pt x="0" y="893134"/>
                  </a:cubicBezTo>
                  <a:cubicBezTo>
                    <a:pt x="2363" y="919125"/>
                    <a:pt x="2554" y="945406"/>
                    <a:pt x="7089" y="971107"/>
                  </a:cubicBezTo>
                  <a:cubicBezTo>
                    <a:pt x="9686" y="985823"/>
                    <a:pt x="6768" y="1010013"/>
                    <a:pt x="21265" y="1013637"/>
                  </a:cubicBezTo>
                  <a:lnTo>
                    <a:pt x="49619" y="1020725"/>
                  </a:lnTo>
                  <a:cubicBezTo>
                    <a:pt x="99734" y="1054136"/>
                    <a:pt x="39396" y="1010502"/>
                    <a:pt x="92149" y="1063255"/>
                  </a:cubicBezTo>
                  <a:cubicBezTo>
                    <a:pt x="105890" y="1076996"/>
                    <a:pt x="117384" y="1078755"/>
                    <a:pt x="134679" y="1084521"/>
                  </a:cubicBezTo>
                  <a:lnTo>
                    <a:pt x="163033" y="1127051"/>
                  </a:lnTo>
                  <a:cubicBezTo>
                    <a:pt x="167759" y="1134139"/>
                    <a:pt x="163033" y="1118781"/>
                    <a:pt x="177210" y="1148316"/>
                  </a:cubicBezTo>
                  <a:cubicBezTo>
                    <a:pt x="191387" y="1177851"/>
                    <a:pt x="217377" y="1270000"/>
                    <a:pt x="248093" y="1304260"/>
                  </a:cubicBezTo>
                  <a:cubicBezTo>
                    <a:pt x="278809" y="1338520"/>
                    <a:pt x="279050" y="1349028"/>
                    <a:pt x="361507" y="1353879"/>
                  </a:cubicBezTo>
                  <a:cubicBezTo>
                    <a:pt x="374985" y="1356575"/>
                    <a:pt x="365051" y="1389320"/>
                    <a:pt x="375684" y="1403497"/>
                  </a:cubicBezTo>
                  <a:cubicBezTo>
                    <a:pt x="386317" y="1417674"/>
                    <a:pt x="418886" y="1434126"/>
                    <a:pt x="425303" y="1438939"/>
                  </a:cubicBezTo>
                  <a:cubicBezTo>
                    <a:pt x="448752" y="1509288"/>
                    <a:pt x="409410" y="1401827"/>
                    <a:pt x="453656" y="1481469"/>
                  </a:cubicBezTo>
                  <a:cubicBezTo>
                    <a:pt x="460913" y="1494532"/>
                    <a:pt x="463107" y="1509823"/>
                    <a:pt x="467833" y="1524000"/>
                  </a:cubicBezTo>
                  <a:cubicBezTo>
                    <a:pt x="478263" y="1555291"/>
                    <a:pt x="471578" y="1538579"/>
                    <a:pt x="489098" y="1573618"/>
                  </a:cubicBezTo>
                  <a:cubicBezTo>
                    <a:pt x="491461" y="1583069"/>
                    <a:pt x="494584" y="1592362"/>
                    <a:pt x="496186" y="1601972"/>
                  </a:cubicBezTo>
                  <a:cubicBezTo>
                    <a:pt x="499318" y="1620762"/>
                    <a:pt x="496200" y="1640992"/>
                    <a:pt x="503275" y="1658679"/>
                  </a:cubicBezTo>
                  <a:cubicBezTo>
                    <a:pt x="506439" y="1666589"/>
                    <a:pt x="518072" y="1667311"/>
                    <a:pt x="524540" y="1672855"/>
                  </a:cubicBezTo>
                  <a:cubicBezTo>
                    <a:pt x="567351" y="1709551"/>
                    <a:pt x="535084" y="1695273"/>
                    <a:pt x="574158" y="1708297"/>
                  </a:cubicBezTo>
                  <a:cubicBezTo>
                    <a:pt x="691109" y="1825243"/>
                    <a:pt x="579543" y="1723528"/>
                    <a:pt x="999461" y="1736651"/>
                  </a:cubicBezTo>
                  <a:cubicBezTo>
                    <a:pt x="1016160" y="1737173"/>
                    <a:pt x="1032540" y="1741376"/>
                    <a:pt x="1049079" y="1743739"/>
                  </a:cubicBezTo>
                  <a:cubicBezTo>
                    <a:pt x="1092576" y="1740114"/>
                    <a:pt x="1134306" y="1738976"/>
                    <a:pt x="1176670" y="1729562"/>
                  </a:cubicBezTo>
                  <a:cubicBezTo>
                    <a:pt x="1183964" y="1727941"/>
                    <a:pt x="1190577" y="1723772"/>
                    <a:pt x="1197935" y="1722474"/>
                  </a:cubicBezTo>
                  <a:cubicBezTo>
                    <a:pt x="1230841" y="1716667"/>
                    <a:pt x="1297172" y="1708297"/>
                    <a:pt x="1297172" y="1708297"/>
                  </a:cubicBezTo>
                  <a:cubicBezTo>
                    <a:pt x="1306623" y="1698846"/>
                    <a:pt x="1314405" y="1687358"/>
                    <a:pt x="1325526" y="1679944"/>
                  </a:cubicBezTo>
                  <a:cubicBezTo>
                    <a:pt x="1337273" y="1672113"/>
                    <a:pt x="1366885" y="1664435"/>
                    <a:pt x="1382233" y="1658679"/>
                  </a:cubicBezTo>
                  <a:cubicBezTo>
                    <a:pt x="1435524" y="1638695"/>
                    <a:pt x="1398889" y="1648259"/>
                    <a:pt x="1453117" y="1637414"/>
                  </a:cubicBezTo>
                  <a:cubicBezTo>
                    <a:pt x="1467294" y="1627963"/>
                    <a:pt x="1480753" y="1617335"/>
                    <a:pt x="1495647" y="1609060"/>
                  </a:cubicBezTo>
                  <a:cubicBezTo>
                    <a:pt x="1502178" y="1605431"/>
                    <a:pt x="1510229" y="1605313"/>
                    <a:pt x="1516912" y="1601972"/>
                  </a:cubicBezTo>
                  <a:cubicBezTo>
                    <a:pt x="1524532" y="1598162"/>
                    <a:pt x="1530267" y="1590959"/>
                    <a:pt x="1538177" y="1587795"/>
                  </a:cubicBezTo>
                  <a:cubicBezTo>
                    <a:pt x="1554148" y="1581406"/>
                    <a:pt x="1571256" y="1578344"/>
                    <a:pt x="1587796" y="1573618"/>
                  </a:cubicBezTo>
                  <a:cubicBezTo>
                    <a:pt x="1597247" y="1566530"/>
                    <a:pt x="1608461" y="1561323"/>
                    <a:pt x="1616149" y="1552353"/>
                  </a:cubicBezTo>
                  <a:cubicBezTo>
                    <a:pt x="1623026" y="1544330"/>
                    <a:pt x="1622209" y="1530765"/>
                    <a:pt x="1630326" y="1524000"/>
                  </a:cubicBezTo>
                  <a:cubicBezTo>
                    <a:pt x="1637810" y="1517763"/>
                    <a:pt x="1649228" y="1519274"/>
                    <a:pt x="1658679" y="1516911"/>
                  </a:cubicBezTo>
                  <a:cubicBezTo>
                    <a:pt x="1665767" y="1512185"/>
                    <a:pt x="1673920" y="1508758"/>
                    <a:pt x="1679944" y="1502734"/>
                  </a:cubicBezTo>
                  <a:cubicBezTo>
                    <a:pt x="1685968" y="1496710"/>
                    <a:pt x="1685718" y="1482869"/>
                    <a:pt x="1694121" y="1481469"/>
                  </a:cubicBezTo>
                  <a:cubicBezTo>
                    <a:pt x="1717544" y="1477565"/>
                    <a:pt x="1741377" y="1486195"/>
                    <a:pt x="1765005" y="1488558"/>
                  </a:cubicBezTo>
                  <a:cubicBezTo>
                    <a:pt x="1777082" y="1492583"/>
                    <a:pt x="1803052" y="1501844"/>
                    <a:pt x="1814624" y="1502734"/>
                  </a:cubicBezTo>
                  <a:cubicBezTo>
                    <a:pt x="1866506" y="1506725"/>
                    <a:pt x="1918587" y="1507460"/>
                    <a:pt x="1970568" y="1509823"/>
                  </a:cubicBezTo>
                  <a:cubicBezTo>
                    <a:pt x="2043814" y="1507460"/>
                    <a:pt x="2117262" y="1508657"/>
                    <a:pt x="2190307" y="1502734"/>
                  </a:cubicBezTo>
                  <a:cubicBezTo>
                    <a:pt x="2256927" y="1497332"/>
                    <a:pt x="2212065" y="1487496"/>
                    <a:pt x="2261191" y="1460204"/>
                  </a:cubicBezTo>
                  <a:cubicBezTo>
                    <a:pt x="2271723" y="1454353"/>
                    <a:pt x="2284819" y="1455479"/>
                    <a:pt x="2296633" y="1453116"/>
                  </a:cubicBezTo>
                  <a:cubicBezTo>
                    <a:pt x="2317067" y="1439493"/>
                    <a:pt x="2330625" y="1432462"/>
                    <a:pt x="2346251" y="1410586"/>
                  </a:cubicBezTo>
                  <a:cubicBezTo>
                    <a:pt x="2350594" y="1404506"/>
                    <a:pt x="2350716" y="1396317"/>
                    <a:pt x="2353340" y="1389321"/>
                  </a:cubicBezTo>
                  <a:cubicBezTo>
                    <a:pt x="2357808" y="1377407"/>
                    <a:pt x="2361827" y="1365260"/>
                    <a:pt x="2367517" y="1353879"/>
                  </a:cubicBezTo>
                  <a:cubicBezTo>
                    <a:pt x="2376004" y="1336905"/>
                    <a:pt x="2396078" y="1302203"/>
                    <a:pt x="2410047" y="1282995"/>
                  </a:cubicBezTo>
                  <a:cubicBezTo>
                    <a:pt x="2423944" y="1263886"/>
                    <a:pt x="2443802" y="1248226"/>
                    <a:pt x="2452577" y="1226288"/>
                  </a:cubicBezTo>
                  <a:cubicBezTo>
                    <a:pt x="2467589" y="1188758"/>
                    <a:pt x="2464843" y="1190167"/>
                    <a:pt x="2488019" y="1155404"/>
                  </a:cubicBezTo>
                  <a:cubicBezTo>
                    <a:pt x="2494572" y="1145574"/>
                    <a:pt x="2500930" y="1135405"/>
                    <a:pt x="2509284" y="1127051"/>
                  </a:cubicBezTo>
                  <a:cubicBezTo>
                    <a:pt x="2517638" y="1118697"/>
                    <a:pt x="2528186" y="1112874"/>
                    <a:pt x="2537637" y="1105786"/>
                  </a:cubicBezTo>
                  <a:cubicBezTo>
                    <a:pt x="2542363" y="1096335"/>
                    <a:pt x="2546571" y="1086607"/>
                    <a:pt x="2551814" y="1077432"/>
                  </a:cubicBezTo>
                  <a:cubicBezTo>
                    <a:pt x="2556041" y="1070035"/>
                    <a:pt x="2564320" y="1064521"/>
                    <a:pt x="2565991" y="1056167"/>
                  </a:cubicBezTo>
                  <a:cubicBezTo>
                    <a:pt x="2591512" y="928562"/>
                    <a:pt x="2550069" y="1009457"/>
                    <a:pt x="2594344" y="935665"/>
                  </a:cubicBezTo>
                  <a:cubicBezTo>
                    <a:pt x="2596707" y="923851"/>
                    <a:pt x="2597203" y="911504"/>
                    <a:pt x="2601433" y="900223"/>
                  </a:cubicBezTo>
                  <a:cubicBezTo>
                    <a:pt x="2604424" y="892246"/>
                    <a:pt x="2615443" y="887476"/>
                    <a:pt x="2615610" y="878958"/>
                  </a:cubicBezTo>
                  <a:cubicBezTo>
                    <a:pt x="2617834" y="765541"/>
                    <a:pt x="2612966" y="652067"/>
                    <a:pt x="2608521" y="538716"/>
                  </a:cubicBezTo>
                  <a:cubicBezTo>
                    <a:pt x="2608228" y="531250"/>
                    <a:pt x="2605140" y="523938"/>
                    <a:pt x="2601433" y="517451"/>
                  </a:cubicBezTo>
                  <a:cubicBezTo>
                    <a:pt x="2595572" y="507193"/>
                    <a:pt x="2587035" y="498711"/>
                    <a:pt x="2580168" y="489097"/>
                  </a:cubicBezTo>
                  <a:cubicBezTo>
                    <a:pt x="2575216" y="482165"/>
                    <a:pt x="2572015" y="473856"/>
                    <a:pt x="2565991" y="467832"/>
                  </a:cubicBezTo>
                  <a:cubicBezTo>
                    <a:pt x="2557637" y="459478"/>
                    <a:pt x="2547088" y="453655"/>
                    <a:pt x="2537637" y="446567"/>
                  </a:cubicBezTo>
                  <a:cubicBezTo>
                    <a:pt x="2535274" y="439479"/>
                    <a:pt x="2535832" y="430585"/>
                    <a:pt x="2530549" y="425302"/>
                  </a:cubicBezTo>
                  <a:cubicBezTo>
                    <a:pt x="2525266" y="420019"/>
                    <a:pt x="2513200" y="424577"/>
                    <a:pt x="2509284" y="418214"/>
                  </a:cubicBezTo>
                  <a:cubicBezTo>
                    <a:pt x="2493186" y="392054"/>
                    <a:pt x="2485250" y="361673"/>
                    <a:pt x="2473842" y="333153"/>
                  </a:cubicBezTo>
                  <a:cubicBezTo>
                    <a:pt x="2471067" y="326216"/>
                    <a:pt x="2469529" y="318825"/>
                    <a:pt x="2466754" y="311888"/>
                  </a:cubicBezTo>
                  <a:cubicBezTo>
                    <a:pt x="2455346" y="283368"/>
                    <a:pt x="2438762" y="256626"/>
                    <a:pt x="2431312" y="226827"/>
                  </a:cubicBezTo>
                  <a:cubicBezTo>
                    <a:pt x="2429040" y="217737"/>
                    <a:pt x="2422222" y="187382"/>
                    <a:pt x="2417135" y="177209"/>
                  </a:cubicBezTo>
                  <a:cubicBezTo>
                    <a:pt x="2413325" y="169589"/>
                    <a:pt x="2407185" y="163341"/>
                    <a:pt x="2402958" y="155944"/>
                  </a:cubicBezTo>
                  <a:cubicBezTo>
                    <a:pt x="2397716" y="146769"/>
                    <a:pt x="2395547" y="135708"/>
                    <a:pt x="2388782" y="127590"/>
                  </a:cubicBezTo>
                  <a:cubicBezTo>
                    <a:pt x="2383328" y="121045"/>
                    <a:pt x="2374062" y="118868"/>
                    <a:pt x="2367517" y="113414"/>
                  </a:cubicBezTo>
                  <a:cubicBezTo>
                    <a:pt x="2359816" y="106996"/>
                    <a:pt x="2352669" y="99849"/>
                    <a:pt x="2346251" y="92148"/>
                  </a:cubicBezTo>
                  <a:cubicBezTo>
                    <a:pt x="2340797" y="85603"/>
                    <a:pt x="2338727" y="76205"/>
                    <a:pt x="2332075" y="70883"/>
                  </a:cubicBezTo>
                  <a:cubicBezTo>
                    <a:pt x="2326241" y="66215"/>
                    <a:pt x="2317638" y="66829"/>
                    <a:pt x="2310810" y="63795"/>
                  </a:cubicBezTo>
                  <a:cubicBezTo>
                    <a:pt x="2296326" y="57358"/>
                    <a:pt x="2283175" y="47947"/>
                    <a:pt x="2268279" y="42530"/>
                  </a:cubicBezTo>
                  <a:cubicBezTo>
                    <a:pt x="2259890" y="39480"/>
                    <a:pt x="2195637" y="29241"/>
                    <a:pt x="2190307" y="28353"/>
                  </a:cubicBezTo>
                  <a:cubicBezTo>
                    <a:pt x="2178493" y="23627"/>
                    <a:pt x="2167371" y="16521"/>
                    <a:pt x="2154865" y="14176"/>
                  </a:cubicBezTo>
                  <a:cubicBezTo>
                    <a:pt x="2111349" y="6017"/>
                    <a:pt x="1918241" y="190"/>
                    <a:pt x="1913861" y="0"/>
                  </a:cubicBezTo>
                  <a:cubicBezTo>
                    <a:pt x="1873693" y="7088"/>
                    <a:pt x="1833686" y="15155"/>
                    <a:pt x="1793358" y="21265"/>
                  </a:cubicBezTo>
                  <a:cubicBezTo>
                    <a:pt x="1755689" y="26972"/>
                    <a:pt x="1679944" y="35441"/>
                    <a:pt x="1679944" y="35441"/>
                  </a:cubicBezTo>
                  <a:cubicBezTo>
                    <a:pt x="1612229" y="89616"/>
                    <a:pt x="1657476" y="56011"/>
                    <a:pt x="1538177" y="127590"/>
                  </a:cubicBezTo>
                  <a:cubicBezTo>
                    <a:pt x="1493674" y="154291"/>
                    <a:pt x="1515058" y="142693"/>
                    <a:pt x="1474382" y="163032"/>
                  </a:cubicBezTo>
                  <a:cubicBezTo>
                    <a:pt x="1404518" y="145567"/>
                    <a:pt x="1496355" y="166907"/>
                    <a:pt x="1360968" y="148855"/>
                  </a:cubicBezTo>
                  <a:cubicBezTo>
                    <a:pt x="1353562" y="147867"/>
                    <a:pt x="1347156" y="142299"/>
                    <a:pt x="1339703" y="141767"/>
                  </a:cubicBezTo>
                  <a:cubicBezTo>
                    <a:pt x="1313778" y="139915"/>
                    <a:pt x="1310167" y="145311"/>
                    <a:pt x="1297172" y="148855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489098" y="2374589"/>
            <a:ext cx="745401" cy="687588"/>
            <a:chOff x="489098" y="2374589"/>
            <a:chExt cx="745401" cy="687588"/>
          </a:xfrm>
        </p:grpSpPr>
        <p:sp>
          <p:nvSpPr>
            <p:cNvPr id="13" name="Étoile à 5 branches 12"/>
            <p:cNvSpPr/>
            <p:nvPr/>
          </p:nvSpPr>
          <p:spPr>
            <a:xfrm>
              <a:off x="602801" y="2472312"/>
              <a:ext cx="529201" cy="497829"/>
            </a:xfrm>
            <a:prstGeom prst="star5">
              <a:avLst>
                <a:gd name="adj" fmla="val 13217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Forme libre 22"/>
            <p:cNvSpPr/>
            <p:nvPr/>
          </p:nvSpPr>
          <p:spPr>
            <a:xfrm>
              <a:off x="489098" y="2374589"/>
              <a:ext cx="745401" cy="687588"/>
            </a:xfrm>
            <a:custGeom>
              <a:avLst/>
              <a:gdLst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8093 w 745401"/>
                <a:gd name="connsiteY12" fmla="*/ 177225 h 687588"/>
                <a:gd name="connsiteX13" fmla="*/ 226828 w 745401"/>
                <a:gd name="connsiteY13" fmla="*/ 191402 h 687588"/>
                <a:gd name="connsiteX14" fmla="*/ 163032 w 745401"/>
                <a:gd name="connsiteY14" fmla="*/ 212667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23776 w 745401"/>
                <a:gd name="connsiteY40" fmla="*/ 411141 h 687588"/>
                <a:gd name="connsiteX41" fmla="*/ 645042 w 745401"/>
                <a:gd name="connsiteY41" fmla="*/ 368611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8093 w 745401"/>
                <a:gd name="connsiteY12" fmla="*/ 177225 h 687588"/>
                <a:gd name="connsiteX13" fmla="*/ 226828 w 745401"/>
                <a:gd name="connsiteY13" fmla="*/ 191402 h 687588"/>
                <a:gd name="connsiteX14" fmla="*/ 163032 w 745401"/>
                <a:gd name="connsiteY14" fmla="*/ 212667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23776 w 745401"/>
                <a:gd name="connsiteY40" fmla="*/ 411141 h 687588"/>
                <a:gd name="connsiteX41" fmla="*/ 676816 w 745401"/>
                <a:gd name="connsiteY41" fmla="*/ 386264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8093 w 745401"/>
                <a:gd name="connsiteY12" fmla="*/ 177225 h 687588"/>
                <a:gd name="connsiteX13" fmla="*/ 226828 w 745401"/>
                <a:gd name="connsiteY13" fmla="*/ 191402 h 687588"/>
                <a:gd name="connsiteX14" fmla="*/ 163032 w 745401"/>
                <a:gd name="connsiteY14" fmla="*/ 212667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55550 w 745401"/>
                <a:gd name="connsiteY40" fmla="*/ 453507 h 687588"/>
                <a:gd name="connsiteX41" fmla="*/ 676816 w 745401"/>
                <a:gd name="connsiteY41" fmla="*/ 386264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8093 w 745401"/>
                <a:gd name="connsiteY12" fmla="*/ 177225 h 687588"/>
                <a:gd name="connsiteX13" fmla="*/ 226828 w 745401"/>
                <a:gd name="connsiteY13" fmla="*/ 191402 h 687588"/>
                <a:gd name="connsiteX14" fmla="*/ 163032 w 745401"/>
                <a:gd name="connsiteY14" fmla="*/ 212667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55550 w 745401"/>
                <a:gd name="connsiteY40" fmla="*/ 453507 h 687588"/>
                <a:gd name="connsiteX41" fmla="*/ 676816 w 745401"/>
                <a:gd name="connsiteY41" fmla="*/ 386264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8093 w 745401"/>
                <a:gd name="connsiteY12" fmla="*/ 177225 h 687588"/>
                <a:gd name="connsiteX13" fmla="*/ 226828 w 745401"/>
                <a:gd name="connsiteY13" fmla="*/ 191402 h 687588"/>
                <a:gd name="connsiteX14" fmla="*/ 163032 w 745401"/>
                <a:gd name="connsiteY14" fmla="*/ 212667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55550 w 745401"/>
                <a:gd name="connsiteY40" fmla="*/ 453507 h 687588"/>
                <a:gd name="connsiteX41" fmla="*/ 676816 w 745401"/>
                <a:gd name="connsiteY41" fmla="*/ 386264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8093 w 745401"/>
                <a:gd name="connsiteY12" fmla="*/ 177225 h 687588"/>
                <a:gd name="connsiteX13" fmla="*/ 226828 w 745401"/>
                <a:gd name="connsiteY13" fmla="*/ 191402 h 687588"/>
                <a:gd name="connsiteX14" fmla="*/ 138318 w 745401"/>
                <a:gd name="connsiteY14" fmla="*/ 191484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55550 w 745401"/>
                <a:gd name="connsiteY40" fmla="*/ 453507 h 687588"/>
                <a:gd name="connsiteX41" fmla="*/ 676816 w 745401"/>
                <a:gd name="connsiteY41" fmla="*/ 386264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8093 w 745401"/>
                <a:gd name="connsiteY12" fmla="*/ 177225 h 687588"/>
                <a:gd name="connsiteX13" fmla="*/ 205645 w 745401"/>
                <a:gd name="connsiteY13" fmla="*/ 149036 h 687588"/>
                <a:gd name="connsiteX14" fmla="*/ 138318 w 745401"/>
                <a:gd name="connsiteY14" fmla="*/ 191484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55550 w 745401"/>
                <a:gd name="connsiteY40" fmla="*/ 453507 h 687588"/>
                <a:gd name="connsiteX41" fmla="*/ 676816 w 745401"/>
                <a:gd name="connsiteY41" fmla="*/ 386264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8093 w 745401"/>
                <a:gd name="connsiteY12" fmla="*/ 177225 h 687588"/>
                <a:gd name="connsiteX13" fmla="*/ 205645 w 745401"/>
                <a:gd name="connsiteY13" fmla="*/ 149036 h 687588"/>
                <a:gd name="connsiteX14" fmla="*/ 138318 w 745401"/>
                <a:gd name="connsiteY14" fmla="*/ 191484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55550 w 745401"/>
                <a:gd name="connsiteY40" fmla="*/ 453507 h 687588"/>
                <a:gd name="connsiteX41" fmla="*/ 676816 w 745401"/>
                <a:gd name="connsiteY41" fmla="*/ 386264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1032 w 745401"/>
                <a:gd name="connsiteY12" fmla="*/ 117206 h 687588"/>
                <a:gd name="connsiteX13" fmla="*/ 205645 w 745401"/>
                <a:gd name="connsiteY13" fmla="*/ 149036 h 687588"/>
                <a:gd name="connsiteX14" fmla="*/ 138318 w 745401"/>
                <a:gd name="connsiteY14" fmla="*/ 191484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55550 w 745401"/>
                <a:gd name="connsiteY40" fmla="*/ 453507 h 687588"/>
                <a:gd name="connsiteX41" fmla="*/ 676816 w 745401"/>
                <a:gd name="connsiteY41" fmla="*/ 386264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  <a:gd name="connsiteX0" fmla="*/ 524539 w 745401"/>
                <a:gd name="connsiteY0" fmla="*/ 198490 h 687588"/>
                <a:gd name="connsiteX1" fmla="*/ 496186 w 745401"/>
                <a:gd name="connsiteY1" fmla="*/ 163048 h 687588"/>
                <a:gd name="connsiteX2" fmla="*/ 489097 w 745401"/>
                <a:gd name="connsiteY2" fmla="*/ 134695 h 687588"/>
                <a:gd name="connsiteX3" fmla="*/ 453655 w 745401"/>
                <a:gd name="connsiteY3" fmla="*/ 99253 h 687588"/>
                <a:gd name="connsiteX4" fmla="*/ 446567 w 745401"/>
                <a:gd name="connsiteY4" fmla="*/ 70899 h 687588"/>
                <a:gd name="connsiteX5" fmla="*/ 411125 w 745401"/>
                <a:gd name="connsiteY5" fmla="*/ 35458 h 687588"/>
                <a:gd name="connsiteX6" fmla="*/ 389860 w 745401"/>
                <a:gd name="connsiteY6" fmla="*/ 28369 h 687588"/>
                <a:gd name="connsiteX7" fmla="*/ 382772 w 745401"/>
                <a:gd name="connsiteY7" fmla="*/ 7104 h 687588"/>
                <a:gd name="connsiteX8" fmla="*/ 311888 w 745401"/>
                <a:gd name="connsiteY8" fmla="*/ 14192 h 687588"/>
                <a:gd name="connsiteX9" fmla="*/ 290623 w 745401"/>
                <a:gd name="connsiteY9" fmla="*/ 42546 h 687588"/>
                <a:gd name="connsiteX10" fmla="*/ 283535 w 745401"/>
                <a:gd name="connsiteY10" fmla="*/ 70899 h 687588"/>
                <a:gd name="connsiteX11" fmla="*/ 262269 w 745401"/>
                <a:gd name="connsiteY11" fmla="*/ 127606 h 687588"/>
                <a:gd name="connsiteX12" fmla="*/ 241032 w 745401"/>
                <a:gd name="connsiteY12" fmla="*/ 117206 h 687588"/>
                <a:gd name="connsiteX13" fmla="*/ 205645 w 745401"/>
                <a:gd name="connsiteY13" fmla="*/ 149036 h 687588"/>
                <a:gd name="connsiteX14" fmla="*/ 138318 w 745401"/>
                <a:gd name="connsiteY14" fmla="*/ 191484 h 687588"/>
                <a:gd name="connsiteX15" fmla="*/ 120502 w 745401"/>
                <a:gd name="connsiteY15" fmla="*/ 226844 h 687588"/>
                <a:gd name="connsiteX16" fmla="*/ 99237 w 745401"/>
                <a:gd name="connsiteY16" fmla="*/ 241020 h 687588"/>
                <a:gd name="connsiteX17" fmla="*/ 56707 w 745401"/>
                <a:gd name="connsiteY17" fmla="*/ 255197 h 687588"/>
                <a:gd name="connsiteX18" fmla="*/ 42530 w 745401"/>
                <a:gd name="connsiteY18" fmla="*/ 276462 h 687588"/>
                <a:gd name="connsiteX19" fmla="*/ 14176 w 745401"/>
                <a:gd name="connsiteY19" fmla="*/ 290639 h 687588"/>
                <a:gd name="connsiteX20" fmla="*/ 0 w 745401"/>
                <a:gd name="connsiteY20" fmla="*/ 333169 h 687588"/>
                <a:gd name="connsiteX21" fmla="*/ 21265 w 745401"/>
                <a:gd name="connsiteY21" fmla="*/ 347346 h 687588"/>
                <a:gd name="connsiteX22" fmla="*/ 49618 w 745401"/>
                <a:gd name="connsiteY22" fmla="*/ 375699 h 687588"/>
                <a:gd name="connsiteX23" fmla="*/ 56707 w 745401"/>
                <a:gd name="connsiteY23" fmla="*/ 396964 h 687588"/>
                <a:gd name="connsiteX24" fmla="*/ 85060 w 745401"/>
                <a:gd name="connsiteY24" fmla="*/ 439495 h 687588"/>
                <a:gd name="connsiteX25" fmla="*/ 92149 w 745401"/>
                <a:gd name="connsiteY25" fmla="*/ 474937 h 687588"/>
                <a:gd name="connsiteX26" fmla="*/ 106325 w 745401"/>
                <a:gd name="connsiteY26" fmla="*/ 496202 h 687588"/>
                <a:gd name="connsiteX27" fmla="*/ 113414 w 745401"/>
                <a:gd name="connsiteY27" fmla="*/ 524555 h 687588"/>
                <a:gd name="connsiteX28" fmla="*/ 120502 w 745401"/>
                <a:gd name="connsiteY28" fmla="*/ 581262 h 687588"/>
                <a:gd name="connsiteX29" fmla="*/ 127590 w 745401"/>
                <a:gd name="connsiteY29" fmla="*/ 609616 h 687588"/>
                <a:gd name="connsiteX30" fmla="*/ 170121 w 745401"/>
                <a:gd name="connsiteY30" fmla="*/ 623792 h 687588"/>
                <a:gd name="connsiteX31" fmla="*/ 219739 w 745401"/>
                <a:gd name="connsiteY31" fmla="*/ 637969 h 687588"/>
                <a:gd name="connsiteX32" fmla="*/ 241004 w 745401"/>
                <a:gd name="connsiteY32" fmla="*/ 666323 h 687588"/>
                <a:gd name="connsiteX33" fmla="*/ 283535 w 745401"/>
                <a:gd name="connsiteY33" fmla="*/ 687588 h 687588"/>
                <a:gd name="connsiteX34" fmla="*/ 496186 w 745401"/>
                <a:gd name="connsiteY34" fmla="*/ 680499 h 687588"/>
                <a:gd name="connsiteX35" fmla="*/ 517451 w 745401"/>
                <a:gd name="connsiteY35" fmla="*/ 659234 h 687588"/>
                <a:gd name="connsiteX36" fmla="*/ 602511 w 745401"/>
                <a:gd name="connsiteY36" fmla="*/ 623792 h 687588"/>
                <a:gd name="connsiteX37" fmla="*/ 623776 w 745401"/>
                <a:gd name="connsiteY37" fmla="*/ 595439 h 687588"/>
                <a:gd name="connsiteX38" fmla="*/ 630865 w 745401"/>
                <a:gd name="connsiteY38" fmla="*/ 574174 h 687588"/>
                <a:gd name="connsiteX39" fmla="*/ 609600 w 745401"/>
                <a:gd name="connsiteY39" fmla="*/ 510378 h 687588"/>
                <a:gd name="connsiteX40" fmla="*/ 655550 w 745401"/>
                <a:gd name="connsiteY40" fmla="*/ 453507 h 687588"/>
                <a:gd name="connsiteX41" fmla="*/ 676816 w 745401"/>
                <a:gd name="connsiteY41" fmla="*/ 386264 h 687588"/>
                <a:gd name="connsiteX42" fmla="*/ 715925 w 745401"/>
                <a:gd name="connsiteY42" fmla="*/ 347346 h 687588"/>
                <a:gd name="connsiteX43" fmla="*/ 723014 w 745401"/>
                <a:gd name="connsiteY43" fmla="*/ 326081 h 687588"/>
                <a:gd name="connsiteX44" fmla="*/ 744279 w 745401"/>
                <a:gd name="connsiteY44" fmla="*/ 318992 h 687588"/>
                <a:gd name="connsiteX45" fmla="*/ 737190 w 745401"/>
                <a:gd name="connsiteY45" fmla="*/ 290639 h 687588"/>
                <a:gd name="connsiteX46" fmla="*/ 694660 w 745401"/>
                <a:gd name="connsiteY46" fmla="*/ 262285 h 687588"/>
                <a:gd name="connsiteX47" fmla="*/ 687572 w 745401"/>
                <a:gd name="connsiteY47" fmla="*/ 241020 h 687588"/>
                <a:gd name="connsiteX48" fmla="*/ 666307 w 745401"/>
                <a:gd name="connsiteY48" fmla="*/ 233932 h 687588"/>
                <a:gd name="connsiteX49" fmla="*/ 595423 w 745401"/>
                <a:gd name="connsiteY49" fmla="*/ 226844 h 687588"/>
                <a:gd name="connsiteX50" fmla="*/ 574158 w 745401"/>
                <a:gd name="connsiteY50" fmla="*/ 219755 h 687588"/>
                <a:gd name="connsiteX51" fmla="*/ 524539 w 745401"/>
                <a:gd name="connsiteY51" fmla="*/ 198490 h 687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745401" h="687588">
                  <a:moveTo>
                    <a:pt x="524539" y="198490"/>
                  </a:moveTo>
                  <a:cubicBezTo>
                    <a:pt x="511544" y="189039"/>
                    <a:pt x="503533" y="176273"/>
                    <a:pt x="496186" y="163048"/>
                  </a:cubicBezTo>
                  <a:cubicBezTo>
                    <a:pt x="491455" y="154532"/>
                    <a:pt x="492935" y="143649"/>
                    <a:pt x="489097" y="134695"/>
                  </a:cubicBezTo>
                  <a:cubicBezTo>
                    <a:pt x="479645" y="112641"/>
                    <a:pt x="472559" y="111855"/>
                    <a:pt x="453655" y="99253"/>
                  </a:cubicBezTo>
                  <a:cubicBezTo>
                    <a:pt x="451292" y="89802"/>
                    <a:pt x="450405" y="79853"/>
                    <a:pt x="446567" y="70899"/>
                  </a:cubicBezTo>
                  <a:cubicBezTo>
                    <a:pt x="438834" y="52855"/>
                    <a:pt x="428309" y="44050"/>
                    <a:pt x="411125" y="35458"/>
                  </a:cubicBezTo>
                  <a:cubicBezTo>
                    <a:pt x="404442" y="32116"/>
                    <a:pt x="396948" y="30732"/>
                    <a:pt x="389860" y="28369"/>
                  </a:cubicBezTo>
                  <a:cubicBezTo>
                    <a:pt x="387497" y="21281"/>
                    <a:pt x="388055" y="12387"/>
                    <a:pt x="382772" y="7104"/>
                  </a:cubicBezTo>
                  <a:cubicBezTo>
                    <a:pt x="364677" y="-10991"/>
                    <a:pt x="323825" y="10782"/>
                    <a:pt x="311888" y="14192"/>
                  </a:cubicBezTo>
                  <a:cubicBezTo>
                    <a:pt x="304800" y="23643"/>
                    <a:pt x="295906" y="31979"/>
                    <a:pt x="290623" y="42546"/>
                  </a:cubicBezTo>
                  <a:cubicBezTo>
                    <a:pt x="286266" y="51259"/>
                    <a:pt x="286616" y="61657"/>
                    <a:pt x="283535" y="70899"/>
                  </a:cubicBezTo>
                  <a:cubicBezTo>
                    <a:pt x="268564" y="115812"/>
                    <a:pt x="269353" y="119888"/>
                    <a:pt x="262269" y="127606"/>
                  </a:cubicBezTo>
                  <a:cubicBezTo>
                    <a:pt x="255185" y="135324"/>
                    <a:pt x="250469" y="113634"/>
                    <a:pt x="241032" y="117206"/>
                  </a:cubicBezTo>
                  <a:cubicBezTo>
                    <a:pt x="231595" y="120778"/>
                    <a:pt x="222764" y="136656"/>
                    <a:pt x="205645" y="149036"/>
                  </a:cubicBezTo>
                  <a:cubicBezTo>
                    <a:pt x="188526" y="161416"/>
                    <a:pt x="152509" y="178516"/>
                    <a:pt x="138318" y="191484"/>
                  </a:cubicBezTo>
                  <a:cubicBezTo>
                    <a:pt x="124128" y="204452"/>
                    <a:pt x="127015" y="218588"/>
                    <a:pt x="120502" y="226844"/>
                  </a:cubicBezTo>
                  <a:cubicBezTo>
                    <a:pt x="113989" y="235100"/>
                    <a:pt x="107022" y="237560"/>
                    <a:pt x="99237" y="241020"/>
                  </a:cubicBezTo>
                  <a:cubicBezTo>
                    <a:pt x="85581" y="247089"/>
                    <a:pt x="56707" y="255197"/>
                    <a:pt x="56707" y="255197"/>
                  </a:cubicBezTo>
                  <a:cubicBezTo>
                    <a:pt x="51981" y="262285"/>
                    <a:pt x="49075" y="271008"/>
                    <a:pt x="42530" y="276462"/>
                  </a:cubicBezTo>
                  <a:cubicBezTo>
                    <a:pt x="34412" y="283227"/>
                    <a:pt x="20516" y="282185"/>
                    <a:pt x="14176" y="290639"/>
                  </a:cubicBezTo>
                  <a:cubicBezTo>
                    <a:pt x="5210" y="302594"/>
                    <a:pt x="0" y="333169"/>
                    <a:pt x="0" y="333169"/>
                  </a:cubicBezTo>
                  <a:cubicBezTo>
                    <a:pt x="7088" y="337895"/>
                    <a:pt x="15943" y="340694"/>
                    <a:pt x="21265" y="347346"/>
                  </a:cubicBezTo>
                  <a:cubicBezTo>
                    <a:pt x="48758" y="381713"/>
                    <a:pt x="3222" y="360234"/>
                    <a:pt x="49618" y="375699"/>
                  </a:cubicBezTo>
                  <a:cubicBezTo>
                    <a:pt x="51981" y="382787"/>
                    <a:pt x="53078" y="390432"/>
                    <a:pt x="56707" y="396964"/>
                  </a:cubicBezTo>
                  <a:cubicBezTo>
                    <a:pt x="64982" y="411858"/>
                    <a:pt x="85060" y="439495"/>
                    <a:pt x="85060" y="439495"/>
                  </a:cubicBezTo>
                  <a:cubicBezTo>
                    <a:pt x="87423" y="451309"/>
                    <a:pt x="87919" y="463656"/>
                    <a:pt x="92149" y="474937"/>
                  </a:cubicBezTo>
                  <a:cubicBezTo>
                    <a:pt x="95140" y="482914"/>
                    <a:pt x="102969" y="488372"/>
                    <a:pt x="106325" y="496202"/>
                  </a:cubicBezTo>
                  <a:cubicBezTo>
                    <a:pt x="110163" y="505156"/>
                    <a:pt x="111051" y="515104"/>
                    <a:pt x="113414" y="524555"/>
                  </a:cubicBezTo>
                  <a:cubicBezTo>
                    <a:pt x="115777" y="543457"/>
                    <a:pt x="117370" y="562472"/>
                    <a:pt x="120502" y="581262"/>
                  </a:cubicBezTo>
                  <a:cubicBezTo>
                    <a:pt x="122104" y="590872"/>
                    <a:pt x="120193" y="603276"/>
                    <a:pt x="127590" y="609616"/>
                  </a:cubicBezTo>
                  <a:cubicBezTo>
                    <a:pt x="138936" y="619341"/>
                    <a:pt x="155944" y="619066"/>
                    <a:pt x="170121" y="623792"/>
                  </a:cubicBezTo>
                  <a:cubicBezTo>
                    <a:pt x="200641" y="633965"/>
                    <a:pt x="184120" y="629065"/>
                    <a:pt x="219739" y="637969"/>
                  </a:cubicBezTo>
                  <a:cubicBezTo>
                    <a:pt x="226827" y="647420"/>
                    <a:pt x="232650" y="657969"/>
                    <a:pt x="241004" y="666323"/>
                  </a:cubicBezTo>
                  <a:cubicBezTo>
                    <a:pt x="254744" y="680063"/>
                    <a:pt x="266241" y="681823"/>
                    <a:pt x="283535" y="687588"/>
                  </a:cubicBezTo>
                  <a:cubicBezTo>
                    <a:pt x="354419" y="685225"/>
                    <a:pt x="425778" y="689033"/>
                    <a:pt x="496186" y="680499"/>
                  </a:cubicBezTo>
                  <a:cubicBezTo>
                    <a:pt x="506138" y="679293"/>
                    <a:pt x="508688" y="664102"/>
                    <a:pt x="517451" y="659234"/>
                  </a:cubicBezTo>
                  <a:cubicBezTo>
                    <a:pt x="544623" y="644139"/>
                    <a:pt x="579375" y="646928"/>
                    <a:pt x="602511" y="623792"/>
                  </a:cubicBezTo>
                  <a:cubicBezTo>
                    <a:pt x="610865" y="615438"/>
                    <a:pt x="616688" y="604890"/>
                    <a:pt x="623776" y="595439"/>
                  </a:cubicBezTo>
                  <a:cubicBezTo>
                    <a:pt x="626139" y="588351"/>
                    <a:pt x="630865" y="581646"/>
                    <a:pt x="630865" y="574174"/>
                  </a:cubicBezTo>
                  <a:cubicBezTo>
                    <a:pt x="630865" y="535976"/>
                    <a:pt x="626715" y="536054"/>
                    <a:pt x="609600" y="510378"/>
                  </a:cubicBezTo>
                  <a:cubicBezTo>
                    <a:pt x="612665" y="485858"/>
                    <a:pt x="644347" y="474193"/>
                    <a:pt x="655550" y="453507"/>
                  </a:cubicBezTo>
                  <a:cubicBezTo>
                    <a:pt x="666753" y="432821"/>
                    <a:pt x="666754" y="403958"/>
                    <a:pt x="676816" y="386264"/>
                  </a:cubicBezTo>
                  <a:cubicBezTo>
                    <a:pt x="686879" y="368571"/>
                    <a:pt x="699324" y="351496"/>
                    <a:pt x="715925" y="347346"/>
                  </a:cubicBezTo>
                  <a:cubicBezTo>
                    <a:pt x="718288" y="340258"/>
                    <a:pt x="717731" y="331364"/>
                    <a:pt x="723014" y="326081"/>
                  </a:cubicBezTo>
                  <a:cubicBezTo>
                    <a:pt x="728297" y="320798"/>
                    <a:pt x="741504" y="325929"/>
                    <a:pt x="744279" y="318992"/>
                  </a:cubicBezTo>
                  <a:cubicBezTo>
                    <a:pt x="747897" y="309947"/>
                    <a:pt x="742023" y="299097"/>
                    <a:pt x="737190" y="290639"/>
                  </a:cubicBezTo>
                  <a:cubicBezTo>
                    <a:pt x="724696" y="268776"/>
                    <a:pt x="714959" y="269052"/>
                    <a:pt x="694660" y="262285"/>
                  </a:cubicBezTo>
                  <a:cubicBezTo>
                    <a:pt x="692297" y="255197"/>
                    <a:pt x="692855" y="246303"/>
                    <a:pt x="687572" y="241020"/>
                  </a:cubicBezTo>
                  <a:cubicBezTo>
                    <a:pt x="682289" y="235737"/>
                    <a:pt x="673692" y="235068"/>
                    <a:pt x="666307" y="233932"/>
                  </a:cubicBezTo>
                  <a:cubicBezTo>
                    <a:pt x="642837" y="230321"/>
                    <a:pt x="619051" y="229207"/>
                    <a:pt x="595423" y="226844"/>
                  </a:cubicBezTo>
                  <a:cubicBezTo>
                    <a:pt x="588335" y="224481"/>
                    <a:pt x="579992" y="224423"/>
                    <a:pt x="574158" y="219755"/>
                  </a:cubicBezTo>
                  <a:cubicBezTo>
                    <a:pt x="545120" y="196524"/>
                    <a:pt x="537534" y="207941"/>
                    <a:pt x="524539" y="198490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81494" y="212651"/>
            <a:ext cx="881646" cy="836428"/>
            <a:chOff x="81494" y="212651"/>
            <a:chExt cx="881646" cy="836428"/>
          </a:xfrm>
        </p:grpSpPr>
        <p:sp>
          <p:nvSpPr>
            <p:cNvPr id="12" name="Étoile à 5 branches 11"/>
            <p:cNvSpPr/>
            <p:nvPr/>
          </p:nvSpPr>
          <p:spPr>
            <a:xfrm>
              <a:off x="143087" y="273781"/>
              <a:ext cx="746679" cy="681938"/>
            </a:xfrm>
            <a:prstGeom prst="star5">
              <a:avLst>
                <a:gd name="adj" fmla="val 18025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Forme libre 24"/>
            <p:cNvSpPr/>
            <p:nvPr/>
          </p:nvSpPr>
          <p:spPr>
            <a:xfrm>
              <a:off x="81494" y="212651"/>
              <a:ext cx="881646" cy="836428"/>
            </a:xfrm>
            <a:custGeom>
              <a:avLst/>
              <a:gdLst>
                <a:gd name="connsiteX0" fmla="*/ 322543 w 881646"/>
                <a:gd name="connsiteY0" fmla="*/ 42530 h 836428"/>
                <a:gd name="connsiteX1" fmla="*/ 301278 w 881646"/>
                <a:gd name="connsiteY1" fmla="*/ 77972 h 836428"/>
                <a:gd name="connsiteX2" fmla="*/ 280013 w 881646"/>
                <a:gd name="connsiteY2" fmla="*/ 99237 h 836428"/>
                <a:gd name="connsiteX3" fmla="*/ 272925 w 881646"/>
                <a:gd name="connsiteY3" fmla="*/ 120502 h 836428"/>
                <a:gd name="connsiteX4" fmla="*/ 251659 w 881646"/>
                <a:gd name="connsiteY4" fmla="*/ 141768 h 836428"/>
                <a:gd name="connsiteX5" fmla="*/ 194953 w 881646"/>
                <a:gd name="connsiteY5" fmla="*/ 191386 h 836428"/>
                <a:gd name="connsiteX6" fmla="*/ 102804 w 881646"/>
                <a:gd name="connsiteY6" fmla="*/ 212651 h 836428"/>
                <a:gd name="connsiteX7" fmla="*/ 53185 w 881646"/>
                <a:gd name="connsiteY7" fmla="*/ 226828 h 836428"/>
                <a:gd name="connsiteX8" fmla="*/ 31920 w 881646"/>
                <a:gd name="connsiteY8" fmla="*/ 241005 h 836428"/>
                <a:gd name="connsiteX9" fmla="*/ 10655 w 881646"/>
                <a:gd name="connsiteY9" fmla="*/ 248093 h 836428"/>
                <a:gd name="connsiteX10" fmla="*/ 17743 w 881646"/>
                <a:gd name="connsiteY10" fmla="*/ 375684 h 836428"/>
                <a:gd name="connsiteX11" fmla="*/ 31920 w 881646"/>
                <a:gd name="connsiteY11" fmla="*/ 418214 h 836428"/>
                <a:gd name="connsiteX12" fmla="*/ 39008 w 881646"/>
                <a:gd name="connsiteY12" fmla="*/ 439479 h 836428"/>
                <a:gd name="connsiteX13" fmla="*/ 46097 w 881646"/>
                <a:gd name="connsiteY13" fmla="*/ 460744 h 836428"/>
                <a:gd name="connsiteX14" fmla="*/ 60273 w 881646"/>
                <a:gd name="connsiteY14" fmla="*/ 531628 h 836428"/>
                <a:gd name="connsiteX15" fmla="*/ 81539 w 881646"/>
                <a:gd name="connsiteY15" fmla="*/ 630865 h 836428"/>
                <a:gd name="connsiteX16" fmla="*/ 95715 w 881646"/>
                <a:gd name="connsiteY16" fmla="*/ 673396 h 836428"/>
                <a:gd name="connsiteX17" fmla="*/ 102804 w 881646"/>
                <a:gd name="connsiteY17" fmla="*/ 708837 h 836428"/>
                <a:gd name="connsiteX18" fmla="*/ 131157 w 881646"/>
                <a:gd name="connsiteY18" fmla="*/ 751368 h 836428"/>
                <a:gd name="connsiteX19" fmla="*/ 180776 w 881646"/>
                <a:gd name="connsiteY19" fmla="*/ 765544 h 836428"/>
                <a:gd name="connsiteX20" fmla="*/ 230394 w 881646"/>
                <a:gd name="connsiteY20" fmla="*/ 779721 h 836428"/>
                <a:gd name="connsiteX21" fmla="*/ 272925 w 881646"/>
                <a:gd name="connsiteY21" fmla="*/ 808075 h 836428"/>
                <a:gd name="connsiteX22" fmla="*/ 386339 w 881646"/>
                <a:gd name="connsiteY22" fmla="*/ 836428 h 836428"/>
                <a:gd name="connsiteX23" fmla="*/ 464311 w 881646"/>
                <a:gd name="connsiteY23" fmla="*/ 829340 h 836428"/>
                <a:gd name="connsiteX24" fmla="*/ 492664 w 881646"/>
                <a:gd name="connsiteY24" fmla="*/ 822251 h 836428"/>
                <a:gd name="connsiteX25" fmla="*/ 535194 w 881646"/>
                <a:gd name="connsiteY25" fmla="*/ 815163 h 836428"/>
                <a:gd name="connsiteX26" fmla="*/ 606078 w 881646"/>
                <a:gd name="connsiteY26" fmla="*/ 822251 h 836428"/>
                <a:gd name="connsiteX27" fmla="*/ 691139 w 881646"/>
                <a:gd name="connsiteY27" fmla="*/ 808075 h 836428"/>
                <a:gd name="connsiteX28" fmla="*/ 733669 w 881646"/>
                <a:gd name="connsiteY28" fmla="*/ 744279 h 836428"/>
                <a:gd name="connsiteX29" fmla="*/ 747846 w 881646"/>
                <a:gd name="connsiteY29" fmla="*/ 723014 h 836428"/>
                <a:gd name="connsiteX30" fmla="*/ 769111 w 881646"/>
                <a:gd name="connsiteY30" fmla="*/ 708837 h 836428"/>
                <a:gd name="connsiteX31" fmla="*/ 776199 w 881646"/>
                <a:gd name="connsiteY31" fmla="*/ 687572 h 836428"/>
                <a:gd name="connsiteX32" fmla="*/ 804553 w 881646"/>
                <a:gd name="connsiteY32" fmla="*/ 637954 h 836428"/>
                <a:gd name="connsiteX33" fmla="*/ 811641 w 881646"/>
                <a:gd name="connsiteY33" fmla="*/ 616689 h 836428"/>
                <a:gd name="connsiteX34" fmla="*/ 818729 w 881646"/>
                <a:gd name="connsiteY34" fmla="*/ 574158 h 836428"/>
                <a:gd name="connsiteX35" fmla="*/ 832906 w 881646"/>
                <a:gd name="connsiteY35" fmla="*/ 552893 h 836428"/>
                <a:gd name="connsiteX36" fmla="*/ 847083 w 881646"/>
                <a:gd name="connsiteY36" fmla="*/ 496186 h 836428"/>
                <a:gd name="connsiteX37" fmla="*/ 861259 w 881646"/>
                <a:gd name="connsiteY37" fmla="*/ 467833 h 836428"/>
                <a:gd name="connsiteX38" fmla="*/ 875436 w 881646"/>
                <a:gd name="connsiteY38" fmla="*/ 425302 h 836428"/>
                <a:gd name="connsiteX39" fmla="*/ 847083 w 881646"/>
                <a:gd name="connsiteY39" fmla="*/ 248093 h 836428"/>
                <a:gd name="connsiteX40" fmla="*/ 825818 w 881646"/>
                <a:gd name="connsiteY40" fmla="*/ 241005 h 836428"/>
                <a:gd name="connsiteX41" fmla="*/ 790376 w 881646"/>
                <a:gd name="connsiteY41" fmla="*/ 205563 h 836428"/>
                <a:gd name="connsiteX42" fmla="*/ 769111 w 881646"/>
                <a:gd name="connsiteY42" fmla="*/ 191386 h 836428"/>
                <a:gd name="connsiteX43" fmla="*/ 740757 w 881646"/>
                <a:gd name="connsiteY43" fmla="*/ 148856 h 836428"/>
                <a:gd name="connsiteX44" fmla="*/ 705315 w 881646"/>
                <a:gd name="connsiteY44" fmla="*/ 85061 h 836428"/>
                <a:gd name="connsiteX45" fmla="*/ 691139 w 881646"/>
                <a:gd name="connsiteY45" fmla="*/ 63796 h 836428"/>
                <a:gd name="connsiteX46" fmla="*/ 669873 w 881646"/>
                <a:gd name="connsiteY46" fmla="*/ 49619 h 836428"/>
                <a:gd name="connsiteX47" fmla="*/ 613166 w 881646"/>
                <a:gd name="connsiteY47" fmla="*/ 14177 h 836428"/>
                <a:gd name="connsiteX48" fmla="*/ 591901 w 881646"/>
                <a:gd name="connsiteY48" fmla="*/ 7089 h 836428"/>
                <a:gd name="connsiteX49" fmla="*/ 570636 w 881646"/>
                <a:gd name="connsiteY49" fmla="*/ 0 h 836428"/>
                <a:gd name="connsiteX50" fmla="*/ 372162 w 881646"/>
                <a:gd name="connsiteY50" fmla="*/ 7089 h 836428"/>
                <a:gd name="connsiteX51" fmla="*/ 350897 w 881646"/>
                <a:gd name="connsiteY51" fmla="*/ 14177 h 836428"/>
                <a:gd name="connsiteX52" fmla="*/ 336720 w 881646"/>
                <a:gd name="connsiteY52" fmla="*/ 35442 h 836428"/>
                <a:gd name="connsiteX53" fmla="*/ 322543 w 881646"/>
                <a:gd name="connsiteY53" fmla="*/ 42530 h 83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81646" h="836428">
                  <a:moveTo>
                    <a:pt x="322543" y="42530"/>
                  </a:moveTo>
                  <a:cubicBezTo>
                    <a:pt x="316636" y="49618"/>
                    <a:pt x="309544" y="66950"/>
                    <a:pt x="301278" y="77972"/>
                  </a:cubicBezTo>
                  <a:cubicBezTo>
                    <a:pt x="295263" y="85992"/>
                    <a:pt x="285574" y="90896"/>
                    <a:pt x="280013" y="99237"/>
                  </a:cubicBezTo>
                  <a:cubicBezTo>
                    <a:pt x="275868" y="105454"/>
                    <a:pt x="277070" y="114285"/>
                    <a:pt x="272925" y="120502"/>
                  </a:cubicBezTo>
                  <a:cubicBezTo>
                    <a:pt x="267364" y="128843"/>
                    <a:pt x="258077" y="134067"/>
                    <a:pt x="251659" y="141768"/>
                  </a:cubicBezTo>
                  <a:cubicBezTo>
                    <a:pt x="229394" y="168487"/>
                    <a:pt x="241848" y="175754"/>
                    <a:pt x="194953" y="191386"/>
                  </a:cubicBezTo>
                  <a:cubicBezTo>
                    <a:pt x="136572" y="210846"/>
                    <a:pt x="167216" y="203450"/>
                    <a:pt x="102804" y="212651"/>
                  </a:cubicBezTo>
                  <a:cubicBezTo>
                    <a:pt x="86264" y="217377"/>
                    <a:pt x="69156" y="220439"/>
                    <a:pt x="53185" y="226828"/>
                  </a:cubicBezTo>
                  <a:cubicBezTo>
                    <a:pt x="45275" y="229992"/>
                    <a:pt x="39540" y="237195"/>
                    <a:pt x="31920" y="241005"/>
                  </a:cubicBezTo>
                  <a:cubicBezTo>
                    <a:pt x="25237" y="244346"/>
                    <a:pt x="17743" y="245730"/>
                    <a:pt x="10655" y="248093"/>
                  </a:cubicBezTo>
                  <a:cubicBezTo>
                    <a:pt x="-6878" y="300686"/>
                    <a:pt x="-1557" y="274358"/>
                    <a:pt x="17743" y="375684"/>
                  </a:cubicBezTo>
                  <a:cubicBezTo>
                    <a:pt x="20539" y="390364"/>
                    <a:pt x="27194" y="404037"/>
                    <a:pt x="31920" y="418214"/>
                  </a:cubicBezTo>
                  <a:lnTo>
                    <a:pt x="39008" y="439479"/>
                  </a:lnTo>
                  <a:cubicBezTo>
                    <a:pt x="41371" y="446567"/>
                    <a:pt x="44285" y="453495"/>
                    <a:pt x="46097" y="460744"/>
                  </a:cubicBezTo>
                  <a:cubicBezTo>
                    <a:pt x="53398" y="489952"/>
                    <a:pt x="56411" y="498798"/>
                    <a:pt x="60273" y="531628"/>
                  </a:cubicBezTo>
                  <a:cubicBezTo>
                    <a:pt x="70940" y="622294"/>
                    <a:pt x="51969" y="586511"/>
                    <a:pt x="81539" y="630865"/>
                  </a:cubicBezTo>
                  <a:cubicBezTo>
                    <a:pt x="86264" y="645042"/>
                    <a:pt x="92784" y="658742"/>
                    <a:pt x="95715" y="673396"/>
                  </a:cubicBezTo>
                  <a:cubicBezTo>
                    <a:pt x="98078" y="685210"/>
                    <a:pt x="97819" y="697869"/>
                    <a:pt x="102804" y="708837"/>
                  </a:cubicBezTo>
                  <a:cubicBezTo>
                    <a:pt x="109855" y="724348"/>
                    <a:pt x="114627" y="747236"/>
                    <a:pt x="131157" y="751368"/>
                  </a:cubicBezTo>
                  <a:cubicBezTo>
                    <a:pt x="219730" y="773510"/>
                    <a:pt x="109643" y="745220"/>
                    <a:pt x="180776" y="765544"/>
                  </a:cubicBezTo>
                  <a:cubicBezTo>
                    <a:pt x="243079" y="783345"/>
                    <a:pt x="179408" y="762726"/>
                    <a:pt x="230394" y="779721"/>
                  </a:cubicBezTo>
                  <a:cubicBezTo>
                    <a:pt x="244571" y="789172"/>
                    <a:pt x="256761" y="802687"/>
                    <a:pt x="272925" y="808075"/>
                  </a:cubicBezTo>
                  <a:cubicBezTo>
                    <a:pt x="352570" y="834623"/>
                    <a:pt x="314530" y="826170"/>
                    <a:pt x="386339" y="836428"/>
                  </a:cubicBezTo>
                  <a:cubicBezTo>
                    <a:pt x="412330" y="834065"/>
                    <a:pt x="438442" y="832789"/>
                    <a:pt x="464311" y="829340"/>
                  </a:cubicBezTo>
                  <a:cubicBezTo>
                    <a:pt x="473967" y="828052"/>
                    <a:pt x="483111" y="824162"/>
                    <a:pt x="492664" y="822251"/>
                  </a:cubicBezTo>
                  <a:cubicBezTo>
                    <a:pt x="506757" y="819432"/>
                    <a:pt x="521017" y="817526"/>
                    <a:pt x="535194" y="815163"/>
                  </a:cubicBezTo>
                  <a:cubicBezTo>
                    <a:pt x="558822" y="817526"/>
                    <a:pt x="582332" y="822251"/>
                    <a:pt x="606078" y="822251"/>
                  </a:cubicBezTo>
                  <a:cubicBezTo>
                    <a:pt x="653558" y="822251"/>
                    <a:pt x="657866" y="819165"/>
                    <a:pt x="691139" y="808075"/>
                  </a:cubicBezTo>
                  <a:lnTo>
                    <a:pt x="733669" y="744279"/>
                  </a:lnTo>
                  <a:cubicBezTo>
                    <a:pt x="738395" y="737191"/>
                    <a:pt x="740758" y="727740"/>
                    <a:pt x="747846" y="723014"/>
                  </a:cubicBezTo>
                  <a:lnTo>
                    <a:pt x="769111" y="708837"/>
                  </a:lnTo>
                  <a:cubicBezTo>
                    <a:pt x="771474" y="701749"/>
                    <a:pt x="773256" y="694440"/>
                    <a:pt x="776199" y="687572"/>
                  </a:cubicBezTo>
                  <a:cubicBezTo>
                    <a:pt x="786990" y="662393"/>
                    <a:pt x="790316" y="659309"/>
                    <a:pt x="804553" y="637954"/>
                  </a:cubicBezTo>
                  <a:cubicBezTo>
                    <a:pt x="806916" y="630866"/>
                    <a:pt x="810020" y="623983"/>
                    <a:pt x="811641" y="616689"/>
                  </a:cubicBezTo>
                  <a:cubicBezTo>
                    <a:pt x="814759" y="602659"/>
                    <a:pt x="814184" y="587793"/>
                    <a:pt x="818729" y="574158"/>
                  </a:cubicBezTo>
                  <a:cubicBezTo>
                    <a:pt x="821423" y="566076"/>
                    <a:pt x="828180" y="559981"/>
                    <a:pt x="832906" y="552893"/>
                  </a:cubicBezTo>
                  <a:cubicBezTo>
                    <a:pt x="837068" y="532082"/>
                    <a:pt x="838907" y="515263"/>
                    <a:pt x="847083" y="496186"/>
                  </a:cubicBezTo>
                  <a:cubicBezTo>
                    <a:pt x="851245" y="486474"/>
                    <a:pt x="857335" y="477644"/>
                    <a:pt x="861259" y="467833"/>
                  </a:cubicBezTo>
                  <a:cubicBezTo>
                    <a:pt x="866809" y="453958"/>
                    <a:pt x="875436" y="425302"/>
                    <a:pt x="875436" y="425302"/>
                  </a:cubicBezTo>
                  <a:cubicBezTo>
                    <a:pt x="872602" y="362944"/>
                    <a:pt x="904235" y="286194"/>
                    <a:pt x="847083" y="248093"/>
                  </a:cubicBezTo>
                  <a:cubicBezTo>
                    <a:pt x="840866" y="243948"/>
                    <a:pt x="832906" y="243368"/>
                    <a:pt x="825818" y="241005"/>
                  </a:cubicBezTo>
                  <a:cubicBezTo>
                    <a:pt x="769111" y="203200"/>
                    <a:pt x="837632" y="252819"/>
                    <a:pt x="790376" y="205563"/>
                  </a:cubicBezTo>
                  <a:cubicBezTo>
                    <a:pt x="784352" y="199539"/>
                    <a:pt x="776199" y="196112"/>
                    <a:pt x="769111" y="191386"/>
                  </a:cubicBezTo>
                  <a:cubicBezTo>
                    <a:pt x="759660" y="177209"/>
                    <a:pt x="746145" y="165020"/>
                    <a:pt x="740757" y="148856"/>
                  </a:cubicBezTo>
                  <a:cubicBezTo>
                    <a:pt x="728281" y="111426"/>
                    <a:pt x="737814" y="133810"/>
                    <a:pt x="705315" y="85061"/>
                  </a:cubicBezTo>
                  <a:cubicBezTo>
                    <a:pt x="700590" y="77973"/>
                    <a:pt x="698227" y="68521"/>
                    <a:pt x="691139" y="63796"/>
                  </a:cubicBezTo>
                  <a:lnTo>
                    <a:pt x="669873" y="49619"/>
                  </a:lnTo>
                  <a:cubicBezTo>
                    <a:pt x="647408" y="15920"/>
                    <a:pt x="663779" y="31048"/>
                    <a:pt x="613166" y="14177"/>
                  </a:cubicBezTo>
                  <a:lnTo>
                    <a:pt x="591901" y="7089"/>
                  </a:lnTo>
                  <a:lnTo>
                    <a:pt x="570636" y="0"/>
                  </a:lnTo>
                  <a:cubicBezTo>
                    <a:pt x="504478" y="2363"/>
                    <a:pt x="438225" y="2827"/>
                    <a:pt x="372162" y="7089"/>
                  </a:cubicBezTo>
                  <a:cubicBezTo>
                    <a:pt x="364706" y="7570"/>
                    <a:pt x="356731" y="9510"/>
                    <a:pt x="350897" y="14177"/>
                  </a:cubicBezTo>
                  <a:cubicBezTo>
                    <a:pt x="344245" y="19499"/>
                    <a:pt x="341832" y="28627"/>
                    <a:pt x="336720" y="35442"/>
                  </a:cubicBezTo>
                  <a:cubicBezTo>
                    <a:pt x="334715" y="38115"/>
                    <a:pt x="328450" y="35442"/>
                    <a:pt x="322543" y="42530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439479" y="-68557"/>
            <a:ext cx="5351721" cy="3599479"/>
            <a:chOff x="439479" y="-68557"/>
            <a:chExt cx="5351721" cy="3599479"/>
          </a:xfrm>
        </p:grpSpPr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1204">
              <a:off x="467389" y="-68557"/>
              <a:ext cx="5134281" cy="3599479"/>
            </a:xfrm>
            <a:prstGeom prst="rect">
              <a:avLst/>
            </a:prstGeom>
          </p:spPr>
        </p:pic>
        <p:sp>
          <p:nvSpPr>
            <p:cNvPr id="27" name="Forme libre 26"/>
            <p:cNvSpPr/>
            <p:nvPr/>
          </p:nvSpPr>
          <p:spPr>
            <a:xfrm>
              <a:off x="439479" y="106326"/>
              <a:ext cx="5351721" cy="3147237"/>
            </a:xfrm>
            <a:custGeom>
              <a:avLst/>
              <a:gdLst>
                <a:gd name="connsiteX0" fmla="*/ 5316279 w 5351721"/>
                <a:gd name="connsiteY0" fmla="*/ 1155404 h 3147237"/>
                <a:gd name="connsiteX1" fmla="*/ 5295014 w 5351721"/>
                <a:gd name="connsiteY1" fmla="*/ 1105786 h 3147237"/>
                <a:gd name="connsiteX2" fmla="*/ 5273749 w 5351721"/>
                <a:gd name="connsiteY2" fmla="*/ 1091609 h 3147237"/>
                <a:gd name="connsiteX3" fmla="*/ 5266661 w 5351721"/>
                <a:gd name="connsiteY3" fmla="*/ 1070344 h 3147237"/>
                <a:gd name="connsiteX4" fmla="*/ 5217042 w 5351721"/>
                <a:gd name="connsiteY4" fmla="*/ 1034902 h 3147237"/>
                <a:gd name="connsiteX5" fmla="*/ 5181600 w 5351721"/>
                <a:gd name="connsiteY5" fmla="*/ 1006548 h 3147237"/>
                <a:gd name="connsiteX6" fmla="*/ 5160335 w 5351721"/>
                <a:gd name="connsiteY6" fmla="*/ 985283 h 3147237"/>
                <a:gd name="connsiteX7" fmla="*/ 5117805 w 5351721"/>
                <a:gd name="connsiteY7" fmla="*/ 971107 h 3147237"/>
                <a:gd name="connsiteX8" fmla="*/ 5096540 w 5351721"/>
                <a:gd name="connsiteY8" fmla="*/ 949841 h 3147237"/>
                <a:gd name="connsiteX9" fmla="*/ 5075274 w 5351721"/>
                <a:gd name="connsiteY9" fmla="*/ 942753 h 3147237"/>
                <a:gd name="connsiteX10" fmla="*/ 4855535 w 5351721"/>
                <a:gd name="connsiteY10" fmla="*/ 956930 h 3147237"/>
                <a:gd name="connsiteX11" fmla="*/ 4813005 w 5351721"/>
                <a:gd name="connsiteY11" fmla="*/ 964018 h 3147237"/>
                <a:gd name="connsiteX12" fmla="*/ 4706679 w 5351721"/>
                <a:gd name="connsiteY12" fmla="*/ 949841 h 3147237"/>
                <a:gd name="connsiteX13" fmla="*/ 4664149 w 5351721"/>
                <a:gd name="connsiteY13" fmla="*/ 942753 h 3147237"/>
                <a:gd name="connsiteX14" fmla="*/ 4642884 w 5351721"/>
                <a:gd name="connsiteY14" fmla="*/ 935665 h 3147237"/>
                <a:gd name="connsiteX15" fmla="*/ 4586177 w 5351721"/>
                <a:gd name="connsiteY15" fmla="*/ 921488 h 3147237"/>
                <a:gd name="connsiteX16" fmla="*/ 4536558 w 5351721"/>
                <a:gd name="connsiteY16" fmla="*/ 907311 h 3147237"/>
                <a:gd name="connsiteX17" fmla="*/ 4494028 w 5351721"/>
                <a:gd name="connsiteY17" fmla="*/ 836427 h 3147237"/>
                <a:gd name="connsiteX18" fmla="*/ 4451498 w 5351721"/>
                <a:gd name="connsiteY18" fmla="*/ 779721 h 3147237"/>
                <a:gd name="connsiteX19" fmla="*/ 4437321 w 5351721"/>
                <a:gd name="connsiteY19" fmla="*/ 723014 h 3147237"/>
                <a:gd name="connsiteX20" fmla="*/ 4430233 w 5351721"/>
                <a:gd name="connsiteY20" fmla="*/ 701748 h 3147237"/>
                <a:gd name="connsiteX21" fmla="*/ 4423144 w 5351721"/>
                <a:gd name="connsiteY21" fmla="*/ 666307 h 3147237"/>
                <a:gd name="connsiteX22" fmla="*/ 4401879 w 5351721"/>
                <a:gd name="connsiteY22" fmla="*/ 637953 h 3147237"/>
                <a:gd name="connsiteX23" fmla="*/ 4380614 w 5351721"/>
                <a:gd name="connsiteY23" fmla="*/ 552893 h 3147237"/>
                <a:gd name="connsiteX24" fmla="*/ 4366437 w 5351721"/>
                <a:gd name="connsiteY24" fmla="*/ 531627 h 3147237"/>
                <a:gd name="connsiteX25" fmla="*/ 4352261 w 5351721"/>
                <a:gd name="connsiteY25" fmla="*/ 474921 h 3147237"/>
                <a:gd name="connsiteX26" fmla="*/ 4309730 w 5351721"/>
                <a:gd name="connsiteY26" fmla="*/ 411125 h 3147237"/>
                <a:gd name="connsiteX27" fmla="*/ 4267200 w 5351721"/>
                <a:gd name="connsiteY27" fmla="*/ 354418 h 3147237"/>
                <a:gd name="connsiteX28" fmla="*/ 4253023 w 5351721"/>
                <a:gd name="connsiteY28" fmla="*/ 311888 h 3147237"/>
                <a:gd name="connsiteX29" fmla="*/ 4231758 w 5351721"/>
                <a:gd name="connsiteY29" fmla="*/ 290623 h 3147237"/>
                <a:gd name="connsiteX30" fmla="*/ 4217581 w 5351721"/>
                <a:gd name="connsiteY30" fmla="*/ 269358 h 3147237"/>
                <a:gd name="connsiteX31" fmla="*/ 4196316 w 5351721"/>
                <a:gd name="connsiteY31" fmla="*/ 255181 h 3147237"/>
                <a:gd name="connsiteX32" fmla="*/ 4153786 w 5351721"/>
                <a:gd name="connsiteY32" fmla="*/ 226827 h 3147237"/>
                <a:gd name="connsiteX33" fmla="*/ 4089991 w 5351721"/>
                <a:gd name="connsiteY33" fmla="*/ 177209 h 3147237"/>
                <a:gd name="connsiteX34" fmla="*/ 4047461 w 5351721"/>
                <a:gd name="connsiteY34" fmla="*/ 163032 h 3147237"/>
                <a:gd name="connsiteX35" fmla="*/ 4033284 w 5351721"/>
                <a:gd name="connsiteY35" fmla="*/ 141767 h 3147237"/>
                <a:gd name="connsiteX36" fmla="*/ 3948223 w 5351721"/>
                <a:gd name="connsiteY36" fmla="*/ 113414 h 3147237"/>
                <a:gd name="connsiteX37" fmla="*/ 3905693 w 5351721"/>
                <a:gd name="connsiteY37" fmla="*/ 99237 h 3147237"/>
                <a:gd name="connsiteX38" fmla="*/ 3884428 w 5351721"/>
                <a:gd name="connsiteY38" fmla="*/ 92148 h 3147237"/>
                <a:gd name="connsiteX39" fmla="*/ 3870251 w 5351721"/>
                <a:gd name="connsiteY39" fmla="*/ 70883 h 3147237"/>
                <a:gd name="connsiteX40" fmla="*/ 3820633 w 5351721"/>
                <a:gd name="connsiteY40" fmla="*/ 63795 h 3147237"/>
                <a:gd name="connsiteX41" fmla="*/ 3700130 w 5351721"/>
                <a:gd name="connsiteY41" fmla="*/ 56707 h 3147237"/>
                <a:gd name="connsiteX42" fmla="*/ 3593805 w 5351721"/>
                <a:gd name="connsiteY42" fmla="*/ 42530 h 3147237"/>
                <a:gd name="connsiteX43" fmla="*/ 3508744 w 5351721"/>
                <a:gd name="connsiteY43" fmla="*/ 28353 h 3147237"/>
                <a:gd name="connsiteX44" fmla="*/ 3480391 w 5351721"/>
                <a:gd name="connsiteY44" fmla="*/ 14176 h 3147237"/>
                <a:gd name="connsiteX45" fmla="*/ 3437861 w 5351721"/>
                <a:gd name="connsiteY45" fmla="*/ 0 h 3147237"/>
                <a:gd name="connsiteX46" fmla="*/ 3267740 w 5351721"/>
                <a:gd name="connsiteY46" fmla="*/ 7088 h 3147237"/>
                <a:gd name="connsiteX47" fmla="*/ 3218121 w 5351721"/>
                <a:gd name="connsiteY47" fmla="*/ 21265 h 3147237"/>
                <a:gd name="connsiteX48" fmla="*/ 3104707 w 5351721"/>
                <a:gd name="connsiteY48" fmla="*/ 35441 h 3147237"/>
                <a:gd name="connsiteX49" fmla="*/ 3076354 w 5351721"/>
                <a:gd name="connsiteY49" fmla="*/ 49618 h 3147237"/>
                <a:gd name="connsiteX50" fmla="*/ 3055088 w 5351721"/>
                <a:gd name="connsiteY50" fmla="*/ 56707 h 3147237"/>
                <a:gd name="connsiteX51" fmla="*/ 3026735 w 5351721"/>
                <a:gd name="connsiteY51" fmla="*/ 77972 h 3147237"/>
                <a:gd name="connsiteX52" fmla="*/ 3005470 w 5351721"/>
                <a:gd name="connsiteY52" fmla="*/ 99237 h 3147237"/>
                <a:gd name="connsiteX53" fmla="*/ 2892056 w 5351721"/>
                <a:gd name="connsiteY53" fmla="*/ 127590 h 3147237"/>
                <a:gd name="connsiteX54" fmla="*/ 2792819 w 5351721"/>
                <a:gd name="connsiteY54" fmla="*/ 141767 h 3147237"/>
                <a:gd name="connsiteX55" fmla="*/ 2615609 w 5351721"/>
                <a:gd name="connsiteY55" fmla="*/ 148855 h 3147237"/>
                <a:gd name="connsiteX56" fmla="*/ 2551814 w 5351721"/>
                <a:gd name="connsiteY56" fmla="*/ 141767 h 3147237"/>
                <a:gd name="connsiteX57" fmla="*/ 2480930 w 5351721"/>
                <a:gd name="connsiteY57" fmla="*/ 120502 h 3147237"/>
                <a:gd name="connsiteX58" fmla="*/ 2410047 w 5351721"/>
                <a:gd name="connsiteY58" fmla="*/ 106325 h 3147237"/>
                <a:gd name="connsiteX59" fmla="*/ 2353340 w 5351721"/>
                <a:gd name="connsiteY59" fmla="*/ 85060 h 3147237"/>
                <a:gd name="connsiteX60" fmla="*/ 2310809 w 5351721"/>
                <a:gd name="connsiteY60" fmla="*/ 70883 h 3147237"/>
                <a:gd name="connsiteX61" fmla="*/ 2289544 w 5351721"/>
                <a:gd name="connsiteY61" fmla="*/ 63795 h 3147237"/>
                <a:gd name="connsiteX62" fmla="*/ 2190307 w 5351721"/>
                <a:gd name="connsiteY62" fmla="*/ 77972 h 3147237"/>
                <a:gd name="connsiteX63" fmla="*/ 2112335 w 5351721"/>
                <a:gd name="connsiteY63" fmla="*/ 70883 h 3147237"/>
                <a:gd name="connsiteX64" fmla="*/ 2034363 w 5351721"/>
                <a:gd name="connsiteY64" fmla="*/ 56707 h 3147237"/>
                <a:gd name="connsiteX65" fmla="*/ 1949302 w 5351721"/>
                <a:gd name="connsiteY65" fmla="*/ 21265 h 3147237"/>
                <a:gd name="connsiteX66" fmla="*/ 1687033 w 5351721"/>
                <a:gd name="connsiteY66" fmla="*/ 42530 h 3147237"/>
                <a:gd name="connsiteX67" fmla="*/ 1665768 w 5351721"/>
                <a:gd name="connsiteY67" fmla="*/ 49618 h 3147237"/>
                <a:gd name="connsiteX68" fmla="*/ 1637414 w 5351721"/>
                <a:gd name="connsiteY68" fmla="*/ 56707 h 3147237"/>
                <a:gd name="connsiteX69" fmla="*/ 1559442 w 5351721"/>
                <a:gd name="connsiteY69" fmla="*/ 99237 h 3147237"/>
                <a:gd name="connsiteX70" fmla="*/ 1531088 w 5351721"/>
                <a:gd name="connsiteY70" fmla="*/ 106325 h 3147237"/>
                <a:gd name="connsiteX71" fmla="*/ 1467293 w 5351721"/>
                <a:gd name="connsiteY71" fmla="*/ 92148 h 3147237"/>
                <a:gd name="connsiteX72" fmla="*/ 1410586 w 5351721"/>
                <a:gd name="connsiteY72" fmla="*/ 106325 h 3147237"/>
                <a:gd name="connsiteX73" fmla="*/ 1389321 w 5351721"/>
                <a:gd name="connsiteY73" fmla="*/ 120502 h 3147237"/>
                <a:gd name="connsiteX74" fmla="*/ 1318437 w 5351721"/>
                <a:gd name="connsiteY74" fmla="*/ 106325 h 3147237"/>
                <a:gd name="connsiteX75" fmla="*/ 1268819 w 5351721"/>
                <a:gd name="connsiteY75" fmla="*/ 77972 h 3147237"/>
                <a:gd name="connsiteX76" fmla="*/ 1169581 w 5351721"/>
                <a:gd name="connsiteY76" fmla="*/ 42530 h 3147237"/>
                <a:gd name="connsiteX77" fmla="*/ 1148316 w 5351721"/>
                <a:gd name="connsiteY77" fmla="*/ 28353 h 3147237"/>
                <a:gd name="connsiteX78" fmla="*/ 1034902 w 5351721"/>
                <a:gd name="connsiteY78" fmla="*/ 35441 h 3147237"/>
                <a:gd name="connsiteX79" fmla="*/ 1013637 w 5351721"/>
                <a:gd name="connsiteY79" fmla="*/ 42530 h 3147237"/>
                <a:gd name="connsiteX80" fmla="*/ 964019 w 5351721"/>
                <a:gd name="connsiteY80" fmla="*/ 92148 h 3147237"/>
                <a:gd name="connsiteX81" fmla="*/ 949842 w 5351721"/>
                <a:gd name="connsiteY81" fmla="*/ 120502 h 3147237"/>
                <a:gd name="connsiteX82" fmla="*/ 928577 w 5351721"/>
                <a:gd name="connsiteY82" fmla="*/ 141767 h 3147237"/>
                <a:gd name="connsiteX83" fmla="*/ 886047 w 5351721"/>
                <a:gd name="connsiteY83" fmla="*/ 177209 h 3147237"/>
                <a:gd name="connsiteX84" fmla="*/ 815163 w 5351721"/>
                <a:gd name="connsiteY84" fmla="*/ 226827 h 3147237"/>
                <a:gd name="connsiteX85" fmla="*/ 772633 w 5351721"/>
                <a:gd name="connsiteY85" fmla="*/ 255181 h 3147237"/>
                <a:gd name="connsiteX86" fmla="*/ 751368 w 5351721"/>
                <a:gd name="connsiteY86" fmla="*/ 276446 h 3147237"/>
                <a:gd name="connsiteX87" fmla="*/ 730102 w 5351721"/>
                <a:gd name="connsiteY87" fmla="*/ 283534 h 3147237"/>
                <a:gd name="connsiteX88" fmla="*/ 723014 w 5351721"/>
                <a:gd name="connsiteY88" fmla="*/ 304800 h 3147237"/>
                <a:gd name="connsiteX89" fmla="*/ 694661 w 5351721"/>
                <a:gd name="connsiteY89" fmla="*/ 326065 h 3147237"/>
                <a:gd name="connsiteX90" fmla="*/ 673395 w 5351721"/>
                <a:gd name="connsiteY90" fmla="*/ 347330 h 3147237"/>
                <a:gd name="connsiteX91" fmla="*/ 666307 w 5351721"/>
                <a:gd name="connsiteY91" fmla="*/ 368595 h 3147237"/>
                <a:gd name="connsiteX92" fmla="*/ 659219 w 5351721"/>
                <a:gd name="connsiteY92" fmla="*/ 396948 h 3147237"/>
                <a:gd name="connsiteX93" fmla="*/ 630865 w 5351721"/>
                <a:gd name="connsiteY93" fmla="*/ 446567 h 3147237"/>
                <a:gd name="connsiteX94" fmla="*/ 616688 w 5351721"/>
                <a:gd name="connsiteY94" fmla="*/ 524539 h 3147237"/>
                <a:gd name="connsiteX95" fmla="*/ 602512 w 5351721"/>
                <a:gd name="connsiteY95" fmla="*/ 581246 h 3147237"/>
                <a:gd name="connsiteX96" fmla="*/ 609600 w 5351721"/>
                <a:gd name="connsiteY96" fmla="*/ 645041 h 3147237"/>
                <a:gd name="connsiteX97" fmla="*/ 694661 w 5351721"/>
                <a:gd name="connsiteY97" fmla="*/ 723014 h 3147237"/>
                <a:gd name="connsiteX98" fmla="*/ 723014 w 5351721"/>
                <a:gd name="connsiteY98" fmla="*/ 737190 h 3147237"/>
                <a:gd name="connsiteX99" fmla="*/ 857693 w 5351721"/>
                <a:gd name="connsiteY99" fmla="*/ 843516 h 3147237"/>
                <a:gd name="connsiteX100" fmla="*/ 878958 w 5351721"/>
                <a:gd name="connsiteY100" fmla="*/ 886046 h 3147237"/>
                <a:gd name="connsiteX101" fmla="*/ 900223 w 5351721"/>
                <a:gd name="connsiteY101" fmla="*/ 900223 h 3147237"/>
                <a:gd name="connsiteX102" fmla="*/ 921488 w 5351721"/>
                <a:gd name="connsiteY102" fmla="*/ 921488 h 3147237"/>
                <a:gd name="connsiteX103" fmla="*/ 949842 w 5351721"/>
                <a:gd name="connsiteY103" fmla="*/ 942753 h 3147237"/>
                <a:gd name="connsiteX104" fmla="*/ 1006549 w 5351721"/>
                <a:gd name="connsiteY104" fmla="*/ 1013637 h 3147237"/>
                <a:gd name="connsiteX105" fmla="*/ 1020726 w 5351721"/>
                <a:gd name="connsiteY105" fmla="*/ 1034902 h 3147237"/>
                <a:gd name="connsiteX106" fmla="*/ 1070344 w 5351721"/>
                <a:gd name="connsiteY106" fmla="*/ 1056167 h 3147237"/>
                <a:gd name="connsiteX107" fmla="*/ 1091609 w 5351721"/>
                <a:gd name="connsiteY107" fmla="*/ 1084521 h 3147237"/>
                <a:gd name="connsiteX108" fmla="*/ 1141228 w 5351721"/>
                <a:gd name="connsiteY108" fmla="*/ 1127051 h 3147237"/>
                <a:gd name="connsiteX109" fmla="*/ 1169581 w 5351721"/>
                <a:gd name="connsiteY109" fmla="*/ 1190846 h 3147237"/>
                <a:gd name="connsiteX110" fmla="*/ 1219200 w 5351721"/>
                <a:gd name="connsiteY110" fmla="*/ 1254641 h 3147237"/>
                <a:gd name="connsiteX111" fmla="*/ 1233377 w 5351721"/>
                <a:gd name="connsiteY111" fmla="*/ 1297172 h 3147237"/>
                <a:gd name="connsiteX112" fmla="*/ 1247554 w 5351721"/>
                <a:gd name="connsiteY112" fmla="*/ 1325525 h 3147237"/>
                <a:gd name="connsiteX113" fmla="*/ 1254642 w 5351721"/>
                <a:gd name="connsiteY113" fmla="*/ 1360967 h 3147237"/>
                <a:gd name="connsiteX114" fmla="*/ 1247554 w 5351721"/>
                <a:gd name="connsiteY114" fmla="*/ 1396409 h 3147237"/>
                <a:gd name="connsiteX115" fmla="*/ 1197935 w 5351721"/>
                <a:gd name="connsiteY115" fmla="*/ 1424762 h 3147237"/>
                <a:gd name="connsiteX116" fmla="*/ 1084521 w 5351721"/>
                <a:gd name="connsiteY116" fmla="*/ 1410586 h 3147237"/>
                <a:gd name="connsiteX117" fmla="*/ 978195 w 5351721"/>
                <a:gd name="connsiteY117" fmla="*/ 1403497 h 3147237"/>
                <a:gd name="connsiteX118" fmla="*/ 942754 w 5351721"/>
                <a:gd name="connsiteY118" fmla="*/ 1396409 h 3147237"/>
                <a:gd name="connsiteX119" fmla="*/ 921488 w 5351721"/>
                <a:gd name="connsiteY119" fmla="*/ 1389321 h 3147237"/>
                <a:gd name="connsiteX120" fmla="*/ 857693 w 5351721"/>
                <a:gd name="connsiteY120" fmla="*/ 1382232 h 3147237"/>
                <a:gd name="connsiteX121" fmla="*/ 822251 w 5351721"/>
                <a:gd name="connsiteY121" fmla="*/ 1389321 h 3147237"/>
                <a:gd name="connsiteX122" fmla="*/ 793898 w 5351721"/>
                <a:gd name="connsiteY122" fmla="*/ 1396409 h 3147237"/>
                <a:gd name="connsiteX123" fmla="*/ 744279 w 5351721"/>
                <a:gd name="connsiteY123" fmla="*/ 1403497 h 3147237"/>
                <a:gd name="connsiteX124" fmla="*/ 659219 w 5351721"/>
                <a:gd name="connsiteY124" fmla="*/ 1417674 h 3147237"/>
                <a:gd name="connsiteX125" fmla="*/ 545805 w 5351721"/>
                <a:gd name="connsiteY125" fmla="*/ 1431851 h 3147237"/>
                <a:gd name="connsiteX126" fmla="*/ 489098 w 5351721"/>
                <a:gd name="connsiteY126" fmla="*/ 1446027 h 3147237"/>
                <a:gd name="connsiteX127" fmla="*/ 453656 w 5351721"/>
                <a:gd name="connsiteY127" fmla="*/ 1453116 h 3147237"/>
                <a:gd name="connsiteX128" fmla="*/ 425302 w 5351721"/>
                <a:gd name="connsiteY128" fmla="*/ 1467293 h 3147237"/>
                <a:gd name="connsiteX129" fmla="*/ 404037 w 5351721"/>
                <a:gd name="connsiteY129" fmla="*/ 1474381 h 3147237"/>
                <a:gd name="connsiteX130" fmla="*/ 375684 w 5351721"/>
                <a:gd name="connsiteY130" fmla="*/ 1502734 h 3147237"/>
                <a:gd name="connsiteX131" fmla="*/ 318977 w 5351721"/>
                <a:gd name="connsiteY131" fmla="*/ 1552353 h 3147237"/>
                <a:gd name="connsiteX132" fmla="*/ 304800 w 5351721"/>
                <a:gd name="connsiteY132" fmla="*/ 1573618 h 3147237"/>
                <a:gd name="connsiteX133" fmla="*/ 269358 w 5351721"/>
                <a:gd name="connsiteY133" fmla="*/ 1601972 h 3147237"/>
                <a:gd name="connsiteX134" fmla="*/ 233916 w 5351721"/>
                <a:gd name="connsiteY134" fmla="*/ 1658679 h 3147237"/>
                <a:gd name="connsiteX135" fmla="*/ 56707 w 5351721"/>
                <a:gd name="connsiteY135" fmla="*/ 1871330 h 3147237"/>
                <a:gd name="connsiteX136" fmla="*/ 28354 w 5351721"/>
                <a:gd name="connsiteY136" fmla="*/ 1913860 h 3147237"/>
                <a:gd name="connsiteX137" fmla="*/ 0 w 5351721"/>
                <a:gd name="connsiteY137" fmla="*/ 1963479 h 3147237"/>
                <a:gd name="connsiteX138" fmla="*/ 7088 w 5351721"/>
                <a:gd name="connsiteY138" fmla="*/ 1998921 h 3147237"/>
                <a:gd name="connsiteX139" fmla="*/ 35442 w 5351721"/>
                <a:gd name="connsiteY139" fmla="*/ 2020186 h 3147237"/>
                <a:gd name="connsiteX140" fmla="*/ 92149 w 5351721"/>
                <a:gd name="connsiteY140" fmla="*/ 2041451 h 3147237"/>
                <a:gd name="connsiteX141" fmla="*/ 120502 w 5351721"/>
                <a:gd name="connsiteY141" fmla="*/ 2055627 h 3147237"/>
                <a:gd name="connsiteX142" fmla="*/ 184298 w 5351721"/>
                <a:gd name="connsiteY142" fmla="*/ 2069804 h 3147237"/>
                <a:gd name="connsiteX143" fmla="*/ 241005 w 5351721"/>
                <a:gd name="connsiteY143" fmla="*/ 2091069 h 3147237"/>
                <a:gd name="connsiteX144" fmla="*/ 262270 w 5351721"/>
                <a:gd name="connsiteY144" fmla="*/ 2105246 h 3147237"/>
                <a:gd name="connsiteX145" fmla="*/ 333154 w 5351721"/>
                <a:gd name="connsiteY145" fmla="*/ 2119423 h 3147237"/>
                <a:gd name="connsiteX146" fmla="*/ 389861 w 5351721"/>
                <a:gd name="connsiteY146" fmla="*/ 2140688 h 3147237"/>
                <a:gd name="connsiteX147" fmla="*/ 418214 w 5351721"/>
                <a:gd name="connsiteY147" fmla="*/ 2147776 h 3147237"/>
                <a:gd name="connsiteX148" fmla="*/ 446568 w 5351721"/>
                <a:gd name="connsiteY148" fmla="*/ 2161953 h 3147237"/>
                <a:gd name="connsiteX149" fmla="*/ 467833 w 5351721"/>
                <a:gd name="connsiteY149" fmla="*/ 2169041 h 3147237"/>
                <a:gd name="connsiteX150" fmla="*/ 496186 w 5351721"/>
                <a:gd name="connsiteY150" fmla="*/ 2183218 h 3147237"/>
                <a:gd name="connsiteX151" fmla="*/ 517451 w 5351721"/>
                <a:gd name="connsiteY151" fmla="*/ 2190307 h 3147237"/>
                <a:gd name="connsiteX152" fmla="*/ 588335 w 5351721"/>
                <a:gd name="connsiteY152" fmla="*/ 2204483 h 3147237"/>
                <a:gd name="connsiteX153" fmla="*/ 609600 w 5351721"/>
                <a:gd name="connsiteY153" fmla="*/ 2211572 h 3147237"/>
                <a:gd name="connsiteX154" fmla="*/ 645042 w 5351721"/>
                <a:gd name="connsiteY154" fmla="*/ 2218660 h 3147237"/>
                <a:gd name="connsiteX155" fmla="*/ 666307 w 5351721"/>
                <a:gd name="connsiteY155" fmla="*/ 2232837 h 3147237"/>
                <a:gd name="connsiteX156" fmla="*/ 708837 w 5351721"/>
                <a:gd name="connsiteY156" fmla="*/ 2239925 h 3147237"/>
                <a:gd name="connsiteX157" fmla="*/ 886047 w 5351721"/>
                <a:gd name="connsiteY157" fmla="*/ 2261190 h 3147237"/>
                <a:gd name="connsiteX158" fmla="*/ 935665 w 5351721"/>
                <a:gd name="connsiteY158" fmla="*/ 2268279 h 3147237"/>
                <a:gd name="connsiteX159" fmla="*/ 964019 w 5351721"/>
                <a:gd name="connsiteY159" fmla="*/ 2275367 h 3147237"/>
                <a:gd name="connsiteX160" fmla="*/ 999461 w 5351721"/>
                <a:gd name="connsiteY160" fmla="*/ 2282455 h 3147237"/>
                <a:gd name="connsiteX161" fmla="*/ 1020726 w 5351721"/>
                <a:gd name="connsiteY161" fmla="*/ 2296632 h 3147237"/>
                <a:gd name="connsiteX162" fmla="*/ 1027814 w 5351721"/>
                <a:gd name="connsiteY162" fmla="*/ 2452576 h 3147237"/>
                <a:gd name="connsiteX163" fmla="*/ 1020726 w 5351721"/>
                <a:gd name="connsiteY163" fmla="*/ 2700669 h 3147237"/>
                <a:gd name="connsiteX164" fmla="*/ 985284 w 5351721"/>
                <a:gd name="connsiteY164" fmla="*/ 2729023 h 3147237"/>
                <a:gd name="connsiteX165" fmla="*/ 942754 w 5351721"/>
                <a:gd name="connsiteY165" fmla="*/ 2757376 h 3147237"/>
                <a:gd name="connsiteX166" fmla="*/ 900223 w 5351721"/>
                <a:gd name="connsiteY166" fmla="*/ 2792818 h 3147237"/>
                <a:gd name="connsiteX167" fmla="*/ 871870 w 5351721"/>
                <a:gd name="connsiteY167" fmla="*/ 2842437 h 3147237"/>
                <a:gd name="connsiteX168" fmla="*/ 857693 w 5351721"/>
                <a:gd name="connsiteY168" fmla="*/ 2884967 h 3147237"/>
                <a:gd name="connsiteX169" fmla="*/ 871870 w 5351721"/>
                <a:gd name="connsiteY169" fmla="*/ 2977116 h 3147237"/>
                <a:gd name="connsiteX170" fmla="*/ 886047 w 5351721"/>
                <a:gd name="connsiteY170" fmla="*/ 2998381 h 3147237"/>
                <a:gd name="connsiteX171" fmla="*/ 907312 w 5351721"/>
                <a:gd name="connsiteY171" fmla="*/ 3005469 h 3147237"/>
                <a:gd name="connsiteX172" fmla="*/ 935665 w 5351721"/>
                <a:gd name="connsiteY172" fmla="*/ 3033823 h 3147237"/>
                <a:gd name="connsiteX173" fmla="*/ 992372 w 5351721"/>
                <a:gd name="connsiteY173" fmla="*/ 3062176 h 3147237"/>
                <a:gd name="connsiteX174" fmla="*/ 1013637 w 5351721"/>
                <a:gd name="connsiteY174" fmla="*/ 3076353 h 3147237"/>
                <a:gd name="connsiteX175" fmla="*/ 1070344 w 5351721"/>
                <a:gd name="connsiteY175" fmla="*/ 3104707 h 3147237"/>
                <a:gd name="connsiteX176" fmla="*/ 1091609 w 5351721"/>
                <a:gd name="connsiteY176" fmla="*/ 3118883 h 3147237"/>
                <a:gd name="connsiteX177" fmla="*/ 1119963 w 5351721"/>
                <a:gd name="connsiteY177" fmla="*/ 3125972 h 3147237"/>
                <a:gd name="connsiteX178" fmla="*/ 1275907 w 5351721"/>
                <a:gd name="connsiteY178" fmla="*/ 3140148 h 3147237"/>
                <a:gd name="connsiteX179" fmla="*/ 1339702 w 5351721"/>
                <a:gd name="connsiteY179" fmla="*/ 3147237 h 3147237"/>
                <a:gd name="connsiteX180" fmla="*/ 1446028 w 5351721"/>
                <a:gd name="connsiteY180" fmla="*/ 3140148 h 3147237"/>
                <a:gd name="connsiteX181" fmla="*/ 1580707 w 5351721"/>
                <a:gd name="connsiteY181" fmla="*/ 3133060 h 3147237"/>
                <a:gd name="connsiteX182" fmla="*/ 1609061 w 5351721"/>
                <a:gd name="connsiteY182" fmla="*/ 3125972 h 3147237"/>
                <a:gd name="connsiteX183" fmla="*/ 1722474 w 5351721"/>
                <a:gd name="connsiteY183" fmla="*/ 3076353 h 3147237"/>
                <a:gd name="connsiteX184" fmla="*/ 1807535 w 5351721"/>
                <a:gd name="connsiteY184" fmla="*/ 3055088 h 3147237"/>
                <a:gd name="connsiteX185" fmla="*/ 1857154 w 5351721"/>
                <a:gd name="connsiteY185" fmla="*/ 3012558 h 3147237"/>
                <a:gd name="connsiteX186" fmla="*/ 1913861 w 5351721"/>
                <a:gd name="connsiteY186" fmla="*/ 2991293 h 3147237"/>
                <a:gd name="connsiteX187" fmla="*/ 1942214 w 5351721"/>
                <a:gd name="connsiteY187" fmla="*/ 2977116 h 3147237"/>
                <a:gd name="connsiteX188" fmla="*/ 1991833 w 5351721"/>
                <a:gd name="connsiteY188" fmla="*/ 2955851 h 3147237"/>
                <a:gd name="connsiteX189" fmla="*/ 2013098 w 5351721"/>
                <a:gd name="connsiteY189" fmla="*/ 2934586 h 3147237"/>
                <a:gd name="connsiteX190" fmla="*/ 2069805 w 5351721"/>
                <a:gd name="connsiteY190" fmla="*/ 2920409 h 3147237"/>
                <a:gd name="connsiteX191" fmla="*/ 2119423 w 5351721"/>
                <a:gd name="connsiteY191" fmla="*/ 2906232 h 3147237"/>
                <a:gd name="connsiteX192" fmla="*/ 2133600 w 5351721"/>
                <a:gd name="connsiteY192" fmla="*/ 2884967 h 3147237"/>
                <a:gd name="connsiteX193" fmla="*/ 2190307 w 5351721"/>
                <a:gd name="connsiteY193" fmla="*/ 2870790 h 3147237"/>
                <a:gd name="connsiteX194" fmla="*/ 2211572 w 5351721"/>
                <a:gd name="connsiteY194" fmla="*/ 2856614 h 3147237"/>
                <a:gd name="connsiteX195" fmla="*/ 2232837 w 5351721"/>
                <a:gd name="connsiteY195" fmla="*/ 2849525 h 3147237"/>
                <a:gd name="connsiteX196" fmla="*/ 2261191 w 5351721"/>
                <a:gd name="connsiteY196" fmla="*/ 2842437 h 3147237"/>
                <a:gd name="connsiteX197" fmla="*/ 2296633 w 5351721"/>
                <a:gd name="connsiteY197" fmla="*/ 2835348 h 3147237"/>
                <a:gd name="connsiteX198" fmla="*/ 2339163 w 5351721"/>
                <a:gd name="connsiteY198" fmla="*/ 2821172 h 3147237"/>
                <a:gd name="connsiteX199" fmla="*/ 2360428 w 5351721"/>
                <a:gd name="connsiteY199" fmla="*/ 2806995 h 3147237"/>
                <a:gd name="connsiteX200" fmla="*/ 2388781 w 5351721"/>
                <a:gd name="connsiteY200" fmla="*/ 2799907 h 3147237"/>
                <a:gd name="connsiteX201" fmla="*/ 2431312 w 5351721"/>
                <a:gd name="connsiteY201" fmla="*/ 2785730 h 3147237"/>
                <a:gd name="connsiteX202" fmla="*/ 2452577 w 5351721"/>
                <a:gd name="connsiteY202" fmla="*/ 2778641 h 3147237"/>
                <a:gd name="connsiteX203" fmla="*/ 2473842 w 5351721"/>
                <a:gd name="connsiteY203" fmla="*/ 2771553 h 3147237"/>
                <a:gd name="connsiteX204" fmla="*/ 2509284 w 5351721"/>
                <a:gd name="connsiteY204" fmla="*/ 2736111 h 3147237"/>
                <a:gd name="connsiteX205" fmla="*/ 2551814 w 5351721"/>
                <a:gd name="connsiteY205" fmla="*/ 2700669 h 3147237"/>
                <a:gd name="connsiteX206" fmla="*/ 2565991 w 5351721"/>
                <a:gd name="connsiteY206" fmla="*/ 2672316 h 3147237"/>
                <a:gd name="connsiteX207" fmla="*/ 2580168 w 5351721"/>
                <a:gd name="connsiteY207" fmla="*/ 2651051 h 3147237"/>
                <a:gd name="connsiteX208" fmla="*/ 2594344 w 5351721"/>
                <a:gd name="connsiteY208" fmla="*/ 2608521 h 3147237"/>
                <a:gd name="connsiteX209" fmla="*/ 2601433 w 5351721"/>
                <a:gd name="connsiteY209" fmla="*/ 2587255 h 3147237"/>
                <a:gd name="connsiteX210" fmla="*/ 2622698 w 5351721"/>
                <a:gd name="connsiteY210" fmla="*/ 2558902 h 3147237"/>
                <a:gd name="connsiteX211" fmla="*/ 2643963 w 5351721"/>
                <a:gd name="connsiteY211" fmla="*/ 2495107 h 3147237"/>
                <a:gd name="connsiteX212" fmla="*/ 2651051 w 5351721"/>
                <a:gd name="connsiteY212" fmla="*/ 2473841 h 3147237"/>
                <a:gd name="connsiteX213" fmla="*/ 2693581 w 5351721"/>
                <a:gd name="connsiteY213" fmla="*/ 2424223 h 3147237"/>
                <a:gd name="connsiteX214" fmla="*/ 2729023 w 5351721"/>
                <a:gd name="connsiteY214" fmla="*/ 2374604 h 3147237"/>
                <a:gd name="connsiteX215" fmla="*/ 2757377 w 5351721"/>
                <a:gd name="connsiteY215" fmla="*/ 2346251 h 3147237"/>
                <a:gd name="connsiteX216" fmla="*/ 2764465 w 5351721"/>
                <a:gd name="connsiteY216" fmla="*/ 2324986 h 3147237"/>
                <a:gd name="connsiteX217" fmla="*/ 2792819 w 5351721"/>
                <a:gd name="connsiteY217" fmla="*/ 2261190 h 3147237"/>
                <a:gd name="connsiteX218" fmla="*/ 2799907 w 5351721"/>
                <a:gd name="connsiteY218" fmla="*/ 2239925 h 3147237"/>
                <a:gd name="connsiteX219" fmla="*/ 2821172 w 5351721"/>
                <a:gd name="connsiteY219" fmla="*/ 2225748 h 3147237"/>
                <a:gd name="connsiteX220" fmla="*/ 2849526 w 5351721"/>
                <a:gd name="connsiteY220" fmla="*/ 2183218 h 3147237"/>
                <a:gd name="connsiteX221" fmla="*/ 2856614 w 5351721"/>
                <a:gd name="connsiteY221" fmla="*/ 2161953 h 3147237"/>
                <a:gd name="connsiteX222" fmla="*/ 2913321 w 5351721"/>
                <a:gd name="connsiteY222" fmla="*/ 2119423 h 3147237"/>
                <a:gd name="connsiteX223" fmla="*/ 2970028 w 5351721"/>
                <a:gd name="connsiteY223" fmla="*/ 2098158 h 3147237"/>
                <a:gd name="connsiteX224" fmla="*/ 3026735 w 5351721"/>
                <a:gd name="connsiteY224" fmla="*/ 2069804 h 3147237"/>
                <a:gd name="connsiteX225" fmla="*/ 3055088 w 5351721"/>
                <a:gd name="connsiteY225" fmla="*/ 2048539 h 3147237"/>
                <a:gd name="connsiteX226" fmla="*/ 3083442 w 5351721"/>
                <a:gd name="connsiteY226" fmla="*/ 2041451 h 3147237"/>
                <a:gd name="connsiteX227" fmla="*/ 3161414 w 5351721"/>
                <a:gd name="connsiteY227" fmla="*/ 2006009 h 3147237"/>
                <a:gd name="connsiteX228" fmla="*/ 3232298 w 5351721"/>
                <a:gd name="connsiteY228" fmla="*/ 1991832 h 3147237"/>
                <a:gd name="connsiteX229" fmla="*/ 3317358 w 5351721"/>
                <a:gd name="connsiteY229" fmla="*/ 1970567 h 3147237"/>
                <a:gd name="connsiteX230" fmla="*/ 3678865 w 5351721"/>
                <a:gd name="connsiteY230" fmla="*/ 1956390 h 3147237"/>
                <a:gd name="connsiteX231" fmla="*/ 3785191 w 5351721"/>
                <a:gd name="connsiteY231" fmla="*/ 1942214 h 3147237"/>
                <a:gd name="connsiteX232" fmla="*/ 3820633 w 5351721"/>
                <a:gd name="connsiteY232" fmla="*/ 1920948 h 3147237"/>
                <a:gd name="connsiteX233" fmla="*/ 3912781 w 5351721"/>
                <a:gd name="connsiteY233" fmla="*/ 1850065 h 3147237"/>
                <a:gd name="connsiteX234" fmla="*/ 3983665 w 5351721"/>
                <a:gd name="connsiteY234" fmla="*/ 1807534 h 3147237"/>
                <a:gd name="connsiteX235" fmla="*/ 4040372 w 5351721"/>
                <a:gd name="connsiteY235" fmla="*/ 1793358 h 3147237"/>
                <a:gd name="connsiteX236" fmla="*/ 4125433 w 5351721"/>
                <a:gd name="connsiteY236" fmla="*/ 1779181 h 3147237"/>
                <a:gd name="connsiteX237" fmla="*/ 4182140 w 5351721"/>
                <a:gd name="connsiteY237" fmla="*/ 1757916 h 3147237"/>
                <a:gd name="connsiteX238" fmla="*/ 4210493 w 5351721"/>
                <a:gd name="connsiteY238" fmla="*/ 1750827 h 3147237"/>
                <a:gd name="connsiteX239" fmla="*/ 4373526 w 5351721"/>
                <a:gd name="connsiteY239" fmla="*/ 1757916 h 3147237"/>
                <a:gd name="connsiteX240" fmla="*/ 4423144 w 5351721"/>
                <a:gd name="connsiteY240" fmla="*/ 1750827 h 3147237"/>
                <a:gd name="connsiteX241" fmla="*/ 4479851 w 5351721"/>
                <a:gd name="connsiteY241" fmla="*/ 1736651 h 3147237"/>
                <a:gd name="connsiteX242" fmla="*/ 4685414 w 5351721"/>
                <a:gd name="connsiteY242" fmla="*/ 1715386 h 3147237"/>
                <a:gd name="connsiteX243" fmla="*/ 4706679 w 5351721"/>
                <a:gd name="connsiteY243" fmla="*/ 1701209 h 3147237"/>
                <a:gd name="connsiteX244" fmla="*/ 4813005 w 5351721"/>
                <a:gd name="connsiteY244" fmla="*/ 1701209 h 3147237"/>
                <a:gd name="connsiteX245" fmla="*/ 4883888 w 5351721"/>
                <a:gd name="connsiteY245" fmla="*/ 1715386 h 3147237"/>
                <a:gd name="connsiteX246" fmla="*/ 4954772 w 5351721"/>
                <a:gd name="connsiteY246" fmla="*/ 1708297 h 3147237"/>
                <a:gd name="connsiteX247" fmla="*/ 5011479 w 5351721"/>
                <a:gd name="connsiteY247" fmla="*/ 1687032 h 3147237"/>
                <a:gd name="connsiteX248" fmla="*/ 5039833 w 5351721"/>
                <a:gd name="connsiteY248" fmla="*/ 1679944 h 3147237"/>
                <a:gd name="connsiteX249" fmla="*/ 5131981 w 5351721"/>
                <a:gd name="connsiteY249" fmla="*/ 1694121 h 3147237"/>
                <a:gd name="connsiteX250" fmla="*/ 5153247 w 5351721"/>
                <a:gd name="connsiteY250" fmla="*/ 1701209 h 3147237"/>
                <a:gd name="connsiteX251" fmla="*/ 5202865 w 5351721"/>
                <a:gd name="connsiteY251" fmla="*/ 1715386 h 3147237"/>
                <a:gd name="connsiteX252" fmla="*/ 5224130 w 5351721"/>
                <a:gd name="connsiteY252" fmla="*/ 1694121 h 3147237"/>
                <a:gd name="connsiteX253" fmla="*/ 5231219 w 5351721"/>
                <a:gd name="connsiteY253" fmla="*/ 1672855 h 3147237"/>
                <a:gd name="connsiteX254" fmla="*/ 5245395 w 5351721"/>
                <a:gd name="connsiteY254" fmla="*/ 1651590 h 3147237"/>
                <a:gd name="connsiteX255" fmla="*/ 5245395 w 5351721"/>
                <a:gd name="connsiteY255" fmla="*/ 1375144 h 3147237"/>
                <a:gd name="connsiteX256" fmla="*/ 5266661 w 5351721"/>
                <a:gd name="connsiteY256" fmla="*/ 1360967 h 3147237"/>
                <a:gd name="connsiteX257" fmla="*/ 5273749 w 5351721"/>
                <a:gd name="connsiteY257" fmla="*/ 1339702 h 3147237"/>
                <a:gd name="connsiteX258" fmla="*/ 5323368 w 5351721"/>
                <a:gd name="connsiteY258" fmla="*/ 1311348 h 3147237"/>
                <a:gd name="connsiteX259" fmla="*/ 5351721 w 5351721"/>
                <a:gd name="connsiteY259" fmla="*/ 1261730 h 3147237"/>
                <a:gd name="connsiteX260" fmla="*/ 5344633 w 5351721"/>
                <a:gd name="connsiteY260" fmla="*/ 1233376 h 3147237"/>
                <a:gd name="connsiteX261" fmla="*/ 5337544 w 5351721"/>
                <a:gd name="connsiteY261" fmla="*/ 1212111 h 3147237"/>
                <a:gd name="connsiteX262" fmla="*/ 5316279 w 5351721"/>
                <a:gd name="connsiteY262" fmla="*/ 1197934 h 3147237"/>
                <a:gd name="connsiteX263" fmla="*/ 5316279 w 5351721"/>
                <a:gd name="connsiteY263" fmla="*/ 1155404 h 3147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</a:cxnLst>
              <a:rect l="l" t="t" r="r" b="b"/>
              <a:pathLst>
                <a:path w="5351721" h="3147237">
                  <a:moveTo>
                    <a:pt x="5316279" y="1155404"/>
                  </a:moveTo>
                  <a:cubicBezTo>
                    <a:pt x="5312735" y="1140046"/>
                    <a:pt x="5304995" y="1120758"/>
                    <a:pt x="5295014" y="1105786"/>
                  </a:cubicBezTo>
                  <a:cubicBezTo>
                    <a:pt x="5290288" y="1098698"/>
                    <a:pt x="5279071" y="1098261"/>
                    <a:pt x="5273749" y="1091609"/>
                  </a:cubicBezTo>
                  <a:cubicBezTo>
                    <a:pt x="5269082" y="1085775"/>
                    <a:pt x="5271444" y="1076084"/>
                    <a:pt x="5266661" y="1070344"/>
                  </a:cubicBezTo>
                  <a:cubicBezTo>
                    <a:pt x="5261168" y="1063752"/>
                    <a:pt x="5226737" y="1041366"/>
                    <a:pt x="5217042" y="1034902"/>
                  </a:cubicBezTo>
                  <a:cubicBezTo>
                    <a:pt x="5185336" y="987344"/>
                    <a:pt x="5222686" y="1033939"/>
                    <a:pt x="5181600" y="1006548"/>
                  </a:cubicBezTo>
                  <a:cubicBezTo>
                    <a:pt x="5173259" y="1000987"/>
                    <a:pt x="5169098" y="990151"/>
                    <a:pt x="5160335" y="985283"/>
                  </a:cubicBezTo>
                  <a:cubicBezTo>
                    <a:pt x="5147272" y="978026"/>
                    <a:pt x="5117805" y="971107"/>
                    <a:pt x="5117805" y="971107"/>
                  </a:cubicBezTo>
                  <a:cubicBezTo>
                    <a:pt x="5110717" y="964018"/>
                    <a:pt x="5104881" y="955402"/>
                    <a:pt x="5096540" y="949841"/>
                  </a:cubicBezTo>
                  <a:cubicBezTo>
                    <a:pt x="5090323" y="945696"/>
                    <a:pt x="5082743" y="942533"/>
                    <a:pt x="5075274" y="942753"/>
                  </a:cubicBezTo>
                  <a:cubicBezTo>
                    <a:pt x="5001907" y="944911"/>
                    <a:pt x="4928781" y="952204"/>
                    <a:pt x="4855535" y="956930"/>
                  </a:cubicBezTo>
                  <a:cubicBezTo>
                    <a:pt x="4841358" y="959293"/>
                    <a:pt x="4827361" y="964702"/>
                    <a:pt x="4813005" y="964018"/>
                  </a:cubicBezTo>
                  <a:cubicBezTo>
                    <a:pt x="4777290" y="962317"/>
                    <a:pt x="4742075" y="954898"/>
                    <a:pt x="4706679" y="949841"/>
                  </a:cubicBezTo>
                  <a:cubicBezTo>
                    <a:pt x="4692451" y="947808"/>
                    <a:pt x="4678179" y="945871"/>
                    <a:pt x="4664149" y="942753"/>
                  </a:cubicBezTo>
                  <a:cubicBezTo>
                    <a:pt x="4656855" y="941132"/>
                    <a:pt x="4650092" y="937631"/>
                    <a:pt x="4642884" y="935665"/>
                  </a:cubicBezTo>
                  <a:cubicBezTo>
                    <a:pt x="4624086" y="930538"/>
                    <a:pt x="4604661" y="927649"/>
                    <a:pt x="4586177" y="921488"/>
                  </a:cubicBezTo>
                  <a:cubicBezTo>
                    <a:pt x="4555670" y="911319"/>
                    <a:pt x="4572161" y="916212"/>
                    <a:pt x="4536558" y="907311"/>
                  </a:cubicBezTo>
                  <a:cubicBezTo>
                    <a:pt x="4520068" y="874332"/>
                    <a:pt x="4519684" y="870635"/>
                    <a:pt x="4494028" y="836427"/>
                  </a:cubicBezTo>
                  <a:lnTo>
                    <a:pt x="4451498" y="779721"/>
                  </a:lnTo>
                  <a:cubicBezTo>
                    <a:pt x="4446772" y="760819"/>
                    <a:pt x="4443482" y="741498"/>
                    <a:pt x="4437321" y="723014"/>
                  </a:cubicBezTo>
                  <a:cubicBezTo>
                    <a:pt x="4434958" y="715925"/>
                    <a:pt x="4432045" y="708997"/>
                    <a:pt x="4430233" y="701748"/>
                  </a:cubicBezTo>
                  <a:cubicBezTo>
                    <a:pt x="4427311" y="690060"/>
                    <a:pt x="4428037" y="677316"/>
                    <a:pt x="4423144" y="666307"/>
                  </a:cubicBezTo>
                  <a:cubicBezTo>
                    <a:pt x="4418346" y="655511"/>
                    <a:pt x="4408967" y="647404"/>
                    <a:pt x="4401879" y="637953"/>
                  </a:cubicBezTo>
                  <a:cubicBezTo>
                    <a:pt x="4398336" y="616692"/>
                    <a:pt x="4393096" y="571617"/>
                    <a:pt x="4380614" y="552893"/>
                  </a:cubicBezTo>
                  <a:lnTo>
                    <a:pt x="4366437" y="531627"/>
                  </a:lnTo>
                  <a:cubicBezTo>
                    <a:pt x="4364643" y="522655"/>
                    <a:pt x="4358967" y="486656"/>
                    <a:pt x="4352261" y="474921"/>
                  </a:cubicBezTo>
                  <a:cubicBezTo>
                    <a:pt x="4323174" y="424019"/>
                    <a:pt x="4336554" y="470139"/>
                    <a:pt x="4309730" y="411125"/>
                  </a:cubicBezTo>
                  <a:cubicBezTo>
                    <a:pt x="4283968" y="354448"/>
                    <a:pt x="4314750" y="378193"/>
                    <a:pt x="4267200" y="354418"/>
                  </a:cubicBezTo>
                  <a:cubicBezTo>
                    <a:pt x="4262474" y="340241"/>
                    <a:pt x="4263590" y="322455"/>
                    <a:pt x="4253023" y="311888"/>
                  </a:cubicBezTo>
                  <a:cubicBezTo>
                    <a:pt x="4245935" y="304800"/>
                    <a:pt x="4238176" y="298324"/>
                    <a:pt x="4231758" y="290623"/>
                  </a:cubicBezTo>
                  <a:cubicBezTo>
                    <a:pt x="4226304" y="284078"/>
                    <a:pt x="4223605" y="275382"/>
                    <a:pt x="4217581" y="269358"/>
                  </a:cubicBezTo>
                  <a:cubicBezTo>
                    <a:pt x="4211557" y="263334"/>
                    <a:pt x="4202861" y="260635"/>
                    <a:pt x="4196316" y="255181"/>
                  </a:cubicBezTo>
                  <a:cubicBezTo>
                    <a:pt x="4160918" y="225683"/>
                    <a:pt x="4191157" y="239285"/>
                    <a:pt x="4153786" y="226827"/>
                  </a:cubicBezTo>
                  <a:cubicBezTo>
                    <a:pt x="4135438" y="208479"/>
                    <a:pt x="4115427" y="185688"/>
                    <a:pt x="4089991" y="177209"/>
                  </a:cubicBezTo>
                  <a:lnTo>
                    <a:pt x="4047461" y="163032"/>
                  </a:lnTo>
                  <a:cubicBezTo>
                    <a:pt x="4042735" y="155944"/>
                    <a:pt x="4039308" y="147791"/>
                    <a:pt x="4033284" y="141767"/>
                  </a:cubicBezTo>
                  <a:cubicBezTo>
                    <a:pt x="4011307" y="119790"/>
                    <a:pt x="3976401" y="118110"/>
                    <a:pt x="3948223" y="113414"/>
                  </a:cubicBezTo>
                  <a:lnTo>
                    <a:pt x="3905693" y="99237"/>
                  </a:lnTo>
                  <a:lnTo>
                    <a:pt x="3884428" y="92148"/>
                  </a:lnTo>
                  <a:cubicBezTo>
                    <a:pt x="3879702" y="85060"/>
                    <a:pt x="3878036" y="74343"/>
                    <a:pt x="3870251" y="70883"/>
                  </a:cubicBezTo>
                  <a:cubicBezTo>
                    <a:pt x="3854984" y="64098"/>
                    <a:pt x="3837283" y="65182"/>
                    <a:pt x="3820633" y="63795"/>
                  </a:cubicBezTo>
                  <a:cubicBezTo>
                    <a:pt x="3780535" y="60454"/>
                    <a:pt x="3740249" y="59793"/>
                    <a:pt x="3700130" y="56707"/>
                  </a:cubicBezTo>
                  <a:cubicBezTo>
                    <a:pt x="3640986" y="52157"/>
                    <a:pt x="3644721" y="50363"/>
                    <a:pt x="3593805" y="42530"/>
                  </a:cubicBezTo>
                  <a:cubicBezTo>
                    <a:pt x="3517613" y="30808"/>
                    <a:pt x="3571131" y="40830"/>
                    <a:pt x="3508744" y="28353"/>
                  </a:cubicBezTo>
                  <a:cubicBezTo>
                    <a:pt x="3499293" y="23627"/>
                    <a:pt x="3490202" y="18100"/>
                    <a:pt x="3480391" y="14176"/>
                  </a:cubicBezTo>
                  <a:cubicBezTo>
                    <a:pt x="3466516" y="8626"/>
                    <a:pt x="3437861" y="0"/>
                    <a:pt x="3437861" y="0"/>
                  </a:cubicBezTo>
                  <a:cubicBezTo>
                    <a:pt x="3381154" y="2363"/>
                    <a:pt x="3324232" y="1621"/>
                    <a:pt x="3267740" y="7088"/>
                  </a:cubicBezTo>
                  <a:cubicBezTo>
                    <a:pt x="3250618" y="8745"/>
                    <a:pt x="3235068" y="18318"/>
                    <a:pt x="3218121" y="21265"/>
                  </a:cubicBezTo>
                  <a:cubicBezTo>
                    <a:pt x="3180586" y="27793"/>
                    <a:pt x="3104707" y="35441"/>
                    <a:pt x="3104707" y="35441"/>
                  </a:cubicBezTo>
                  <a:cubicBezTo>
                    <a:pt x="3095256" y="40167"/>
                    <a:pt x="3086066" y="45455"/>
                    <a:pt x="3076354" y="49618"/>
                  </a:cubicBezTo>
                  <a:cubicBezTo>
                    <a:pt x="3069486" y="52562"/>
                    <a:pt x="3061576" y="53000"/>
                    <a:pt x="3055088" y="56707"/>
                  </a:cubicBezTo>
                  <a:cubicBezTo>
                    <a:pt x="3044831" y="62568"/>
                    <a:pt x="3035705" y="70284"/>
                    <a:pt x="3026735" y="77972"/>
                  </a:cubicBezTo>
                  <a:cubicBezTo>
                    <a:pt x="3019124" y="84496"/>
                    <a:pt x="3014436" y="94754"/>
                    <a:pt x="3005470" y="99237"/>
                  </a:cubicBezTo>
                  <a:cubicBezTo>
                    <a:pt x="2958763" y="122590"/>
                    <a:pt x="2939313" y="119714"/>
                    <a:pt x="2892056" y="127590"/>
                  </a:cubicBezTo>
                  <a:cubicBezTo>
                    <a:pt x="2838873" y="136454"/>
                    <a:pt x="2862836" y="137649"/>
                    <a:pt x="2792819" y="141767"/>
                  </a:cubicBezTo>
                  <a:cubicBezTo>
                    <a:pt x="2733804" y="145238"/>
                    <a:pt x="2674679" y="146492"/>
                    <a:pt x="2615609" y="148855"/>
                  </a:cubicBezTo>
                  <a:cubicBezTo>
                    <a:pt x="2594344" y="146492"/>
                    <a:pt x="2572961" y="145020"/>
                    <a:pt x="2551814" y="141767"/>
                  </a:cubicBezTo>
                  <a:cubicBezTo>
                    <a:pt x="2522560" y="137267"/>
                    <a:pt x="2511846" y="128231"/>
                    <a:pt x="2480930" y="120502"/>
                  </a:cubicBezTo>
                  <a:cubicBezTo>
                    <a:pt x="2438634" y="109928"/>
                    <a:pt x="2462186" y="115016"/>
                    <a:pt x="2410047" y="106325"/>
                  </a:cubicBezTo>
                  <a:cubicBezTo>
                    <a:pt x="2373039" y="81653"/>
                    <a:pt x="2405221" y="99209"/>
                    <a:pt x="2353340" y="85060"/>
                  </a:cubicBezTo>
                  <a:cubicBezTo>
                    <a:pt x="2338923" y="81128"/>
                    <a:pt x="2324986" y="75609"/>
                    <a:pt x="2310809" y="70883"/>
                  </a:cubicBezTo>
                  <a:lnTo>
                    <a:pt x="2289544" y="63795"/>
                  </a:lnTo>
                  <a:cubicBezTo>
                    <a:pt x="2268387" y="67321"/>
                    <a:pt x="2208042" y="77972"/>
                    <a:pt x="2190307" y="77972"/>
                  </a:cubicBezTo>
                  <a:cubicBezTo>
                    <a:pt x="2164209" y="77972"/>
                    <a:pt x="2138254" y="73932"/>
                    <a:pt x="2112335" y="70883"/>
                  </a:cubicBezTo>
                  <a:cubicBezTo>
                    <a:pt x="2090309" y="68292"/>
                    <a:pt x="2056748" y="61184"/>
                    <a:pt x="2034363" y="56707"/>
                  </a:cubicBezTo>
                  <a:cubicBezTo>
                    <a:pt x="2006009" y="44893"/>
                    <a:pt x="1979170" y="28434"/>
                    <a:pt x="1949302" y="21265"/>
                  </a:cubicBezTo>
                  <a:cubicBezTo>
                    <a:pt x="1861839" y="273"/>
                    <a:pt x="1771833" y="26826"/>
                    <a:pt x="1687033" y="42530"/>
                  </a:cubicBezTo>
                  <a:cubicBezTo>
                    <a:pt x="1679686" y="43891"/>
                    <a:pt x="1672952" y="47565"/>
                    <a:pt x="1665768" y="49618"/>
                  </a:cubicBezTo>
                  <a:cubicBezTo>
                    <a:pt x="1656401" y="52294"/>
                    <a:pt x="1646459" y="53089"/>
                    <a:pt x="1637414" y="56707"/>
                  </a:cubicBezTo>
                  <a:cubicBezTo>
                    <a:pt x="1508501" y="108273"/>
                    <a:pt x="1672851" y="48834"/>
                    <a:pt x="1559442" y="99237"/>
                  </a:cubicBezTo>
                  <a:cubicBezTo>
                    <a:pt x="1550539" y="103194"/>
                    <a:pt x="1540539" y="103962"/>
                    <a:pt x="1531088" y="106325"/>
                  </a:cubicBezTo>
                  <a:cubicBezTo>
                    <a:pt x="1509823" y="101599"/>
                    <a:pt x="1489077" y="92148"/>
                    <a:pt x="1467293" y="92148"/>
                  </a:cubicBezTo>
                  <a:cubicBezTo>
                    <a:pt x="1447809" y="92148"/>
                    <a:pt x="1410586" y="106325"/>
                    <a:pt x="1410586" y="106325"/>
                  </a:cubicBezTo>
                  <a:cubicBezTo>
                    <a:pt x="1403498" y="111051"/>
                    <a:pt x="1397798" y="119654"/>
                    <a:pt x="1389321" y="120502"/>
                  </a:cubicBezTo>
                  <a:cubicBezTo>
                    <a:pt x="1378433" y="121591"/>
                    <a:pt x="1334923" y="114568"/>
                    <a:pt x="1318437" y="106325"/>
                  </a:cubicBezTo>
                  <a:cubicBezTo>
                    <a:pt x="1273972" y="84092"/>
                    <a:pt x="1322662" y="98680"/>
                    <a:pt x="1268819" y="77972"/>
                  </a:cubicBezTo>
                  <a:cubicBezTo>
                    <a:pt x="1245118" y="68857"/>
                    <a:pt x="1196223" y="55851"/>
                    <a:pt x="1169581" y="42530"/>
                  </a:cubicBezTo>
                  <a:cubicBezTo>
                    <a:pt x="1161961" y="38720"/>
                    <a:pt x="1155404" y="33079"/>
                    <a:pt x="1148316" y="28353"/>
                  </a:cubicBezTo>
                  <a:cubicBezTo>
                    <a:pt x="1110511" y="30716"/>
                    <a:pt x="1072572" y="31476"/>
                    <a:pt x="1034902" y="35441"/>
                  </a:cubicBezTo>
                  <a:cubicBezTo>
                    <a:pt x="1027471" y="36223"/>
                    <a:pt x="1019973" y="38570"/>
                    <a:pt x="1013637" y="42530"/>
                  </a:cubicBezTo>
                  <a:cubicBezTo>
                    <a:pt x="986995" y="59181"/>
                    <a:pt x="977886" y="67880"/>
                    <a:pt x="964019" y="92148"/>
                  </a:cubicBezTo>
                  <a:cubicBezTo>
                    <a:pt x="958776" y="101323"/>
                    <a:pt x="955984" y="111903"/>
                    <a:pt x="949842" y="120502"/>
                  </a:cubicBezTo>
                  <a:cubicBezTo>
                    <a:pt x="944015" y="128659"/>
                    <a:pt x="936069" y="135107"/>
                    <a:pt x="928577" y="141767"/>
                  </a:cubicBezTo>
                  <a:cubicBezTo>
                    <a:pt x="914784" y="154027"/>
                    <a:pt x="900810" y="166137"/>
                    <a:pt x="886047" y="177209"/>
                  </a:cubicBezTo>
                  <a:cubicBezTo>
                    <a:pt x="862974" y="194514"/>
                    <a:pt x="835557" y="206433"/>
                    <a:pt x="815163" y="226827"/>
                  </a:cubicBezTo>
                  <a:cubicBezTo>
                    <a:pt x="788615" y="253376"/>
                    <a:pt x="803408" y="244923"/>
                    <a:pt x="772633" y="255181"/>
                  </a:cubicBezTo>
                  <a:cubicBezTo>
                    <a:pt x="765545" y="262269"/>
                    <a:pt x="759709" y="270886"/>
                    <a:pt x="751368" y="276446"/>
                  </a:cubicBezTo>
                  <a:cubicBezTo>
                    <a:pt x="745151" y="280591"/>
                    <a:pt x="735386" y="278250"/>
                    <a:pt x="730102" y="283534"/>
                  </a:cubicBezTo>
                  <a:cubicBezTo>
                    <a:pt x="724818" y="288818"/>
                    <a:pt x="727797" y="299060"/>
                    <a:pt x="723014" y="304800"/>
                  </a:cubicBezTo>
                  <a:cubicBezTo>
                    <a:pt x="715451" y="313876"/>
                    <a:pt x="703631" y="318377"/>
                    <a:pt x="694661" y="326065"/>
                  </a:cubicBezTo>
                  <a:cubicBezTo>
                    <a:pt x="687050" y="332589"/>
                    <a:pt x="680484" y="340242"/>
                    <a:pt x="673395" y="347330"/>
                  </a:cubicBezTo>
                  <a:cubicBezTo>
                    <a:pt x="671032" y="354418"/>
                    <a:pt x="668360" y="361411"/>
                    <a:pt x="666307" y="368595"/>
                  </a:cubicBezTo>
                  <a:cubicBezTo>
                    <a:pt x="663631" y="377962"/>
                    <a:pt x="663250" y="388079"/>
                    <a:pt x="659219" y="396948"/>
                  </a:cubicBezTo>
                  <a:cubicBezTo>
                    <a:pt x="651336" y="414290"/>
                    <a:pt x="640316" y="430027"/>
                    <a:pt x="630865" y="446567"/>
                  </a:cubicBezTo>
                  <a:cubicBezTo>
                    <a:pt x="626139" y="472558"/>
                    <a:pt x="622130" y="498689"/>
                    <a:pt x="616688" y="524539"/>
                  </a:cubicBezTo>
                  <a:cubicBezTo>
                    <a:pt x="612674" y="543605"/>
                    <a:pt x="602512" y="581246"/>
                    <a:pt x="602512" y="581246"/>
                  </a:cubicBezTo>
                  <a:cubicBezTo>
                    <a:pt x="604875" y="602511"/>
                    <a:pt x="599589" y="626132"/>
                    <a:pt x="609600" y="645041"/>
                  </a:cubicBezTo>
                  <a:cubicBezTo>
                    <a:pt x="617772" y="660476"/>
                    <a:pt x="670064" y="707641"/>
                    <a:pt x="694661" y="723014"/>
                  </a:cubicBezTo>
                  <a:cubicBezTo>
                    <a:pt x="703621" y="728614"/>
                    <a:pt x="714307" y="731204"/>
                    <a:pt x="723014" y="737190"/>
                  </a:cubicBezTo>
                  <a:cubicBezTo>
                    <a:pt x="787735" y="781686"/>
                    <a:pt x="804377" y="797817"/>
                    <a:pt x="857693" y="843516"/>
                  </a:cubicBezTo>
                  <a:cubicBezTo>
                    <a:pt x="864781" y="857693"/>
                    <a:pt x="869448" y="873366"/>
                    <a:pt x="878958" y="886046"/>
                  </a:cubicBezTo>
                  <a:cubicBezTo>
                    <a:pt x="884069" y="892861"/>
                    <a:pt x="893678" y="894769"/>
                    <a:pt x="900223" y="900223"/>
                  </a:cubicBezTo>
                  <a:cubicBezTo>
                    <a:pt x="907924" y="906641"/>
                    <a:pt x="913877" y="914964"/>
                    <a:pt x="921488" y="921488"/>
                  </a:cubicBezTo>
                  <a:cubicBezTo>
                    <a:pt x="930458" y="929176"/>
                    <a:pt x="940391" y="935665"/>
                    <a:pt x="949842" y="942753"/>
                  </a:cubicBezTo>
                  <a:cubicBezTo>
                    <a:pt x="974880" y="1005347"/>
                    <a:pt x="948433" y="955521"/>
                    <a:pt x="1006549" y="1013637"/>
                  </a:cubicBezTo>
                  <a:cubicBezTo>
                    <a:pt x="1012573" y="1019661"/>
                    <a:pt x="1014702" y="1028878"/>
                    <a:pt x="1020726" y="1034902"/>
                  </a:cubicBezTo>
                  <a:cubicBezTo>
                    <a:pt x="1037044" y="1051220"/>
                    <a:pt x="1048652" y="1050744"/>
                    <a:pt x="1070344" y="1056167"/>
                  </a:cubicBezTo>
                  <a:cubicBezTo>
                    <a:pt x="1077432" y="1065618"/>
                    <a:pt x="1083255" y="1076167"/>
                    <a:pt x="1091609" y="1084521"/>
                  </a:cubicBezTo>
                  <a:cubicBezTo>
                    <a:pt x="1107013" y="1099925"/>
                    <a:pt x="1128346" y="1109484"/>
                    <a:pt x="1141228" y="1127051"/>
                  </a:cubicBezTo>
                  <a:cubicBezTo>
                    <a:pt x="1154989" y="1145817"/>
                    <a:pt x="1158630" y="1170313"/>
                    <a:pt x="1169581" y="1190846"/>
                  </a:cubicBezTo>
                  <a:cubicBezTo>
                    <a:pt x="1188960" y="1227181"/>
                    <a:pt x="1194439" y="1229880"/>
                    <a:pt x="1219200" y="1254641"/>
                  </a:cubicBezTo>
                  <a:cubicBezTo>
                    <a:pt x="1223926" y="1268818"/>
                    <a:pt x="1227827" y="1283297"/>
                    <a:pt x="1233377" y="1297172"/>
                  </a:cubicBezTo>
                  <a:cubicBezTo>
                    <a:pt x="1237301" y="1306983"/>
                    <a:pt x="1244213" y="1315501"/>
                    <a:pt x="1247554" y="1325525"/>
                  </a:cubicBezTo>
                  <a:cubicBezTo>
                    <a:pt x="1251364" y="1336955"/>
                    <a:pt x="1252279" y="1349153"/>
                    <a:pt x="1254642" y="1360967"/>
                  </a:cubicBezTo>
                  <a:cubicBezTo>
                    <a:pt x="1252279" y="1372781"/>
                    <a:pt x="1253531" y="1385948"/>
                    <a:pt x="1247554" y="1396409"/>
                  </a:cubicBezTo>
                  <a:cubicBezTo>
                    <a:pt x="1243546" y="1403423"/>
                    <a:pt x="1201599" y="1422930"/>
                    <a:pt x="1197935" y="1424762"/>
                  </a:cubicBezTo>
                  <a:cubicBezTo>
                    <a:pt x="1156432" y="1418833"/>
                    <a:pt x="1127404" y="1414160"/>
                    <a:pt x="1084521" y="1410586"/>
                  </a:cubicBezTo>
                  <a:cubicBezTo>
                    <a:pt x="1049123" y="1407636"/>
                    <a:pt x="1013637" y="1405860"/>
                    <a:pt x="978195" y="1403497"/>
                  </a:cubicBezTo>
                  <a:cubicBezTo>
                    <a:pt x="966381" y="1401134"/>
                    <a:pt x="954442" y="1399331"/>
                    <a:pt x="942754" y="1396409"/>
                  </a:cubicBezTo>
                  <a:cubicBezTo>
                    <a:pt x="935505" y="1394597"/>
                    <a:pt x="928858" y="1390549"/>
                    <a:pt x="921488" y="1389321"/>
                  </a:cubicBezTo>
                  <a:cubicBezTo>
                    <a:pt x="900383" y="1385803"/>
                    <a:pt x="878958" y="1384595"/>
                    <a:pt x="857693" y="1382232"/>
                  </a:cubicBezTo>
                  <a:cubicBezTo>
                    <a:pt x="845879" y="1384595"/>
                    <a:pt x="834012" y="1386707"/>
                    <a:pt x="822251" y="1389321"/>
                  </a:cubicBezTo>
                  <a:cubicBezTo>
                    <a:pt x="812741" y="1391434"/>
                    <a:pt x="803483" y="1394666"/>
                    <a:pt x="793898" y="1396409"/>
                  </a:cubicBezTo>
                  <a:cubicBezTo>
                    <a:pt x="777460" y="1399398"/>
                    <a:pt x="760782" y="1400891"/>
                    <a:pt x="744279" y="1403497"/>
                  </a:cubicBezTo>
                  <a:cubicBezTo>
                    <a:pt x="715886" y="1407980"/>
                    <a:pt x="687675" y="1413609"/>
                    <a:pt x="659219" y="1417674"/>
                  </a:cubicBezTo>
                  <a:cubicBezTo>
                    <a:pt x="621503" y="1423062"/>
                    <a:pt x="583386" y="1425588"/>
                    <a:pt x="545805" y="1431851"/>
                  </a:cubicBezTo>
                  <a:cubicBezTo>
                    <a:pt x="526586" y="1435054"/>
                    <a:pt x="508083" y="1441646"/>
                    <a:pt x="489098" y="1446027"/>
                  </a:cubicBezTo>
                  <a:cubicBezTo>
                    <a:pt x="477359" y="1448736"/>
                    <a:pt x="465470" y="1450753"/>
                    <a:pt x="453656" y="1453116"/>
                  </a:cubicBezTo>
                  <a:cubicBezTo>
                    <a:pt x="444205" y="1457842"/>
                    <a:pt x="435015" y="1463131"/>
                    <a:pt x="425302" y="1467293"/>
                  </a:cubicBezTo>
                  <a:cubicBezTo>
                    <a:pt x="418434" y="1470236"/>
                    <a:pt x="410117" y="1470038"/>
                    <a:pt x="404037" y="1474381"/>
                  </a:cubicBezTo>
                  <a:cubicBezTo>
                    <a:pt x="393161" y="1482150"/>
                    <a:pt x="385743" y="1493933"/>
                    <a:pt x="375684" y="1502734"/>
                  </a:cubicBezTo>
                  <a:cubicBezTo>
                    <a:pt x="338445" y="1535319"/>
                    <a:pt x="353640" y="1511914"/>
                    <a:pt x="318977" y="1552353"/>
                  </a:cubicBezTo>
                  <a:cubicBezTo>
                    <a:pt x="313433" y="1558821"/>
                    <a:pt x="310824" y="1567594"/>
                    <a:pt x="304800" y="1573618"/>
                  </a:cubicBezTo>
                  <a:cubicBezTo>
                    <a:pt x="294102" y="1584316"/>
                    <a:pt x="279044" y="1590349"/>
                    <a:pt x="269358" y="1601972"/>
                  </a:cubicBezTo>
                  <a:cubicBezTo>
                    <a:pt x="255088" y="1619096"/>
                    <a:pt x="247456" y="1640972"/>
                    <a:pt x="233916" y="1658679"/>
                  </a:cubicBezTo>
                  <a:cubicBezTo>
                    <a:pt x="112231" y="1817806"/>
                    <a:pt x="134879" y="1793158"/>
                    <a:pt x="56707" y="1871330"/>
                  </a:cubicBezTo>
                  <a:cubicBezTo>
                    <a:pt x="43821" y="1922874"/>
                    <a:pt x="60988" y="1881226"/>
                    <a:pt x="28354" y="1913860"/>
                  </a:cubicBezTo>
                  <a:cubicBezTo>
                    <a:pt x="18334" y="1923880"/>
                    <a:pt x="5560" y="1952359"/>
                    <a:pt x="0" y="1963479"/>
                  </a:cubicBezTo>
                  <a:cubicBezTo>
                    <a:pt x="2363" y="1975293"/>
                    <a:pt x="703" y="1988704"/>
                    <a:pt x="7088" y="1998921"/>
                  </a:cubicBezTo>
                  <a:cubicBezTo>
                    <a:pt x="13349" y="2008939"/>
                    <a:pt x="25424" y="2013925"/>
                    <a:pt x="35442" y="2020186"/>
                  </a:cubicBezTo>
                  <a:cubicBezTo>
                    <a:pt x="74907" y="2044851"/>
                    <a:pt x="51333" y="2026145"/>
                    <a:pt x="92149" y="2041451"/>
                  </a:cubicBezTo>
                  <a:cubicBezTo>
                    <a:pt x="102043" y="2045161"/>
                    <a:pt x="110790" y="2051465"/>
                    <a:pt x="120502" y="2055627"/>
                  </a:cubicBezTo>
                  <a:cubicBezTo>
                    <a:pt x="142714" y="2065146"/>
                    <a:pt x="158802" y="2065555"/>
                    <a:pt x="184298" y="2069804"/>
                  </a:cubicBezTo>
                  <a:cubicBezTo>
                    <a:pt x="202696" y="2075937"/>
                    <a:pt x="224063" y="2082598"/>
                    <a:pt x="241005" y="2091069"/>
                  </a:cubicBezTo>
                  <a:cubicBezTo>
                    <a:pt x="248625" y="2094879"/>
                    <a:pt x="254650" y="2101436"/>
                    <a:pt x="262270" y="2105246"/>
                  </a:cubicBezTo>
                  <a:cubicBezTo>
                    <a:pt x="282063" y="2115142"/>
                    <a:pt x="314874" y="2116811"/>
                    <a:pt x="333154" y="2119423"/>
                  </a:cubicBezTo>
                  <a:cubicBezTo>
                    <a:pt x="352056" y="2126511"/>
                    <a:pt x="370709" y="2134304"/>
                    <a:pt x="389861" y="2140688"/>
                  </a:cubicBezTo>
                  <a:cubicBezTo>
                    <a:pt x="399103" y="2143769"/>
                    <a:pt x="409092" y="2144355"/>
                    <a:pt x="418214" y="2147776"/>
                  </a:cubicBezTo>
                  <a:cubicBezTo>
                    <a:pt x="428108" y="2151486"/>
                    <a:pt x="436855" y="2157791"/>
                    <a:pt x="446568" y="2161953"/>
                  </a:cubicBezTo>
                  <a:cubicBezTo>
                    <a:pt x="453436" y="2164896"/>
                    <a:pt x="460965" y="2166098"/>
                    <a:pt x="467833" y="2169041"/>
                  </a:cubicBezTo>
                  <a:cubicBezTo>
                    <a:pt x="477545" y="2173203"/>
                    <a:pt x="486474" y="2179055"/>
                    <a:pt x="496186" y="2183218"/>
                  </a:cubicBezTo>
                  <a:cubicBezTo>
                    <a:pt x="503054" y="2186161"/>
                    <a:pt x="510267" y="2188254"/>
                    <a:pt x="517451" y="2190307"/>
                  </a:cubicBezTo>
                  <a:cubicBezTo>
                    <a:pt x="547053" y="2198765"/>
                    <a:pt x="554924" y="2198915"/>
                    <a:pt x="588335" y="2204483"/>
                  </a:cubicBezTo>
                  <a:cubicBezTo>
                    <a:pt x="595423" y="2206846"/>
                    <a:pt x="602351" y="2209760"/>
                    <a:pt x="609600" y="2211572"/>
                  </a:cubicBezTo>
                  <a:cubicBezTo>
                    <a:pt x="621288" y="2214494"/>
                    <a:pt x="633761" y="2214430"/>
                    <a:pt x="645042" y="2218660"/>
                  </a:cubicBezTo>
                  <a:cubicBezTo>
                    <a:pt x="653019" y="2221651"/>
                    <a:pt x="658225" y="2230143"/>
                    <a:pt x="666307" y="2232837"/>
                  </a:cubicBezTo>
                  <a:cubicBezTo>
                    <a:pt x="679942" y="2237382"/>
                    <a:pt x="694660" y="2237562"/>
                    <a:pt x="708837" y="2239925"/>
                  </a:cubicBezTo>
                  <a:cubicBezTo>
                    <a:pt x="794016" y="2268318"/>
                    <a:pt x="736445" y="2253317"/>
                    <a:pt x="886047" y="2261190"/>
                  </a:cubicBezTo>
                  <a:cubicBezTo>
                    <a:pt x="902586" y="2263553"/>
                    <a:pt x="919227" y="2265290"/>
                    <a:pt x="935665" y="2268279"/>
                  </a:cubicBezTo>
                  <a:cubicBezTo>
                    <a:pt x="945250" y="2270022"/>
                    <a:pt x="954509" y="2273254"/>
                    <a:pt x="964019" y="2275367"/>
                  </a:cubicBezTo>
                  <a:cubicBezTo>
                    <a:pt x="975780" y="2277980"/>
                    <a:pt x="987647" y="2280092"/>
                    <a:pt x="999461" y="2282455"/>
                  </a:cubicBezTo>
                  <a:cubicBezTo>
                    <a:pt x="1006549" y="2287181"/>
                    <a:pt x="1014181" y="2291178"/>
                    <a:pt x="1020726" y="2296632"/>
                  </a:cubicBezTo>
                  <a:cubicBezTo>
                    <a:pt x="1074768" y="2341668"/>
                    <a:pt x="1039178" y="2344623"/>
                    <a:pt x="1027814" y="2452576"/>
                  </a:cubicBezTo>
                  <a:cubicBezTo>
                    <a:pt x="1025451" y="2535274"/>
                    <a:pt x="1027237" y="2618194"/>
                    <a:pt x="1020726" y="2700669"/>
                  </a:cubicBezTo>
                  <a:cubicBezTo>
                    <a:pt x="1018683" y="2726542"/>
                    <a:pt x="1000353" y="2720651"/>
                    <a:pt x="985284" y="2729023"/>
                  </a:cubicBezTo>
                  <a:cubicBezTo>
                    <a:pt x="970390" y="2737298"/>
                    <a:pt x="954802" y="2745328"/>
                    <a:pt x="942754" y="2757376"/>
                  </a:cubicBezTo>
                  <a:cubicBezTo>
                    <a:pt x="915464" y="2784665"/>
                    <a:pt x="929829" y="2773080"/>
                    <a:pt x="900223" y="2792818"/>
                  </a:cubicBezTo>
                  <a:cubicBezTo>
                    <a:pt x="887436" y="2811999"/>
                    <a:pt x="880863" y="2819955"/>
                    <a:pt x="871870" y="2842437"/>
                  </a:cubicBezTo>
                  <a:cubicBezTo>
                    <a:pt x="866320" y="2856312"/>
                    <a:pt x="857693" y="2884967"/>
                    <a:pt x="857693" y="2884967"/>
                  </a:cubicBezTo>
                  <a:cubicBezTo>
                    <a:pt x="859727" y="2905304"/>
                    <a:pt x="859096" y="2951568"/>
                    <a:pt x="871870" y="2977116"/>
                  </a:cubicBezTo>
                  <a:cubicBezTo>
                    <a:pt x="875680" y="2984736"/>
                    <a:pt x="879395" y="2993059"/>
                    <a:pt x="886047" y="2998381"/>
                  </a:cubicBezTo>
                  <a:cubicBezTo>
                    <a:pt x="891881" y="3003048"/>
                    <a:pt x="900224" y="3003106"/>
                    <a:pt x="907312" y="3005469"/>
                  </a:cubicBezTo>
                  <a:cubicBezTo>
                    <a:pt x="920813" y="3045973"/>
                    <a:pt x="903262" y="3012220"/>
                    <a:pt x="935665" y="3033823"/>
                  </a:cubicBezTo>
                  <a:cubicBezTo>
                    <a:pt x="986721" y="3067861"/>
                    <a:pt x="921534" y="3048009"/>
                    <a:pt x="992372" y="3062176"/>
                  </a:cubicBezTo>
                  <a:cubicBezTo>
                    <a:pt x="999460" y="3066902"/>
                    <a:pt x="1006158" y="3072274"/>
                    <a:pt x="1013637" y="3076353"/>
                  </a:cubicBezTo>
                  <a:cubicBezTo>
                    <a:pt x="1032190" y="3086473"/>
                    <a:pt x="1052760" y="3092985"/>
                    <a:pt x="1070344" y="3104707"/>
                  </a:cubicBezTo>
                  <a:cubicBezTo>
                    <a:pt x="1077432" y="3109432"/>
                    <a:pt x="1083779" y="3115527"/>
                    <a:pt x="1091609" y="3118883"/>
                  </a:cubicBezTo>
                  <a:cubicBezTo>
                    <a:pt x="1100564" y="3122721"/>
                    <a:pt x="1110285" y="3124855"/>
                    <a:pt x="1119963" y="3125972"/>
                  </a:cubicBezTo>
                  <a:cubicBezTo>
                    <a:pt x="1171815" y="3131955"/>
                    <a:pt x="1223954" y="3135120"/>
                    <a:pt x="1275907" y="3140148"/>
                  </a:cubicBezTo>
                  <a:cubicBezTo>
                    <a:pt x="1297203" y="3142209"/>
                    <a:pt x="1318437" y="3144874"/>
                    <a:pt x="1339702" y="3147237"/>
                  </a:cubicBezTo>
                  <a:lnTo>
                    <a:pt x="1446028" y="3140148"/>
                  </a:lnTo>
                  <a:cubicBezTo>
                    <a:pt x="1490906" y="3137508"/>
                    <a:pt x="1535921" y="3136954"/>
                    <a:pt x="1580707" y="3133060"/>
                  </a:cubicBezTo>
                  <a:cubicBezTo>
                    <a:pt x="1590413" y="3132216"/>
                    <a:pt x="1599886" y="3129249"/>
                    <a:pt x="1609061" y="3125972"/>
                  </a:cubicBezTo>
                  <a:cubicBezTo>
                    <a:pt x="1705906" y="3091384"/>
                    <a:pt x="1650179" y="3109215"/>
                    <a:pt x="1722474" y="3076353"/>
                  </a:cubicBezTo>
                  <a:cubicBezTo>
                    <a:pt x="1764512" y="3057245"/>
                    <a:pt x="1757027" y="3062303"/>
                    <a:pt x="1807535" y="3055088"/>
                  </a:cubicBezTo>
                  <a:cubicBezTo>
                    <a:pt x="1860478" y="3037441"/>
                    <a:pt x="1789051" y="3065528"/>
                    <a:pt x="1857154" y="3012558"/>
                  </a:cubicBezTo>
                  <a:cubicBezTo>
                    <a:pt x="1869175" y="3003208"/>
                    <a:pt x="1898351" y="2997940"/>
                    <a:pt x="1913861" y="2991293"/>
                  </a:cubicBezTo>
                  <a:cubicBezTo>
                    <a:pt x="1923573" y="2987131"/>
                    <a:pt x="1932502" y="2981279"/>
                    <a:pt x="1942214" y="2977116"/>
                  </a:cubicBezTo>
                  <a:cubicBezTo>
                    <a:pt x="2015253" y="2945812"/>
                    <a:pt x="1897753" y="3002888"/>
                    <a:pt x="1991833" y="2955851"/>
                  </a:cubicBezTo>
                  <a:cubicBezTo>
                    <a:pt x="1998921" y="2948763"/>
                    <a:pt x="2003972" y="2938734"/>
                    <a:pt x="2013098" y="2934586"/>
                  </a:cubicBezTo>
                  <a:cubicBezTo>
                    <a:pt x="2030836" y="2926523"/>
                    <a:pt x="2050903" y="2925135"/>
                    <a:pt x="2069805" y="2920409"/>
                  </a:cubicBezTo>
                  <a:cubicBezTo>
                    <a:pt x="2105411" y="2911508"/>
                    <a:pt x="2088913" y="2916403"/>
                    <a:pt x="2119423" y="2906232"/>
                  </a:cubicBezTo>
                  <a:cubicBezTo>
                    <a:pt x="2124149" y="2899144"/>
                    <a:pt x="2125980" y="2888777"/>
                    <a:pt x="2133600" y="2884967"/>
                  </a:cubicBezTo>
                  <a:cubicBezTo>
                    <a:pt x="2151027" y="2876253"/>
                    <a:pt x="2190307" y="2870790"/>
                    <a:pt x="2190307" y="2870790"/>
                  </a:cubicBezTo>
                  <a:cubicBezTo>
                    <a:pt x="2197395" y="2866065"/>
                    <a:pt x="2203952" y="2860424"/>
                    <a:pt x="2211572" y="2856614"/>
                  </a:cubicBezTo>
                  <a:cubicBezTo>
                    <a:pt x="2218255" y="2853272"/>
                    <a:pt x="2225653" y="2851578"/>
                    <a:pt x="2232837" y="2849525"/>
                  </a:cubicBezTo>
                  <a:cubicBezTo>
                    <a:pt x="2242204" y="2846849"/>
                    <a:pt x="2251681" y="2844550"/>
                    <a:pt x="2261191" y="2842437"/>
                  </a:cubicBezTo>
                  <a:cubicBezTo>
                    <a:pt x="2272952" y="2839823"/>
                    <a:pt x="2285010" y="2838518"/>
                    <a:pt x="2296633" y="2835348"/>
                  </a:cubicBezTo>
                  <a:cubicBezTo>
                    <a:pt x="2311050" y="2831416"/>
                    <a:pt x="2339163" y="2821172"/>
                    <a:pt x="2339163" y="2821172"/>
                  </a:cubicBezTo>
                  <a:cubicBezTo>
                    <a:pt x="2346251" y="2816446"/>
                    <a:pt x="2352598" y="2810351"/>
                    <a:pt x="2360428" y="2806995"/>
                  </a:cubicBezTo>
                  <a:cubicBezTo>
                    <a:pt x="2369382" y="2803157"/>
                    <a:pt x="2379450" y="2802706"/>
                    <a:pt x="2388781" y="2799907"/>
                  </a:cubicBezTo>
                  <a:cubicBezTo>
                    <a:pt x="2403095" y="2795613"/>
                    <a:pt x="2417135" y="2790456"/>
                    <a:pt x="2431312" y="2785730"/>
                  </a:cubicBezTo>
                  <a:lnTo>
                    <a:pt x="2452577" y="2778641"/>
                  </a:lnTo>
                  <a:lnTo>
                    <a:pt x="2473842" y="2771553"/>
                  </a:lnTo>
                  <a:cubicBezTo>
                    <a:pt x="2530549" y="2733748"/>
                    <a:pt x="2462028" y="2783367"/>
                    <a:pt x="2509284" y="2736111"/>
                  </a:cubicBezTo>
                  <a:cubicBezTo>
                    <a:pt x="2540370" y="2705025"/>
                    <a:pt x="2522783" y="2741312"/>
                    <a:pt x="2551814" y="2700669"/>
                  </a:cubicBezTo>
                  <a:cubicBezTo>
                    <a:pt x="2557956" y="2692071"/>
                    <a:pt x="2560748" y="2681490"/>
                    <a:pt x="2565991" y="2672316"/>
                  </a:cubicBezTo>
                  <a:cubicBezTo>
                    <a:pt x="2570218" y="2664919"/>
                    <a:pt x="2575442" y="2658139"/>
                    <a:pt x="2580168" y="2651051"/>
                  </a:cubicBezTo>
                  <a:lnTo>
                    <a:pt x="2594344" y="2608521"/>
                  </a:lnTo>
                  <a:cubicBezTo>
                    <a:pt x="2596707" y="2601432"/>
                    <a:pt x="2596950" y="2593233"/>
                    <a:pt x="2601433" y="2587255"/>
                  </a:cubicBezTo>
                  <a:lnTo>
                    <a:pt x="2622698" y="2558902"/>
                  </a:lnTo>
                  <a:cubicBezTo>
                    <a:pt x="2634576" y="2511387"/>
                    <a:pt x="2623942" y="2548496"/>
                    <a:pt x="2643963" y="2495107"/>
                  </a:cubicBezTo>
                  <a:cubicBezTo>
                    <a:pt x="2646587" y="2488111"/>
                    <a:pt x="2646766" y="2479962"/>
                    <a:pt x="2651051" y="2473841"/>
                  </a:cubicBezTo>
                  <a:cubicBezTo>
                    <a:pt x="2663543" y="2455995"/>
                    <a:pt x="2680768" y="2441840"/>
                    <a:pt x="2693581" y="2424223"/>
                  </a:cubicBezTo>
                  <a:cubicBezTo>
                    <a:pt x="2743341" y="2355803"/>
                    <a:pt x="2670782" y="2432845"/>
                    <a:pt x="2729023" y="2374604"/>
                  </a:cubicBezTo>
                  <a:cubicBezTo>
                    <a:pt x="2747928" y="2317895"/>
                    <a:pt x="2719571" y="2384057"/>
                    <a:pt x="2757377" y="2346251"/>
                  </a:cubicBezTo>
                  <a:cubicBezTo>
                    <a:pt x="2762660" y="2340968"/>
                    <a:pt x="2761522" y="2331854"/>
                    <a:pt x="2764465" y="2324986"/>
                  </a:cubicBezTo>
                  <a:cubicBezTo>
                    <a:pt x="2796684" y="2249808"/>
                    <a:pt x="2759845" y="2349122"/>
                    <a:pt x="2792819" y="2261190"/>
                  </a:cubicBezTo>
                  <a:cubicBezTo>
                    <a:pt x="2795442" y="2254194"/>
                    <a:pt x="2795240" y="2245759"/>
                    <a:pt x="2799907" y="2239925"/>
                  </a:cubicBezTo>
                  <a:cubicBezTo>
                    <a:pt x="2805229" y="2233273"/>
                    <a:pt x="2814084" y="2230474"/>
                    <a:pt x="2821172" y="2225748"/>
                  </a:cubicBezTo>
                  <a:cubicBezTo>
                    <a:pt x="2837453" y="2160631"/>
                    <a:pt x="2813924" y="2227721"/>
                    <a:pt x="2849526" y="2183218"/>
                  </a:cubicBezTo>
                  <a:cubicBezTo>
                    <a:pt x="2854193" y="2177384"/>
                    <a:pt x="2851751" y="2167626"/>
                    <a:pt x="2856614" y="2161953"/>
                  </a:cubicBezTo>
                  <a:cubicBezTo>
                    <a:pt x="2859124" y="2159025"/>
                    <a:pt x="2901758" y="2124679"/>
                    <a:pt x="2913321" y="2119423"/>
                  </a:cubicBezTo>
                  <a:cubicBezTo>
                    <a:pt x="2931699" y="2111069"/>
                    <a:pt x="2951533" y="2106250"/>
                    <a:pt x="2970028" y="2098158"/>
                  </a:cubicBezTo>
                  <a:cubicBezTo>
                    <a:pt x="2989390" y="2089687"/>
                    <a:pt x="3008480" y="2080453"/>
                    <a:pt x="3026735" y="2069804"/>
                  </a:cubicBezTo>
                  <a:cubicBezTo>
                    <a:pt x="3036939" y="2063851"/>
                    <a:pt x="3044521" y="2053822"/>
                    <a:pt x="3055088" y="2048539"/>
                  </a:cubicBezTo>
                  <a:cubicBezTo>
                    <a:pt x="3063802" y="2044182"/>
                    <a:pt x="3074397" y="2045069"/>
                    <a:pt x="3083442" y="2041451"/>
                  </a:cubicBezTo>
                  <a:cubicBezTo>
                    <a:pt x="3109950" y="2030848"/>
                    <a:pt x="3134906" y="2016612"/>
                    <a:pt x="3161414" y="2006009"/>
                  </a:cubicBezTo>
                  <a:cubicBezTo>
                    <a:pt x="3179061" y="1998950"/>
                    <a:pt x="3216524" y="1995337"/>
                    <a:pt x="3232298" y="1991832"/>
                  </a:cubicBezTo>
                  <a:cubicBezTo>
                    <a:pt x="3260828" y="1985492"/>
                    <a:pt x="3288169" y="1972026"/>
                    <a:pt x="3317358" y="1970567"/>
                  </a:cubicBezTo>
                  <a:cubicBezTo>
                    <a:pt x="3532319" y="1959820"/>
                    <a:pt x="3411836" y="1965005"/>
                    <a:pt x="3678865" y="1956390"/>
                  </a:cubicBezTo>
                  <a:cubicBezTo>
                    <a:pt x="3687453" y="1955609"/>
                    <a:pt x="3761041" y="1952948"/>
                    <a:pt x="3785191" y="1942214"/>
                  </a:cubicBezTo>
                  <a:cubicBezTo>
                    <a:pt x="3797781" y="1936618"/>
                    <a:pt x="3808819" y="1928037"/>
                    <a:pt x="3820633" y="1920948"/>
                  </a:cubicBezTo>
                  <a:cubicBezTo>
                    <a:pt x="3859175" y="1869559"/>
                    <a:pt x="3830032" y="1900987"/>
                    <a:pt x="3912781" y="1850065"/>
                  </a:cubicBezTo>
                  <a:cubicBezTo>
                    <a:pt x="3938435" y="1834278"/>
                    <a:pt x="3952280" y="1820088"/>
                    <a:pt x="3983665" y="1807534"/>
                  </a:cubicBezTo>
                  <a:cubicBezTo>
                    <a:pt x="4001755" y="1800298"/>
                    <a:pt x="4021153" y="1796561"/>
                    <a:pt x="4040372" y="1793358"/>
                  </a:cubicBezTo>
                  <a:lnTo>
                    <a:pt x="4125433" y="1779181"/>
                  </a:lnTo>
                  <a:cubicBezTo>
                    <a:pt x="4144178" y="1771683"/>
                    <a:pt x="4162682" y="1763476"/>
                    <a:pt x="4182140" y="1757916"/>
                  </a:cubicBezTo>
                  <a:cubicBezTo>
                    <a:pt x="4191507" y="1755240"/>
                    <a:pt x="4201042" y="1753190"/>
                    <a:pt x="4210493" y="1750827"/>
                  </a:cubicBezTo>
                  <a:cubicBezTo>
                    <a:pt x="4264837" y="1753190"/>
                    <a:pt x="4319130" y="1757916"/>
                    <a:pt x="4373526" y="1757916"/>
                  </a:cubicBezTo>
                  <a:cubicBezTo>
                    <a:pt x="4390233" y="1757916"/>
                    <a:pt x="4406761" y="1754104"/>
                    <a:pt x="4423144" y="1750827"/>
                  </a:cubicBezTo>
                  <a:cubicBezTo>
                    <a:pt x="4482241" y="1739007"/>
                    <a:pt x="4394509" y="1746691"/>
                    <a:pt x="4479851" y="1736651"/>
                  </a:cubicBezTo>
                  <a:cubicBezTo>
                    <a:pt x="4548266" y="1728602"/>
                    <a:pt x="4616893" y="1722474"/>
                    <a:pt x="4685414" y="1715386"/>
                  </a:cubicBezTo>
                  <a:cubicBezTo>
                    <a:pt x="4692502" y="1710660"/>
                    <a:pt x="4698460" y="1703451"/>
                    <a:pt x="4706679" y="1701209"/>
                  </a:cubicBezTo>
                  <a:cubicBezTo>
                    <a:pt x="4750018" y="1689389"/>
                    <a:pt x="4770793" y="1693760"/>
                    <a:pt x="4813005" y="1701209"/>
                  </a:cubicBezTo>
                  <a:cubicBezTo>
                    <a:pt x="4836734" y="1705396"/>
                    <a:pt x="4883888" y="1715386"/>
                    <a:pt x="4883888" y="1715386"/>
                  </a:cubicBezTo>
                  <a:cubicBezTo>
                    <a:pt x="4907516" y="1713023"/>
                    <a:pt x="4931302" y="1711908"/>
                    <a:pt x="4954772" y="1708297"/>
                  </a:cubicBezTo>
                  <a:cubicBezTo>
                    <a:pt x="4964019" y="1706874"/>
                    <a:pt x="5010123" y="1687484"/>
                    <a:pt x="5011479" y="1687032"/>
                  </a:cubicBezTo>
                  <a:cubicBezTo>
                    <a:pt x="5020721" y="1683951"/>
                    <a:pt x="5030382" y="1682307"/>
                    <a:pt x="5039833" y="1679944"/>
                  </a:cubicBezTo>
                  <a:cubicBezTo>
                    <a:pt x="5070549" y="1684670"/>
                    <a:pt x="5101436" y="1688394"/>
                    <a:pt x="5131981" y="1694121"/>
                  </a:cubicBezTo>
                  <a:cubicBezTo>
                    <a:pt x="5139325" y="1695498"/>
                    <a:pt x="5146062" y="1699156"/>
                    <a:pt x="5153247" y="1701209"/>
                  </a:cubicBezTo>
                  <a:cubicBezTo>
                    <a:pt x="5215517" y="1718999"/>
                    <a:pt x="5151904" y="1698398"/>
                    <a:pt x="5202865" y="1715386"/>
                  </a:cubicBezTo>
                  <a:cubicBezTo>
                    <a:pt x="5209953" y="1708298"/>
                    <a:pt x="5218569" y="1702462"/>
                    <a:pt x="5224130" y="1694121"/>
                  </a:cubicBezTo>
                  <a:cubicBezTo>
                    <a:pt x="5228275" y="1687904"/>
                    <a:pt x="5227877" y="1679538"/>
                    <a:pt x="5231219" y="1672855"/>
                  </a:cubicBezTo>
                  <a:cubicBezTo>
                    <a:pt x="5235029" y="1665235"/>
                    <a:pt x="5240670" y="1658678"/>
                    <a:pt x="5245395" y="1651590"/>
                  </a:cubicBezTo>
                  <a:cubicBezTo>
                    <a:pt x="5238247" y="1551507"/>
                    <a:pt x="5229581" y="1481883"/>
                    <a:pt x="5245395" y="1375144"/>
                  </a:cubicBezTo>
                  <a:cubicBezTo>
                    <a:pt x="5246644" y="1366717"/>
                    <a:pt x="5259572" y="1365693"/>
                    <a:pt x="5266661" y="1360967"/>
                  </a:cubicBezTo>
                  <a:cubicBezTo>
                    <a:pt x="5269024" y="1353879"/>
                    <a:pt x="5268966" y="1345442"/>
                    <a:pt x="5273749" y="1339702"/>
                  </a:cubicBezTo>
                  <a:cubicBezTo>
                    <a:pt x="5290254" y="1319896"/>
                    <a:pt x="5302169" y="1318415"/>
                    <a:pt x="5323368" y="1311348"/>
                  </a:cubicBezTo>
                  <a:cubicBezTo>
                    <a:pt x="5332002" y="1299836"/>
                    <a:pt x="5351721" y="1279771"/>
                    <a:pt x="5351721" y="1261730"/>
                  </a:cubicBezTo>
                  <a:cubicBezTo>
                    <a:pt x="5351721" y="1251988"/>
                    <a:pt x="5347309" y="1242743"/>
                    <a:pt x="5344633" y="1233376"/>
                  </a:cubicBezTo>
                  <a:cubicBezTo>
                    <a:pt x="5342580" y="1226192"/>
                    <a:pt x="5342212" y="1217945"/>
                    <a:pt x="5337544" y="1212111"/>
                  </a:cubicBezTo>
                  <a:cubicBezTo>
                    <a:pt x="5332222" y="1205459"/>
                    <a:pt x="5323094" y="1203046"/>
                    <a:pt x="5316279" y="1197934"/>
                  </a:cubicBezTo>
                  <a:cubicBezTo>
                    <a:pt x="5313606" y="1195929"/>
                    <a:pt x="5319823" y="1170762"/>
                    <a:pt x="5316279" y="1155404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4940340" y="111796"/>
            <a:ext cx="985539" cy="923106"/>
            <a:chOff x="4940340" y="111796"/>
            <a:chExt cx="985539" cy="923106"/>
          </a:xfrm>
        </p:grpSpPr>
        <p:sp>
          <p:nvSpPr>
            <p:cNvPr id="11" name="Étoile à 5 branches 10"/>
            <p:cNvSpPr/>
            <p:nvPr/>
          </p:nvSpPr>
          <p:spPr>
            <a:xfrm>
              <a:off x="5040117" y="202301"/>
              <a:ext cx="746679" cy="681938"/>
            </a:xfrm>
            <a:prstGeom prst="star5">
              <a:avLst>
                <a:gd name="adj" fmla="val 18025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Forme libre 28"/>
            <p:cNvSpPr/>
            <p:nvPr/>
          </p:nvSpPr>
          <p:spPr>
            <a:xfrm>
              <a:off x="4940340" y="111796"/>
              <a:ext cx="985539" cy="923106"/>
            </a:xfrm>
            <a:custGeom>
              <a:avLst/>
              <a:gdLst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90879 w 985539"/>
                <a:gd name="connsiteY9" fmla="*/ 228446 h 923106"/>
                <a:gd name="connsiteX10" fmla="*/ 283790 w 985539"/>
                <a:gd name="connsiteY10" fmla="*/ 327683 h 923106"/>
                <a:gd name="connsiteX11" fmla="*/ 248348 w 985539"/>
                <a:gd name="connsiteY11" fmla="*/ 320595 h 923106"/>
                <a:gd name="connsiteX12" fmla="*/ 227083 w 985539"/>
                <a:gd name="connsiteY12" fmla="*/ 313506 h 923106"/>
                <a:gd name="connsiteX13" fmla="*/ 205818 w 985539"/>
                <a:gd name="connsiteY13" fmla="*/ 299330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90879 w 985539"/>
                <a:gd name="connsiteY9" fmla="*/ 228446 h 923106"/>
                <a:gd name="connsiteX10" fmla="*/ 283790 w 985539"/>
                <a:gd name="connsiteY10" fmla="*/ 327683 h 923106"/>
                <a:gd name="connsiteX11" fmla="*/ 248348 w 985539"/>
                <a:gd name="connsiteY11" fmla="*/ 320595 h 923106"/>
                <a:gd name="connsiteX12" fmla="*/ 170376 w 985539"/>
                <a:gd name="connsiteY12" fmla="*/ 171739 h 923106"/>
                <a:gd name="connsiteX13" fmla="*/ 205818 w 985539"/>
                <a:gd name="connsiteY13" fmla="*/ 299330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90879 w 985539"/>
                <a:gd name="connsiteY9" fmla="*/ 228446 h 923106"/>
                <a:gd name="connsiteX10" fmla="*/ 283790 w 985539"/>
                <a:gd name="connsiteY10" fmla="*/ 327683 h 923106"/>
                <a:gd name="connsiteX11" fmla="*/ 248348 w 985539"/>
                <a:gd name="connsiteY11" fmla="*/ 320595 h 923106"/>
                <a:gd name="connsiteX12" fmla="*/ 170376 w 985539"/>
                <a:gd name="connsiteY12" fmla="*/ 171739 h 923106"/>
                <a:gd name="connsiteX13" fmla="*/ 149111 w 985539"/>
                <a:gd name="connsiteY13" fmla="*/ 207181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48349 w 985539"/>
                <a:gd name="connsiteY9" fmla="*/ 107944 h 923106"/>
                <a:gd name="connsiteX10" fmla="*/ 283790 w 985539"/>
                <a:gd name="connsiteY10" fmla="*/ 327683 h 923106"/>
                <a:gd name="connsiteX11" fmla="*/ 248348 w 985539"/>
                <a:gd name="connsiteY11" fmla="*/ 320595 h 923106"/>
                <a:gd name="connsiteX12" fmla="*/ 170376 w 985539"/>
                <a:gd name="connsiteY12" fmla="*/ 171739 h 923106"/>
                <a:gd name="connsiteX13" fmla="*/ 149111 w 985539"/>
                <a:gd name="connsiteY13" fmla="*/ 207181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48349 w 985539"/>
                <a:gd name="connsiteY9" fmla="*/ 107944 h 923106"/>
                <a:gd name="connsiteX10" fmla="*/ 283790 w 985539"/>
                <a:gd name="connsiteY10" fmla="*/ 327683 h 923106"/>
                <a:gd name="connsiteX11" fmla="*/ 142023 w 985539"/>
                <a:gd name="connsiteY11" fmla="*/ 263888 h 923106"/>
                <a:gd name="connsiteX12" fmla="*/ 170376 w 985539"/>
                <a:gd name="connsiteY12" fmla="*/ 171739 h 923106"/>
                <a:gd name="connsiteX13" fmla="*/ 149111 w 985539"/>
                <a:gd name="connsiteY13" fmla="*/ 207181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48349 w 985539"/>
                <a:gd name="connsiteY9" fmla="*/ 107944 h 923106"/>
                <a:gd name="connsiteX10" fmla="*/ 283790 w 985539"/>
                <a:gd name="connsiteY10" fmla="*/ 327683 h 923106"/>
                <a:gd name="connsiteX11" fmla="*/ 142023 w 985539"/>
                <a:gd name="connsiteY11" fmla="*/ 263888 h 923106"/>
                <a:gd name="connsiteX12" fmla="*/ 170376 w 985539"/>
                <a:gd name="connsiteY12" fmla="*/ 171739 h 923106"/>
                <a:gd name="connsiteX13" fmla="*/ 149111 w 985539"/>
                <a:gd name="connsiteY13" fmla="*/ 207181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48349 w 985539"/>
                <a:gd name="connsiteY9" fmla="*/ 107944 h 923106"/>
                <a:gd name="connsiteX10" fmla="*/ 248348 w 985539"/>
                <a:gd name="connsiteY10" fmla="*/ 221357 h 923106"/>
                <a:gd name="connsiteX11" fmla="*/ 142023 w 985539"/>
                <a:gd name="connsiteY11" fmla="*/ 263888 h 923106"/>
                <a:gd name="connsiteX12" fmla="*/ 170376 w 985539"/>
                <a:gd name="connsiteY12" fmla="*/ 171739 h 923106"/>
                <a:gd name="connsiteX13" fmla="*/ 149111 w 985539"/>
                <a:gd name="connsiteY13" fmla="*/ 207181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69532 w 985539"/>
                <a:gd name="connsiteY9" fmla="*/ 171493 h 923106"/>
                <a:gd name="connsiteX10" fmla="*/ 248348 w 985539"/>
                <a:gd name="connsiteY10" fmla="*/ 221357 h 923106"/>
                <a:gd name="connsiteX11" fmla="*/ 142023 w 985539"/>
                <a:gd name="connsiteY11" fmla="*/ 263888 h 923106"/>
                <a:gd name="connsiteX12" fmla="*/ 170376 w 985539"/>
                <a:gd name="connsiteY12" fmla="*/ 171739 h 923106"/>
                <a:gd name="connsiteX13" fmla="*/ 149111 w 985539"/>
                <a:gd name="connsiteY13" fmla="*/ 207181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69532 w 985539"/>
                <a:gd name="connsiteY9" fmla="*/ 171493 h 923106"/>
                <a:gd name="connsiteX10" fmla="*/ 248348 w 985539"/>
                <a:gd name="connsiteY10" fmla="*/ 221357 h 923106"/>
                <a:gd name="connsiteX11" fmla="*/ 142023 w 985539"/>
                <a:gd name="connsiteY11" fmla="*/ 263888 h 923106"/>
                <a:gd name="connsiteX12" fmla="*/ 226864 w 985539"/>
                <a:gd name="connsiteY12" fmla="*/ 242349 h 923106"/>
                <a:gd name="connsiteX13" fmla="*/ 149111 w 985539"/>
                <a:gd name="connsiteY13" fmla="*/ 207181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69532 w 985539"/>
                <a:gd name="connsiteY9" fmla="*/ 171493 h 923106"/>
                <a:gd name="connsiteX10" fmla="*/ 248348 w 985539"/>
                <a:gd name="connsiteY10" fmla="*/ 221357 h 923106"/>
                <a:gd name="connsiteX11" fmla="*/ 142023 w 985539"/>
                <a:gd name="connsiteY11" fmla="*/ 263888 h 923106"/>
                <a:gd name="connsiteX12" fmla="*/ 226864 w 985539"/>
                <a:gd name="connsiteY12" fmla="*/ 242349 h 923106"/>
                <a:gd name="connsiteX13" fmla="*/ 180886 w 985539"/>
                <a:gd name="connsiteY13" fmla="*/ 256608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80123 w 985539"/>
                <a:gd name="connsiteY9" fmla="*/ 206798 h 923106"/>
                <a:gd name="connsiteX10" fmla="*/ 248348 w 985539"/>
                <a:gd name="connsiteY10" fmla="*/ 221357 h 923106"/>
                <a:gd name="connsiteX11" fmla="*/ 142023 w 985539"/>
                <a:gd name="connsiteY11" fmla="*/ 263888 h 923106"/>
                <a:gd name="connsiteX12" fmla="*/ 226864 w 985539"/>
                <a:gd name="connsiteY12" fmla="*/ 242349 h 923106"/>
                <a:gd name="connsiteX13" fmla="*/ 180886 w 985539"/>
                <a:gd name="connsiteY13" fmla="*/ 256608 h 923106"/>
                <a:gd name="connsiteX14" fmla="*/ 156200 w 985539"/>
                <a:gd name="connsiteY14" fmla="*/ 292241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  <a:gd name="connsiteX0" fmla="*/ 567325 w 985539"/>
                <a:gd name="connsiteY0" fmla="*/ 1618 h 923106"/>
                <a:gd name="connsiteX1" fmla="*/ 503530 w 985539"/>
                <a:gd name="connsiteY1" fmla="*/ 8706 h 923106"/>
                <a:gd name="connsiteX2" fmla="*/ 482265 w 985539"/>
                <a:gd name="connsiteY2" fmla="*/ 22883 h 923106"/>
                <a:gd name="connsiteX3" fmla="*/ 439734 w 985539"/>
                <a:gd name="connsiteY3" fmla="*/ 44148 h 923106"/>
                <a:gd name="connsiteX4" fmla="*/ 390116 w 985539"/>
                <a:gd name="connsiteY4" fmla="*/ 86678 h 923106"/>
                <a:gd name="connsiteX5" fmla="*/ 361762 w 985539"/>
                <a:gd name="connsiteY5" fmla="*/ 93767 h 923106"/>
                <a:gd name="connsiteX6" fmla="*/ 340497 w 985539"/>
                <a:gd name="connsiteY6" fmla="*/ 100855 h 923106"/>
                <a:gd name="connsiteX7" fmla="*/ 326320 w 985539"/>
                <a:gd name="connsiteY7" fmla="*/ 129209 h 923106"/>
                <a:gd name="connsiteX8" fmla="*/ 312144 w 985539"/>
                <a:gd name="connsiteY8" fmla="*/ 185916 h 923106"/>
                <a:gd name="connsiteX9" fmla="*/ 280123 w 985539"/>
                <a:gd name="connsiteY9" fmla="*/ 206798 h 923106"/>
                <a:gd name="connsiteX10" fmla="*/ 248348 w 985539"/>
                <a:gd name="connsiteY10" fmla="*/ 221357 h 923106"/>
                <a:gd name="connsiteX11" fmla="*/ 142023 w 985539"/>
                <a:gd name="connsiteY11" fmla="*/ 263888 h 923106"/>
                <a:gd name="connsiteX12" fmla="*/ 226864 w 985539"/>
                <a:gd name="connsiteY12" fmla="*/ 242349 h 923106"/>
                <a:gd name="connsiteX13" fmla="*/ 180886 w 985539"/>
                <a:gd name="connsiteY13" fmla="*/ 256608 h 923106"/>
                <a:gd name="connsiteX14" fmla="*/ 106773 w 985539"/>
                <a:gd name="connsiteY14" fmla="*/ 281650 h 923106"/>
                <a:gd name="connsiteX15" fmla="*/ 56962 w 985539"/>
                <a:gd name="connsiteY15" fmla="*/ 306418 h 923106"/>
                <a:gd name="connsiteX16" fmla="*/ 35697 w 985539"/>
                <a:gd name="connsiteY16" fmla="*/ 320595 h 923106"/>
                <a:gd name="connsiteX17" fmla="*/ 14432 w 985539"/>
                <a:gd name="connsiteY17" fmla="*/ 348948 h 923106"/>
                <a:gd name="connsiteX18" fmla="*/ 255 w 985539"/>
                <a:gd name="connsiteY18" fmla="*/ 391478 h 923106"/>
                <a:gd name="connsiteX19" fmla="*/ 7344 w 985539"/>
                <a:gd name="connsiteY19" fmla="*/ 441097 h 923106"/>
                <a:gd name="connsiteX20" fmla="*/ 14432 w 985539"/>
                <a:gd name="connsiteY20" fmla="*/ 469451 h 923106"/>
                <a:gd name="connsiteX21" fmla="*/ 28609 w 985539"/>
                <a:gd name="connsiteY21" fmla="*/ 568688 h 923106"/>
                <a:gd name="connsiteX22" fmla="*/ 35697 w 985539"/>
                <a:gd name="connsiteY22" fmla="*/ 646660 h 923106"/>
                <a:gd name="connsiteX23" fmla="*/ 64051 w 985539"/>
                <a:gd name="connsiteY23" fmla="*/ 689190 h 923106"/>
                <a:gd name="connsiteX24" fmla="*/ 78227 w 985539"/>
                <a:gd name="connsiteY24" fmla="*/ 710455 h 923106"/>
                <a:gd name="connsiteX25" fmla="*/ 120758 w 985539"/>
                <a:gd name="connsiteY25" fmla="*/ 724632 h 923106"/>
                <a:gd name="connsiteX26" fmla="*/ 142023 w 985539"/>
                <a:gd name="connsiteY26" fmla="*/ 745897 h 923106"/>
                <a:gd name="connsiteX27" fmla="*/ 149111 w 985539"/>
                <a:gd name="connsiteY27" fmla="*/ 767162 h 923106"/>
                <a:gd name="connsiteX28" fmla="*/ 170376 w 985539"/>
                <a:gd name="connsiteY28" fmla="*/ 774251 h 923106"/>
                <a:gd name="connsiteX29" fmla="*/ 191641 w 985539"/>
                <a:gd name="connsiteY29" fmla="*/ 788427 h 923106"/>
                <a:gd name="connsiteX30" fmla="*/ 198730 w 985539"/>
                <a:gd name="connsiteY30" fmla="*/ 809692 h 923106"/>
                <a:gd name="connsiteX31" fmla="*/ 241260 w 985539"/>
                <a:gd name="connsiteY31" fmla="*/ 838046 h 923106"/>
                <a:gd name="connsiteX32" fmla="*/ 283790 w 985539"/>
                <a:gd name="connsiteY32" fmla="*/ 873488 h 923106"/>
                <a:gd name="connsiteX33" fmla="*/ 368851 w 985539"/>
                <a:gd name="connsiteY33" fmla="*/ 866399 h 923106"/>
                <a:gd name="connsiteX34" fmla="*/ 425558 w 985539"/>
                <a:gd name="connsiteY34" fmla="*/ 852223 h 923106"/>
                <a:gd name="connsiteX35" fmla="*/ 461000 w 985539"/>
                <a:gd name="connsiteY35" fmla="*/ 845134 h 923106"/>
                <a:gd name="connsiteX36" fmla="*/ 524795 w 985539"/>
                <a:gd name="connsiteY36" fmla="*/ 859311 h 923106"/>
                <a:gd name="connsiteX37" fmla="*/ 574413 w 985539"/>
                <a:gd name="connsiteY37" fmla="*/ 873488 h 923106"/>
                <a:gd name="connsiteX38" fmla="*/ 645297 w 985539"/>
                <a:gd name="connsiteY38" fmla="*/ 901841 h 923106"/>
                <a:gd name="connsiteX39" fmla="*/ 694916 w 985539"/>
                <a:gd name="connsiteY39" fmla="*/ 923106 h 923106"/>
                <a:gd name="connsiteX40" fmla="*/ 723269 w 985539"/>
                <a:gd name="connsiteY40" fmla="*/ 916018 h 923106"/>
                <a:gd name="connsiteX41" fmla="*/ 751623 w 985539"/>
                <a:gd name="connsiteY41" fmla="*/ 901841 h 923106"/>
                <a:gd name="connsiteX42" fmla="*/ 765800 w 985539"/>
                <a:gd name="connsiteY42" fmla="*/ 859311 h 923106"/>
                <a:gd name="connsiteX43" fmla="*/ 779976 w 985539"/>
                <a:gd name="connsiteY43" fmla="*/ 809692 h 923106"/>
                <a:gd name="connsiteX44" fmla="*/ 787065 w 985539"/>
                <a:gd name="connsiteY44" fmla="*/ 788427 h 923106"/>
                <a:gd name="connsiteX45" fmla="*/ 794153 w 985539"/>
                <a:gd name="connsiteY45" fmla="*/ 760074 h 923106"/>
                <a:gd name="connsiteX46" fmla="*/ 815418 w 985539"/>
                <a:gd name="connsiteY46" fmla="*/ 752985 h 923106"/>
                <a:gd name="connsiteX47" fmla="*/ 822507 w 985539"/>
                <a:gd name="connsiteY47" fmla="*/ 731720 h 923106"/>
                <a:gd name="connsiteX48" fmla="*/ 836683 w 985539"/>
                <a:gd name="connsiteY48" fmla="*/ 710455 h 923106"/>
                <a:gd name="connsiteX49" fmla="*/ 843772 w 985539"/>
                <a:gd name="connsiteY49" fmla="*/ 682102 h 923106"/>
                <a:gd name="connsiteX50" fmla="*/ 850860 w 985539"/>
                <a:gd name="connsiteY50" fmla="*/ 660837 h 923106"/>
                <a:gd name="connsiteX51" fmla="*/ 865037 w 985539"/>
                <a:gd name="connsiteY51" fmla="*/ 611218 h 923106"/>
                <a:gd name="connsiteX52" fmla="*/ 879213 w 985539"/>
                <a:gd name="connsiteY52" fmla="*/ 582864 h 923106"/>
                <a:gd name="connsiteX53" fmla="*/ 886302 w 985539"/>
                <a:gd name="connsiteY53" fmla="*/ 547423 h 923106"/>
                <a:gd name="connsiteX54" fmla="*/ 928832 w 985539"/>
                <a:gd name="connsiteY54" fmla="*/ 462362 h 923106"/>
                <a:gd name="connsiteX55" fmla="*/ 950097 w 985539"/>
                <a:gd name="connsiteY55" fmla="*/ 455274 h 923106"/>
                <a:gd name="connsiteX56" fmla="*/ 964274 w 985539"/>
                <a:gd name="connsiteY56" fmla="*/ 434009 h 923106"/>
                <a:gd name="connsiteX57" fmla="*/ 985539 w 985539"/>
                <a:gd name="connsiteY57" fmla="*/ 391478 h 923106"/>
                <a:gd name="connsiteX58" fmla="*/ 971362 w 985539"/>
                <a:gd name="connsiteY58" fmla="*/ 370213 h 923106"/>
                <a:gd name="connsiteX59" fmla="*/ 964274 w 985539"/>
                <a:gd name="connsiteY59" fmla="*/ 348948 h 923106"/>
                <a:gd name="connsiteX60" fmla="*/ 935920 w 985539"/>
                <a:gd name="connsiteY60" fmla="*/ 327683 h 923106"/>
                <a:gd name="connsiteX61" fmla="*/ 907567 w 985539"/>
                <a:gd name="connsiteY61" fmla="*/ 285153 h 923106"/>
                <a:gd name="connsiteX62" fmla="*/ 893390 w 985539"/>
                <a:gd name="connsiteY62" fmla="*/ 263888 h 923106"/>
                <a:gd name="connsiteX63" fmla="*/ 872125 w 985539"/>
                <a:gd name="connsiteY63" fmla="*/ 256799 h 923106"/>
                <a:gd name="connsiteX64" fmla="*/ 850860 w 985539"/>
                <a:gd name="connsiteY64" fmla="*/ 221357 h 923106"/>
                <a:gd name="connsiteX65" fmla="*/ 836683 w 985539"/>
                <a:gd name="connsiteY65" fmla="*/ 200092 h 923106"/>
                <a:gd name="connsiteX66" fmla="*/ 808330 w 985539"/>
                <a:gd name="connsiteY66" fmla="*/ 178827 h 923106"/>
                <a:gd name="connsiteX67" fmla="*/ 772888 w 985539"/>
                <a:gd name="connsiteY67" fmla="*/ 122120 h 923106"/>
                <a:gd name="connsiteX68" fmla="*/ 765800 w 985539"/>
                <a:gd name="connsiteY68" fmla="*/ 93767 h 923106"/>
                <a:gd name="connsiteX69" fmla="*/ 744534 w 985539"/>
                <a:gd name="connsiteY69" fmla="*/ 86678 h 923106"/>
                <a:gd name="connsiteX70" fmla="*/ 680739 w 985539"/>
                <a:gd name="connsiteY70" fmla="*/ 51237 h 923106"/>
                <a:gd name="connsiteX71" fmla="*/ 609855 w 985539"/>
                <a:gd name="connsiteY71" fmla="*/ 44148 h 923106"/>
                <a:gd name="connsiteX72" fmla="*/ 581502 w 985539"/>
                <a:gd name="connsiteY72" fmla="*/ 37060 h 923106"/>
                <a:gd name="connsiteX73" fmla="*/ 567325 w 985539"/>
                <a:gd name="connsiteY73" fmla="*/ 1618 h 923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985539" h="923106">
                  <a:moveTo>
                    <a:pt x="567325" y="1618"/>
                  </a:moveTo>
                  <a:cubicBezTo>
                    <a:pt x="554330" y="-3108"/>
                    <a:pt x="524287" y="3517"/>
                    <a:pt x="503530" y="8706"/>
                  </a:cubicBezTo>
                  <a:cubicBezTo>
                    <a:pt x="495265" y="10772"/>
                    <a:pt x="489712" y="18746"/>
                    <a:pt x="482265" y="22883"/>
                  </a:cubicBezTo>
                  <a:cubicBezTo>
                    <a:pt x="468409" y="30581"/>
                    <a:pt x="453911" y="37060"/>
                    <a:pt x="439734" y="44148"/>
                  </a:cubicBezTo>
                  <a:cubicBezTo>
                    <a:pt x="425547" y="58335"/>
                    <a:pt x="408302" y="77585"/>
                    <a:pt x="390116" y="86678"/>
                  </a:cubicBezTo>
                  <a:cubicBezTo>
                    <a:pt x="381402" y="91035"/>
                    <a:pt x="371129" y="91091"/>
                    <a:pt x="361762" y="93767"/>
                  </a:cubicBezTo>
                  <a:cubicBezTo>
                    <a:pt x="354578" y="95820"/>
                    <a:pt x="347585" y="98492"/>
                    <a:pt x="340497" y="100855"/>
                  </a:cubicBezTo>
                  <a:cubicBezTo>
                    <a:pt x="335771" y="110306"/>
                    <a:pt x="329661" y="119184"/>
                    <a:pt x="326320" y="129209"/>
                  </a:cubicBezTo>
                  <a:cubicBezTo>
                    <a:pt x="320159" y="147693"/>
                    <a:pt x="319843" y="172985"/>
                    <a:pt x="312144" y="185916"/>
                  </a:cubicBezTo>
                  <a:cubicBezTo>
                    <a:pt x="304445" y="198847"/>
                    <a:pt x="301388" y="232789"/>
                    <a:pt x="280123" y="206798"/>
                  </a:cubicBezTo>
                  <a:cubicBezTo>
                    <a:pt x="277760" y="239877"/>
                    <a:pt x="271365" y="211842"/>
                    <a:pt x="248348" y="221357"/>
                  </a:cubicBezTo>
                  <a:cubicBezTo>
                    <a:pt x="225331" y="230872"/>
                    <a:pt x="145604" y="260389"/>
                    <a:pt x="142023" y="263888"/>
                  </a:cubicBezTo>
                  <a:cubicBezTo>
                    <a:pt x="138442" y="267387"/>
                    <a:pt x="220387" y="243562"/>
                    <a:pt x="226864" y="242349"/>
                  </a:cubicBezTo>
                  <a:cubicBezTo>
                    <a:pt x="233341" y="241136"/>
                    <a:pt x="200901" y="250058"/>
                    <a:pt x="180886" y="256608"/>
                  </a:cubicBezTo>
                  <a:cubicBezTo>
                    <a:pt x="160871" y="263158"/>
                    <a:pt x="123312" y="284013"/>
                    <a:pt x="106773" y="281650"/>
                  </a:cubicBezTo>
                  <a:cubicBezTo>
                    <a:pt x="86861" y="283460"/>
                    <a:pt x="68808" y="299927"/>
                    <a:pt x="56962" y="306418"/>
                  </a:cubicBezTo>
                  <a:cubicBezTo>
                    <a:pt x="45116" y="312909"/>
                    <a:pt x="41721" y="314571"/>
                    <a:pt x="35697" y="320595"/>
                  </a:cubicBezTo>
                  <a:cubicBezTo>
                    <a:pt x="27343" y="328949"/>
                    <a:pt x="21520" y="339497"/>
                    <a:pt x="14432" y="348948"/>
                  </a:cubicBezTo>
                  <a:cubicBezTo>
                    <a:pt x="9706" y="363125"/>
                    <a:pt x="-1859" y="376685"/>
                    <a:pt x="255" y="391478"/>
                  </a:cubicBezTo>
                  <a:cubicBezTo>
                    <a:pt x="2618" y="408018"/>
                    <a:pt x="4355" y="424659"/>
                    <a:pt x="7344" y="441097"/>
                  </a:cubicBezTo>
                  <a:cubicBezTo>
                    <a:pt x="9087" y="450682"/>
                    <a:pt x="12830" y="459841"/>
                    <a:pt x="14432" y="469451"/>
                  </a:cubicBezTo>
                  <a:cubicBezTo>
                    <a:pt x="19925" y="502411"/>
                    <a:pt x="24628" y="535511"/>
                    <a:pt x="28609" y="568688"/>
                  </a:cubicBezTo>
                  <a:cubicBezTo>
                    <a:pt x="31718" y="594600"/>
                    <a:pt x="28333" y="621623"/>
                    <a:pt x="35697" y="646660"/>
                  </a:cubicBezTo>
                  <a:cubicBezTo>
                    <a:pt x="40505" y="663006"/>
                    <a:pt x="54600" y="675013"/>
                    <a:pt x="64051" y="689190"/>
                  </a:cubicBezTo>
                  <a:cubicBezTo>
                    <a:pt x="68776" y="696278"/>
                    <a:pt x="70145" y="707761"/>
                    <a:pt x="78227" y="710455"/>
                  </a:cubicBezTo>
                  <a:lnTo>
                    <a:pt x="120758" y="724632"/>
                  </a:lnTo>
                  <a:cubicBezTo>
                    <a:pt x="127846" y="731720"/>
                    <a:pt x="136462" y="737556"/>
                    <a:pt x="142023" y="745897"/>
                  </a:cubicBezTo>
                  <a:cubicBezTo>
                    <a:pt x="146168" y="752114"/>
                    <a:pt x="143828" y="761879"/>
                    <a:pt x="149111" y="767162"/>
                  </a:cubicBezTo>
                  <a:cubicBezTo>
                    <a:pt x="154394" y="772445"/>
                    <a:pt x="163693" y="770909"/>
                    <a:pt x="170376" y="774251"/>
                  </a:cubicBezTo>
                  <a:cubicBezTo>
                    <a:pt x="177996" y="778061"/>
                    <a:pt x="184553" y="783702"/>
                    <a:pt x="191641" y="788427"/>
                  </a:cubicBezTo>
                  <a:cubicBezTo>
                    <a:pt x="194004" y="795515"/>
                    <a:pt x="193447" y="804409"/>
                    <a:pt x="198730" y="809692"/>
                  </a:cubicBezTo>
                  <a:cubicBezTo>
                    <a:pt x="210778" y="821740"/>
                    <a:pt x="229212" y="825998"/>
                    <a:pt x="241260" y="838046"/>
                  </a:cubicBezTo>
                  <a:cubicBezTo>
                    <a:pt x="268549" y="865335"/>
                    <a:pt x="254184" y="853750"/>
                    <a:pt x="283790" y="873488"/>
                  </a:cubicBezTo>
                  <a:cubicBezTo>
                    <a:pt x="312144" y="871125"/>
                    <a:pt x="340594" y="869723"/>
                    <a:pt x="368851" y="866399"/>
                  </a:cubicBezTo>
                  <a:cubicBezTo>
                    <a:pt x="418198" y="860593"/>
                    <a:pt x="388784" y="861417"/>
                    <a:pt x="425558" y="852223"/>
                  </a:cubicBezTo>
                  <a:cubicBezTo>
                    <a:pt x="437246" y="849301"/>
                    <a:pt x="449186" y="847497"/>
                    <a:pt x="461000" y="845134"/>
                  </a:cubicBezTo>
                  <a:cubicBezTo>
                    <a:pt x="537756" y="857928"/>
                    <a:pt x="475933" y="845351"/>
                    <a:pt x="524795" y="859311"/>
                  </a:cubicBezTo>
                  <a:cubicBezTo>
                    <a:pt x="540573" y="863819"/>
                    <a:pt x="559111" y="866687"/>
                    <a:pt x="574413" y="873488"/>
                  </a:cubicBezTo>
                  <a:cubicBezTo>
                    <a:pt x="640294" y="902769"/>
                    <a:pt x="592571" y="888660"/>
                    <a:pt x="645297" y="901841"/>
                  </a:cubicBezTo>
                  <a:cubicBezTo>
                    <a:pt x="662661" y="913417"/>
                    <a:pt x="672028" y="923106"/>
                    <a:pt x="694916" y="923106"/>
                  </a:cubicBezTo>
                  <a:cubicBezTo>
                    <a:pt x="704658" y="923106"/>
                    <a:pt x="713818" y="918381"/>
                    <a:pt x="723269" y="916018"/>
                  </a:cubicBezTo>
                  <a:cubicBezTo>
                    <a:pt x="732720" y="911292"/>
                    <a:pt x="745283" y="910294"/>
                    <a:pt x="751623" y="901841"/>
                  </a:cubicBezTo>
                  <a:cubicBezTo>
                    <a:pt x="760589" y="889886"/>
                    <a:pt x="761074" y="873488"/>
                    <a:pt x="765800" y="859311"/>
                  </a:cubicBezTo>
                  <a:cubicBezTo>
                    <a:pt x="782796" y="808322"/>
                    <a:pt x="762173" y="872001"/>
                    <a:pt x="779976" y="809692"/>
                  </a:cubicBezTo>
                  <a:cubicBezTo>
                    <a:pt x="782029" y="802508"/>
                    <a:pt x="785012" y="795611"/>
                    <a:pt x="787065" y="788427"/>
                  </a:cubicBezTo>
                  <a:cubicBezTo>
                    <a:pt x="789741" y="779060"/>
                    <a:pt x="788067" y="767681"/>
                    <a:pt x="794153" y="760074"/>
                  </a:cubicBezTo>
                  <a:cubicBezTo>
                    <a:pt x="798821" y="754239"/>
                    <a:pt x="808330" y="755348"/>
                    <a:pt x="815418" y="752985"/>
                  </a:cubicBezTo>
                  <a:cubicBezTo>
                    <a:pt x="817781" y="745897"/>
                    <a:pt x="819165" y="738403"/>
                    <a:pt x="822507" y="731720"/>
                  </a:cubicBezTo>
                  <a:cubicBezTo>
                    <a:pt x="826317" y="724100"/>
                    <a:pt x="833327" y="718285"/>
                    <a:pt x="836683" y="710455"/>
                  </a:cubicBezTo>
                  <a:cubicBezTo>
                    <a:pt x="840521" y="701501"/>
                    <a:pt x="841096" y="691469"/>
                    <a:pt x="843772" y="682102"/>
                  </a:cubicBezTo>
                  <a:cubicBezTo>
                    <a:pt x="845825" y="674918"/>
                    <a:pt x="848807" y="668021"/>
                    <a:pt x="850860" y="660837"/>
                  </a:cubicBezTo>
                  <a:cubicBezTo>
                    <a:pt x="856002" y="642840"/>
                    <a:pt x="857749" y="628223"/>
                    <a:pt x="865037" y="611218"/>
                  </a:cubicBezTo>
                  <a:cubicBezTo>
                    <a:pt x="869199" y="601506"/>
                    <a:pt x="874488" y="592315"/>
                    <a:pt x="879213" y="582864"/>
                  </a:cubicBezTo>
                  <a:cubicBezTo>
                    <a:pt x="881576" y="571050"/>
                    <a:pt x="883132" y="559046"/>
                    <a:pt x="886302" y="547423"/>
                  </a:cubicBezTo>
                  <a:cubicBezTo>
                    <a:pt x="890706" y="531277"/>
                    <a:pt x="909476" y="468814"/>
                    <a:pt x="928832" y="462362"/>
                  </a:cubicBezTo>
                  <a:lnTo>
                    <a:pt x="950097" y="455274"/>
                  </a:lnTo>
                  <a:cubicBezTo>
                    <a:pt x="954823" y="448186"/>
                    <a:pt x="960464" y="441629"/>
                    <a:pt x="964274" y="434009"/>
                  </a:cubicBezTo>
                  <a:cubicBezTo>
                    <a:pt x="993624" y="375309"/>
                    <a:pt x="944905" y="452430"/>
                    <a:pt x="985539" y="391478"/>
                  </a:cubicBezTo>
                  <a:cubicBezTo>
                    <a:pt x="980813" y="384390"/>
                    <a:pt x="975172" y="377833"/>
                    <a:pt x="971362" y="370213"/>
                  </a:cubicBezTo>
                  <a:cubicBezTo>
                    <a:pt x="968021" y="363530"/>
                    <a:pt x="969057" y="354688"/>
                    <a:pt x="964274" y="348948"/>
                  </a:cubicBezTo>
                  <a:cubicBezTo>
                    <a:pt x="956711" y="339872"/>
                    <a:pt x="945371" y="334771"/>
                    <a:pt x="935920" y="327683"/>
                  </a:cubicBezTo>
                  <a:lnTo>
                    <a:pt x="907567" y="285153"/>
                  </a:lnTo>
                  <a:cubicBezTo>
                    <a:pt x="902841" y="278065"/>
                    <a:pt x="901472" y="266582"/>
                    <a:pt x="893390" y="263888"/>
                  </a:cubicBezTo>
                  <a:lnTo>
                    <a:pt x="872125" y="256799"/>
                  </a:lnTo>
                  <a:cubicBezTo>
                    <a:pt x="865037" y="244985"/>
                    <a:pt x="858162" y="233040"/>
                    <a:pt x="850860" y="221357"/>
                  </a:cubicBezTo>
                  <a:cubicBezTo>
                    <a:pt x="846345" y="214133"/>
                    <a:pt x="842707" y="206116"/>
                    <a:pt x="836683" y="200092"/>
                  </a:cubicBezTo>
                  <a:cubicBezTo>
                    <a:pt x="828329" y="191738"/>
                    <a:pt x="817781" y="185915"/>
                    <a:pt x="808330" y="178827"/>
                  </a:cubicBezTo>
                  <a:cubicBezTo>
                    <a:pt x="791459" y="128215"/>
                    <a:pt x="806587" y="144586"/>
                    <a:pt x="772888" y="122120"/>
                  </a:cubicBezTo>
                  <a:cubicBezTo>
                    <a:pt x="770525" y="112669"/>
                    <a:pt x="771886" y="101374"/>
                    <a:pt x="765800" y="93767"/>
                  </a:cubicBezTo>
                  <a:cubicBezTo>
                    <a:pt x="761132" y="87932"/>
                    <a:pt x="751066" y="90307"/>
                    <a:pt x="744534" y="86678"/>
                  </a:cubicBezTo>
                  <a:cubicBezTo>
                    <a:pt x="720437" y="73291"/>
                    <a:pt x="707358" y="55332"/>
                    <a:pt x="680739" y="51237"/>
                  </a:cubicBezTo>
                  <a:cubicBezTo>
                    <a:pt x="657269" y="47626"/>
                    <a:pt x="633483" y="46511"/>
                    <a:pt x="609855" y="44148"/>
                  </a:cubicBezTo>
                  <a:cubicBezTo>
                    <a:pt x="600404" y="41785"/>
                    <a:pt x="590869" y="39736"/>
                    <a:pt x="581502" y="37060"/>
                  </a:cubicBezTo>
                  <a:cubicBezTo>
                    <a:pt x="574318" y="35007"/>
                    <a:pt x="580320" y="6344"/>
                    <a:pt x="567325" y="1618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3" name="Groupe 32"/>
          <p:cNvGrpSpPr/>
          <p:nvPr/>
        </p:nvGrpSpPr>
        <p:grpSpPr>
          <a:xfrm>
            <a:off x="2630224" y="4250724"/>
            <a:ext cx="2228105" cy="1525177"/>
            <a:chOff x="2630224" y="4250724"/>
            <a:chExt cx="2228105" cy="1525177"/>
          </a:xfrm>
        </p:grpSpPr>
        <p:pic>
          <p:nvPicPr>
            <p:cNvPr id="9" name="Image 8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l="-1" r="1213"/>
            <a:stretch/>
          </p:blipFill>
          <p:spPr>
            <a:xfrm flipH="1">
              <a:off x="2660629" y="4356825"/>
              <a:ext cx="2070283" cy="1251493"/>
            </a:xfrm>
            <a:prstGeom prst="rect">
              <a:avLst/>
            </a:prstGeom>
          </p:spPr>
        </p:pic>
        <p:sp>
          <p:nvSpPr>
            <p:cNvPr id="32" name="Forme libre 31"/>
            <p:cNvSpPr/>
            <p:nvPr/>
          </p:nvSpPr>
          <p:spPr>
            <a:xfrm>
              <a:off x="2630224" y="4250724"/>
              <a:ext cx="2228105" cy="1525177"/>
            </a:xfrm>
            <a:custGeom>
              <a:avLst/>
              <a:gdLst>
                <a:gd name="connsiteX0" fmla="*/ 977949 w 2228105"/>
                <a:gd name="connsiteY0" fmla="*/ 21183 h 1525177"/>
                <a:gd name="connsiteX1" fmla="*/ 921461 w 2228105"/>
                <a:gd name="connsiteY1" fmla="*/ 24714 h 1525177"/>
                <a:gd name="connsiteX2" fmla="*/ 875564 w 2228105"/>
                <a:gd name="connsiteY2" fmla="*/ 31775 h 1525177"/>
                <a:gd name="connsiteX3" fmla="*/ 847320 w 2228105"/>
                <a:gd name="connsiteY3" fmla="*/ 35305 h 1525177"/>
                <a:gd name="connsiteX4" fmla="*/ 812015 w 2228105"/>
                <a:gd name="connsiteY4" fmla="*/ 42366 h 1525177"/>
                <a:gd name="connsiteX5" fmla="*/ 801424 w 2228105"/>
                <a:gd name="connsiteY5" fmla="*/ 45897 h 1525177"/>
                <a:gd name="connsiteX6" fmla="*/ 695509 w 2228105"/>
                <a:gd name="connsiteY6" fmla="*/ 49427 h 1525177"/>
                <a:gd name="connsiteX7" fmla="*/ 586063 w 2228105"/>
                <a:gd name="connsiteY7" fmla="*/ 63549 h 1525177"/>
                <a:gd name="connsiteX8" fmla="*/ 554289 w 2228105"/>
                <a:gd name="connsiteY8" fmla="*/ 70610 h 1525177"/>
                <a:gd name="connsiteX9" fmla="*/ 511923 w 2228105"/>
                <a:gd name="connsiteY9" fmla="*/ 84732 h 1525177"/>
                <a:gd name="connsiteX10" fmla="*/ 420130 w 2228105"/>
                <a:gd name="connsiteY10" fmla="*/ 88263 h 1525177"/>
                <a:gd name="connsiteX11" fmla="*/ 391886 w 2228105"/>
                <a:gd name="connsiteY11" fmla="*/ 98854 h 1525177"/>
                <a:gd name="connsiteX12" fmla="*/ 377764 w 2228105"/>
                <a:gd name="connsiteY12" fmla="*/ 105915 h 1525177"/>
                <a:gd name="connsiteX13" fmla="*/ 363642 w 2228105"/>
                <a:gd name="connsiteY13" fmla="*/ 109446 h 1525177"/>
                <a:gd name="connsiteX14" fmla="*/ 342459 w 2228105"/>
                <a:gd name="connsiteY14" fmla="*/ 116507 h 1525177"/>
                <a:gd name="connsiteX15" fmla="*/ 328337 w 2228105"/>
                <a:gd name="connsiteY15" fmla="*/ 120037 h 1525177"/>
                <a:gd name="connsiteX16" fmla="*/ 289501 w 2228105"/>
                <a:gd name="connsiteY16" fmla="*/ 130629 h 1525177"/>
                <a:gd name="connsiteX17" fmla="*/ 264788 w 2228105"/>
                <a:gd name="connsiteY17" fmla="*/ 134159 h 1525177"/>
                <a:gd name="connsiteX18" fmla="*/ 243605 w 2228105"/>
                <a:gd name="connsiteY18" fmla="*/ 141220 h 1525177"/>
                <a:gd name="connsiteX19" fmla="*/ 211830 w 2228105"/>
                <a:gd name="connsiteY19" fmla="*/ 148281 h 1525177"/>
                <a:gd name="connsiteX20" fmla="*/ 190647 w 2228105"/>
                <a:gd name="connsiteY20" fmla="*/ 158873 h 1525177"/>
                <a:gd name="connsiteX21" fmla="*/ 180056 w 2228105"/>
                <a:gd name="connsiteY21" fmla="*/ 165934 h 1525177"/>
                <a:gd name="connsiteX22" fmla="*/ 165934 w 2228105"/>
                <a:gd name="connsiteY22" fmla="*/ 169464 h 1525177"/>
                <a:gd name="connsiteX23" fmla="*/ 141220 w 2228105"/>
                <a:gd name="connsiteY23" fmla="*/ 176525 h 1525177"/>
                <a:gd name="connsiteX24" fmla="*/ 102384 w 2228105"/>
                <a:gd name="connsiteY24" fmla="*/ 190647 h 1525177"/>
                <a:gd name="connsiteX25" fmla="*/ 88262 w 2228105"/>
                <a:gd name="connsiteY25" fmla="*/ 194178 h 1525177"/>
                <a:gd name="connsiteX26" fmla="*/ 77671 w 2228105"/>
                <a:gd name="connsiteY26" fmla="*/ 211830 h 1525177"/>
                <a:gd name="connsiteX27" fmla="*/ 52957 w 2228105"/>
                <a:gd name="connsiteY27" fmla="*/ 225952 h 1525177"/>
                <a:gd name="connsiteX28" fmla="*/ 38835 w 2228105"/>
                <a:gd name="connsiteY28" fmla="*/ 261257 h 1525177"/>
                <a:gd name="connsiteX29" fmla="*/ 31774 w 2228105"/>
                <a:gd name="connsiteY29" fmla="*/ 293032 h 1525177"/>
                <a:gd name="connsiteX30" fmla="*/ 24713 w 2228105"/>
                <a:gd name="connsiteY30" fmla="*/ 335398 h 1525177"/>
                <a:gd name="connsiteX31" fmla="*/ 17652 w 2228105"/>
                <a:gd name="connsiteY31" fmla="*/ 360112 h 1525177"/>
                <a:gd name="connsiteX32" fmla="*/ 14122 w 2228105"/>
                <a:gd name="connsiteY32" fmla="*/ 381295 h 1525177"/>
                <a:gd name="connsiteX33" fmla="*/ 7061 w 2228105"/>
                <a:gd name="connsiteY33" fmla="*/ 434252 h 1525177"/>
                <a:gd name="connsiteX34" fmla="*/ 0 w 2228105"/>
                <a:gd name="connsiteY34" fmla="*/ 529576 h 1525177"/>
                <a:gd name="connsiteX35" fmla="*/ 7061 w 2228105"/>
                <a:gd name="connsiteY35" fmla="*/ 656674 h 1525177"/>
                <a:gd name="connsiteX36" fmla="*/ 14122 w 2228105"/>
                <a:gd name="connsiteY36" fmla="*/ 716692 h 1525177"/>
                <a:gd name="connsiteX37" fmla="*/ 21183 w 2228105"/>
                <a:gd name="connsiteY37" fmla="*/ 734345 h 1525177"/>
                <a:gd name="connsiteX38" fmla="*/ 24713 w 2228105"/>
                <a:gd name="connsiteY38" fmla="*/ 751997 h 1525177"/>
                <a:gd name="connsiteX39" fmla="*/ 31774 w 2228105"/>
                <a:gd name="connsiteY39" fmla="*/ 797894 h 1525177"/>
                <a:gd name="connsiteX40" fmla="*/ 42366 w 2228105"/>
                <a:gd name="connsiteY40" fmla="*/ 836729 h 1525177"/>
                <a:gd name="connsiteX41" fmla="*/ 45896 w 2228105"/>
                <a:gd name="connsiteY41" fmla="*/ 850851 h 1525177"/>
                <a:gd name="connsiteX42" fmla="*/ 56488 w 2228105"/>
                <a:gd name="connsiteY42" fmla="*/ 854382 h 1525177"/>
                <a:gd name="connsiteX43" fmla="*/ 63549 w 2228105"/>
                <a:gd name="connsiteY43" fmla="*/ 864973 h 1525177"/>
                <a:gd name="connsiteX44" fmla="*/ 74140 w 2228105"/>
                <a:gd name="connsiteY44" fmla="*/ 882626 h 1525177"/>
                <a:gd name="connsiteX45" fmla="*/ 84732 w 2228105"/>
                <a:gd name="connsiteY45" fmla="*/ 889687 h 1525177"/>
                <a:gd name="connsiteX46" fmla="*/ 112976 w 2228105"/>
                <a:gd name="connsiteY46" fmla="*/ 932053 h 1525177"/>
                <a:gd name="connsiteX47" fmla="*/ 134159 w 2228105"/>
                <a:gd name="connsiteY47" fmla="*/ 953236 h 1525177"/>
                <a:gd name="connsiteX48" fmla="*/ 137690 w 2228105"/>
                <a:gd name="connsiteY48" fmla="*/ 963827 h 1525177"/>
                <a:gd name="connsiteX49" fmla="*/ 155342 w 2228105"/>
                <a:gd name="connsiteY49" fmla="*/ 988541 h 1525177"/>
                <a:gd name="connsiteX50" fmla="*/ 169464 w 2228105"/>
                <a:gd name="connsiteY50" fmla="*/ 1013254 h 1525177"/>
                <a:gd name="connsiteX51" fmla="*/ 197708 w 2228105"/>
                <a:gd name="connsiteY51" fmla="*/ 1052090 h 1525177"/>
                <a:gd name="connsiteX52" fmla="*/ 211830 w 2228105"/>
                <a:gd name="connsiteY52" fmla="*/ 1062681 h 1525177"/>
                <a:gd name="connsiteX53" fmla="*/ 218891 w 2228105"/>
                <a:gd name="connsiteY53" fmla="*/ 1076803 h 1525177"/>
                <a:gd name="connsiteX54" fmla="*/ 243605 w 2228105"/>
                <a:gd name="connsiteY54" fmla="*/ 1097986 h 1525177"/>
                <a:gd name="connsiteX55" fmla="*/ 254196 w 2228105"/>
                <a:gd name="connsiteY55" fmla="*/ 1101517 h 1525177"/>
                <a:gd name="connsiteX56" fmla="*/ 271849 w 2228105"/>
                <a:gd name="connsiteY56" fmla="*/ 1115639 h 1525177"/>
                <a:gd name="connsiteX57" fmla="*/ 289501 w 2228105"/>
                <a:gd name="connsiteY57" fmla="*/ 1119169 h 1525177"/>
                <a:gd name="connsiteX58" fmla="*/ 307154 w 2228105"/>
                <a:gd name="connsiteY58" fmla="*/ 1140352 h 1525177"/>
                <a:gd name="connsiteX59" fmla="*/ 321276 w 2228105"/>
                <a:gd name="connsiteY59" fmla="*/ 1150944 h 1525177"/>
                <a:gd name="connsiteX60" fmla="*/ 356581 w 2228105"/>
                <a:gd name="connsiteY60" fmla="*/ 1193310 h 1525177"/>
                <a:gd name="connsiteX61" fmla="*/ 395416 w 2228105"/>
                <a:gd name="connsiteY61" fmla="*/ 1214493 h 1525177"/>
                <a:gd name="connsiteX62" fmla="*/ 413069 w 2228105"/>
                <a:gd name="connsiteY62" fmla="*/ 1228615 h 1525177"/>
                <a:gd name="connsiteX63" fmla="*/ 473087 w 2228105"/>
                <a:gd name="connsiteY63" fmla="*/ 1256859 h 1525177"/>
                <a:gd name="connsiteX64" fmla="*/ 490740 w 2228105"/>
                <a:gd name="connsiteY64" fmla="*/ 1270981 h 1525177"/>
                <a:gd name="connsiteX65" fmla="*/ 504862 w 2228105"/>
                <a:gd name="connsiteY65" fmla="*/ 1274512 h 1525177"/>
                <a:gd name="connsiteX66" fmla="*/ 526045 w 2228105"/>
                <a:gd name="connsiteY66" fmla="*/ 1285103 h 1525177"/>
                <a:gd name="connsiteX67" fmla="*/ 536636 w 2228105"/>
                <a:gd name="connsiteY67" fmla="*/ 1292164 h 1525177"/>
                <a:gd name="connsiteX68" fmla="*/ 550758 w 2228105"/>
                <a:gd name="connsiteY68" fmla="*/ 1295695 h 1525177"/>
                <a:gd name="connsiteX69" fmla="*/ 561350 w 2228105"/>
                <a:gd name="connsiteY69" fmla="*/ 1299225 h 1525177"/>
                <a:gd name="connsiteX70" fmla="*/ 575472 w 2228105"/>
                <a:gd name="connsiteY70" fmla="*/ 1302756 h 1525177"/>
                <a:gd name="connsiteX71" fmla="*/ 607246 w 2228105"/>
                <a:gd name="connsiteY71" fmla="*/ 1313347 h 1525177"/>
                <a:gd name="connsiteX72" fmla="*/ 730814 w 2228105"/>
                <a:gd name="connsiteY72" fmla="*/ 1320408 h 1525177"/>
                <a:gd name="connsiteX73" fmla="*/ 776710 w 2228105"/>
                <a:gd name="connsiteY73" fmla="*/ 1362774 h 1525177"/>
                <a:gd name="connsiteX74" fmla="*/ 790832 w 2228105"/>
                <a:gd name="connsiteY74" fmla="*/ 1369835 h 1525177"/>
                <a:gd name="connsiteX75" fmla="*/ 822607 w 2228105"/>
                <a:gd name="connsiteY75" fmla="*/ 1391018 h 1525177"/>
                <a:gd name="connsiteX76" fmla="*/ 864973 w 2228105"/>
                <a:gd name="connsiteY76" fmla="*/ 1401610 h 1525177"/>
                <a:gd name="connsiteX77" fmla="*/ 882625 w 2228105"/>
                <a:gd name="connsiteY77" fmla="*/ 1405140 h 1525177"/>
                <a:gd name="connsiteX78" fmla="*/ 917930 w 2228105"/>
                <a:gd name="connsiteY78" fmla="*/ 1415732 h 1525177"/>
                <a:gd name="connsiteX79" fmla="*/ 932052 w 2228105"/>
                <a:gd name="connsiteY79" fmla="*/ 1422793 h 1525177"/>
                <a:gd name="connsiteX80" fmla="*/ 949705 w 2228105"/>
                <a:gd name="connsiteY80" fmla="*/ 1419262 h 1525177"/>
                <a:gd name="connsiteX81" fmla="*/ 1030907 w 2228105"/>
                <a:gd name="connsiteY81" fmla="*/ 1429854 h 1525177"/>
                <a:gd name="connsiteX82" fmla="*/ 1087395 w 2228105"/>
                <a:gd name="connsiteY82" fmla="*/ 1436915 h 1525177"/>
                <a:gd name="connsiteX83" fmla="*/ 1122700 w 2228105"/>
                <a:gd name="connsiteY83" fmla="*/ 1443976 h 1525177"/>
                <a:gd name="connsiteX84" fmla="*/ 1136822 w 2228105"/>
                <a:gd name="connsiteY84" fmla="*/ 1447506 h 1525177"/>
                <a:gd name="connsiteX85" fmla="*/ 1182718 w 2228105"/>
                <a:gd name="connsiteY85" fmla="*/ 1451037 h 1525177"/>
                <a:gd name="connsiteX86" fmla="*/ 1210962 w 2228105"/>
                <a:gd name="connsiteY86" fmla="*/ 1454567 h 1525177"/>
                <a:gd name="connsiteX87" fmla="*/ 1228615 w 2228105"/>
                <a:gd name="connsiteY87" fmla="*/ 1468689 h 1525177"/>
                <a:gd name="connsiteX88" fmla="*/ 1260389 w 2228105"/>
                <a:gd name="connsiteY88" fmla="*/ 1472220 h 1525177"/>
                <a:gd name="connsiteX89" fmla="*/ 1281572 w 2228105"/>
                <a:gd name="connsiteY89" fmla="*/ 1479281 h 1525177"/>
                <a:gd name="connsiteX90" fmla="*/ 1323938 w 2228105"/>
                <a:gd name="connsiteY90" fmla="*/ 1493403 h 1525177"/>
                <a:gd name="connsiteX91" fmla="*/ 1387487 w 2228105"/>
                <a:gd name="connsiteY91" fmla="*/ 1525177 h 1525177"/>
                <a:gd name="connsiteX92" fmla="*/ 1408670 w 2228105"/>
                <a:gd name="connsiteY92" fmla="*/ 1518116 h 1525177"/>
                <a:gd name="connsiteX93" fmla="*/ 1465158 w 2228105"/>
                <a:gd name="connsiteY93" fmla="*/ 1511055 h 1525177"/>
                <a:gd name="connsiteX94" fmla="*/ 1588726 w 2228105"/>
                <a:gd name="connsiteY94" fmla="*/ 1507525 h 1525177"/>
                <a:gd name="connsiteX95" fmla="*/ 1616970 w 2228105"/>
                <a:gd name="connsiteY95" fmla="*/ 1489872 h 1525177"/>
                <a:gd name="connsiteX96" fmla="*/ 1631092 w 2228105"/>
                <a:gd name="connsiteY96" fmla="*/ 1482811 h 1525177"/>
                <a:gd name="connsiteX97" fmla="*/ 1659336 w 2228105"/>
                <a:gd name="connsiteY97" fmla="*/ 1475750 h 1525177"/>
                <a:gd name="connsiteX98" fmla="*/ 1687580 w 2228105"/>
                <a:gd name="connsiteY98" fmla="*/ 1465159 h 1525177"/>
                <a:gd name="connsiteX99" fmla="*/ 1712293 w 2228105"/>
                <a:gd name="connsiteY99" fmla="*/ 1454567 h 1525177"/>
                <a:gd name="connsiteX100" fmla="*/ 1775842 w 2228105"/>
                <a:gd name="connsiteY100" fmla="*/ 1440445 h 1525177"/>
                <a:gd name="connsiteX101" fmla="*/ 1789964 w 2228105"/>
                <a:gd name="connsiteY101" fmla="*/ 1436915 h 1525177"/>
                <a:gd name="connsiteX102" fmla="*/ 1804086 w 2228105"/>
                <a:gd name="connsiteY102" fmla="*/ 1429854 h 1525177"/>
                <a:gd name="connsiteX103" fmla="*/ 1825269 w 2228105"/>
                <a:gd name="connsiteY103" fmla="*/ 1415732 h 1525177"/>
                <a:gd name="connsiteX104" fmla="*/ 1846452 w 2228105"/>
                <a:gd name="connsiteY104" fmla="*/ 1408671 h 1525177"/>
                <a:gd name="connsiteX105" fmla="*/ 1867635 w 2228105"/>
                <a:gd name="connsiteY105" fmla="*/ 1366305 h 1525177"/>
                <a:gd name="connsiteX106" fmla="*/ 1885288 w 2228105"/>
                <a:gd name="connsiteY106" fmla="*/ 1341591 h 1525177"/>
                <a:gd name="connsiteX107" fmla="*/ 1902940 w 2228105"/>
                <a:gd name="connsiteY107" fmla="*/ 1320408 h 1525177"/>
                <a:gd name="connsiteX108" fmla="*/ 1920593 w 2228105"/>
                <a:gd name="connsiteY108" fmla="*/ 1309817 h 1525177"/>
                <a:gd name="connsiteX109" fmla="*/ 1931184 w 2228105"/>
                <a:gd name="connsiteY109" fmla="*/ 1299225 h 1525177"/>
                <a:gd name="connsiteX110" fmla="*/ 1945307 w 2228105"/>
                <a:gd name="connsiteY110" fmla="*/ 1288634 h 1525177"/>
                <a:gd name="connsiteX111" fmla="*/ 1955898 w 2228105"/>
                <a:gd name="connsiteY111" fmla="*/ 1281573 h 1525177"/>
                <a:gd name="connsiteX112" fmla="*/ 1987673 w 2228105"/>
                <a:gd name="connsiteY112" fmla="*/ 1253329 h 1525177"/>
                <a:gd name="connsiteX113" fmla="*/ 1998264 w 2228105"/>
                <a:gd name="connsiteY113" fmla="*/ 1249798 h 1525177"/>
                <a:gd name="connsiteX114" fmla="*/ 2022978 w 2228105"/>
                <a:gd name="connsiteY114" fmla="*/ 1239207 h 1525177"/>
                <a:gd name="connsiteX115" fmla="*/ 2068874 w 2228105"/>
                <a:gd name="connsiteY115" fmla="*/ 1207432 h 1525177"/>
                <a:gd name="connsiteX116" fmla="*/ 2090057 w 2228105"/>
                <a:gd name="connsiteY116" fmla="*/ 1200371 h 1525177"/>
                <a:gd name="connsiteX117" fmla="*/ 2100649 w 2228105"/>
                <a:gd name="connsiteY117" fmla="*/ 1186249 h 1525177"/>
                <a:gd name="connsiteX118" fmla="*/ 2118301 w 2228105"/>
                <a:gd name="connsiteY118" fmla="*/ 1172127 h 1525177"/>
                <a:gd name="connsiteX119" fmla="*/ 2125362 w 2228105"/>
                <a:gd name="connsiteY119" fmla="*/ 1154474 h 1525177"/>
                <a:gd name="connsiteX120" fmla="*/ 2132423 w 2228105"/>
                <a:gd name="connsiteY120" fmla="*/ 1140352 h 1525177"/>
                <a:gd name="connsiteX121" fmla="*/ 2164198 w 2228105"/>
                <a:gd name="connsiteY121" fmla="*/ 1101517 h 1525177"/>
                <a:gd name="connsiteX122" fmla="*/ 2188911 w 2228105"/>
                <a:gd name="connsiteY122" fmla="*/ 1073273 h 1525177"/>
                <a:gd name="connsiteX123" fmla="*/ 2195972 w 2228105"/>
                <a:gd name="connsiteY123" fmla="*/ 1059151 h 1525177"/>
                <a:gd name="connsiteX124" fmla="*/ 2203033 w 2228105"/>
                <a:gd name="connsiteY124" fmla="*/ 1034437 h 1525177"/>
                <a:gd name="connsiteX125" fmla="*/ 2206564 w 2228105"/>
                <a:gd name="connsiteY125" fmla="*/ 1013254 h 1525177"/>
                <a:gd name="connsiteX126" fmla="*/ 2213625 w 2228105"/>
                <a:gd name="connsiteY126" fmla="*/ 992071 h 1525177"/>
                <a:gd name="connsiteX127" fmla="*/ 2220686 w 2228105"/>
                <a:gd name="connsiteY127" fmla="*/ 917931 h 1525177"/>
                <a:gd name="connsiteX128" fmla="*/ 2213625 w 2228105"/>
                <a:gd name="connsiteY128" fmla="*/ 476618 h 1525177"/>
                <a:gd name="connsiteX129" fmla="*/ 2210094 w 2228105"/>
                <a:gd name="connsiteY129" fmla="*/ 451905 h 1525177"/>
                <a:gd name="connsiteX130" fmla="*/ 2199503 w 2228105"/>
                <a:gd name="connsiteY130" fmla="*/ 423661 h 1525177"/>
                <a:gd name="connsiteX131" fmla="*/ 2192442 w 2228105"/>
                <a:gd name="connsiteY131" fmla="*/ 363642 h 1525177"/>
                <a:gd name="connsiteX132" fmla="*/ 2164198 w 2228105"/>
                <a:gd name="connsiteY132" fmla="*/ 300093 h 1525177"/>
                <a:gd name="connsiteX133" fmla="*/ 2132423 w 2228105"/>
                <a:gd name="connsiteY133" fmla="*/ 271849 h 1525177"/>
                <a:gd name="connsiteX134" fmla="*/ 2079466 w 2228105"/>
                <a:gd name="connsiteY134" fmla="*/ 240074 h 1525177"/>
                <a:gd name="connsiteX135" fmla="*/ 2033569 w 2228105"/>
                <a:gd name="connsiteY135" fmla="*/ 201239 h 1525177"/>
                <a:gd name="connsiteX136" fmla="*/ 2005325 w 2228105"/>
                <a:gd name="connsiteY136" fmla="*/ 158873 h 1525177"/>
                <a:gd name="connsiteX137" fmla="*/ 1994734 w 2228105"/>
                <a:gd name="connsiteY137" fmla="*/ 151812 h 1525177"/>
                <a:gd name="connsiteX138" fmla="*/ 1987673 w 2228105"/>
                <a:gd name="connsiteY138" fmla="*/ 134159 h 1525177"/>
                <a:gd name="connsiteX139" fmla="*/ 1977081 w 2228105"/>
                <a:gd name="connsiteY139" fmla="*/ 127098 h 1525177"/>
                <a:gd name="connsiteX140" fmla="*/ 1948837 w 2228105"/>
                <a:gd name="connsiteY140" fmla="*/ 102385 h 1525177"/>
                <a:gd name="connsiteX141" fmla="*/ 1931184 w 2228105"/>
                <a:gd name="connsiteY141" fmla="*/ 95324 h 1525177"/>
                <a:gd name="connsiteX142" fmla="*/ 1881757 w 2228105"/>
                <a:gd name="connsiteY142" fmla="*/ 74141 h 1525177"/>
                <a:gd name="connsiteX143" fmla="*/ 1860574 w 2228105"/>
                <a:gd name="connsiteY143" fmla="*/ 67080 h 1525177"/>
                <a:gd name="connsiteX144" fmla="*/ 1659336 w 2228105"/>
                <a:gd name="connsiteY144" fmla="*/ 60019 h 1525177"/>
                <a:gd name="connsiteX145" fmla="*/ 1645214 w 2228105"/>
                <a:gd name="connsiteY145" fmla="*/ 52958 h 1525177"/>
                <a:gd name="connsiteX146" fmla="*/ 1588726 w 2228105"/>
                <a:gd name="connsiteY146" fmla="*/ 45897 h 1525177"/>
                <a:gd name="connsiteX147" fmla="*/ 1564012 w 2228105"/>
                <a:gd name="connsiteY147" fmla="*/ 42366 h 1525177"/>
                <a:gd name="connsiteX148" fmla="*/ 1539299 w 2228105"/>
                <a:gd name="connsiteY148" fmla="*/ 31775 h 1525177"/>
                <a:gd name="connsiteX149" fmla="*/ 1518116 w 2228105"/>
                <a:gd name="connsiteY149" fmla="*/ 14122 h 1525177"/>
                <a:gd name="connsiteX150" fmla="*/ 1486341 w 2228105"/>
                <a:gd name="connsiteY150" fmla="*/ 0 h 1525177"/>
                <a:gd name="connsiteX151" fmla="*/ 1426323 w 2228105"/>
                <a:gd name="connsiteY151" fmla="*/ 3531 h 1525177"/>
                <a:gd name="connsiteX152" fmla="*/ 1285103 w 2228105"/>
                <a:gd name="connsiteY152" fmla="*/ 7061 h 1525177"/>
                <a:gd name="connsiteX153" fmla="*/ 1239206 w 2228105"/>
                <a:gd name="connsiteY153" fmla="*/ 14122 h 1525177"/>
                <a:gd name="connsiteX154" fmla="*/ 1200371 w 2228105"/>
                <a:gd name="connsiteY154" fmla="*/ 17653 h 1525177"/>
                <a:gd name="connsiteX155" fmla="*/ 1179188 w 2228105"/>
                <a:gd name="connsiteY155" fmla="*/ 24714 h 1525177"/>
                <a:gd name="connsiteX156" fmla="*/ 999132 w 2228105"/>
                <a:gd name="connsiteY156" fmla="*/ 21183 h 1525177"/>
                <a:gd name="connsiteX157" fmla="*/ 977949 w 2228105"/>
                <a:gd name="connsiteY157" fmla="*/ 21183 h 1525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</a:cxnLst>
              <a:rect l="l" t="t" r="r" b="b"/>
              <a:pathLst>
                <a:path w="2228105" h="1525177">
                  <a:moveTo>
                    <a:pt x="977949" y="21183"/>
                  </a:moveTo>
                  <a:cubicBezTo>
                    <a:pt x="965004" y="21771"/>
                    <a:pt x="940262" y="23147"/>
                    <a:pt x="921461" y="24714"/>
                  </a:cubicBezTo>
                  <a:cubicBezTo>
                    <a:pt x="879550" y="28207"/>
                    <a:pt x="907399" y="26877"/>
                    <a:pt x="875564" y="31775"/>
                  </a:cubicBezTo>
                  <a:cubicBezTo>
                    <a:pt x="866186" y="33218"/>
                    <a:pt x="856679" y="33745"/>
                    <a:pt x="847320" y="35305"/>
                  </a:cubicBezTo>
                  <a:cubicBezTo>
                    <a:pt x="835482" y="37278"/>
                    <a:pt x="823400" y="38570"/>
                    <a:pt x="812015" y="42366"/>
                  </a:cubicBezTo>
                  <a:cubicBezTo>
                    <a:pt x="808485" y="43543"/>
                    <a:pt x="805139" y="45672"/>
                    <a:pt x="801424" y="45897"/>
                  </a:cubicBezTo>
                  <a:cubicBezTo>
                    <a:pt x="766164" y="48034"/>
                    <a:pt x="730814" y="48250"/>
                    <a:pt x="695509" y="49427"/>
                  </a:cubicBezTo>
                  <a:cubicBezTo>
                    <a:pt x="616825" y="62542"/>
                    <a:pt x="653372" y="58372"/>
                    <a:pt x="586063" y="63549"/>
                  </a:cubicBezTo>
                  <a:cubicBezTo>
                    <a:pt x="579078" y="64946"/>
                    <a:pt x="561759" y="68120"/>
                    <a:pt x="554289" y="70610"/>
                  </a:cubicBezTo>
                  <a:cubicBezTo>
                    <a:pt x="550387" y="71911"/>
                    <a:pt x="521861" y="84069"/>
                    <a:pt x="511923" y="84732"/>
                  </a:cubicBezTo>
                  <a:cubicBezTo>
                    <a:pt x="481371" y="86769"/>
                    <a:pt x="450728" y="87086"/>
                    <a:pt x="420130" y="88263"/>
                  </a:cubicBezTo>
                  <a:cubicBezTo>
                    <a:pt x="380812" y="107922"/>
                    <a:pt x="430342" y="84434"/>
                    <a:pt x="391886" y="98854"/>
                  </a:cubicBezTo>
                  <a:cubicBezTo>
                    <a:pt x="386958" y="100702"/>
                    <a:pt x="382692" y="104067"/>
                    <a:pt x="377764" y="105915"/>
                  </a:cubicBezTo>
                  <a:cubicBezTo>
                    <a:pt x="373221" y="107619"/>
                    <a:pt x="368290" y="108052"/>
                    <a:pt x="363642" y="109446"/>
                  </a:cubicBezTo>
                  <a:cubicBezTo>
                    <a:pt x="356513" y="111585"/>
                    <a:pt x="349680" y="114702"/>
                    <a:pt x="342459" y="116507"/>
                  </a:cubicBezTo>
                  <a:cubicBezTo>
                    <a:pt x="337752" y="117684"/>
                    <a:pt x="333002" y="118704"/>
                    <a:pt x="328337" y="120037"/>
                  </a:cubicBezTo>
                  <a:cubicBezTo>
                    <a:pt x="304658" y="126802"/>
                    <a:pt x="331474" y="122235"/>
                    <a:pt x="289501" y="130629"/>
                  </a:cubicBezTo>
                  <a:cubicBezTo>
                    <a:pt x="281341" y="132261"/>
                    <a:pt x="273026" y="132982"/>
                    <a:pt x="264788" y="134159"/>
                  </a:cubicBezTo>
                  <a:cubicBezTo>
                    <a:pt x="257727" y="136513"/>
                    <a:pt x="250947" y="139996"/>
                    <a:pt x="243605" y="141220"/>
                  </a:cubicBezTo>
                  <a:cubicBezTo>
                    <a:pt x="218751" y="145363"/>
                    <a:pt x="229213" y="142488"/>
                    <a:pt x="211830" y="148281"/>
                  </a:cubicBezTo>
                  <a:cubicBezTo>
                    <a:pt x="181479" y="168516"/>
                    <a:pt x="219880" y="144256"/>
                    <a:pt x="190647" y="158873"/>
                  </a:cubicBezTo>
                  <a:cubicBezTo>
                    <a:pt x="186852" y="160771"/>
                    <a:pt x="183956" y="164263"/>
                    <a:pt x="180056" y="165934"/>
                  </a:cubicBezTo>
                  <a:cubicBezTo>
                    <a:pt x="175596" y="167845"/>
                    <a:pt x="170599" y="168131"/>
                    <a:pt x="165934" y="169464"/>
                  </a:cubicBezTo>
                  <a:cubicBezTo>
                    <a:pt x="130480" y="179594"/>
                    <a:pt x="185366" y="165490"/>
                    <a:pt x="141220" y="176525"/>
                  </a:cubicBezTo>
                  <a:cubicBezTo>
                    <a:pt x="122554" y="188970"/>
                    <a:pt x="134746" y="182556"/>
                    <a:pt x="102384" y="190647"/>
                  </a:cubicBezTo>
                  <a:lnTo>
                    <a:pt x="88262" y="194178"/>
                  </a:lnTo>
                  <a:cubicBezTo>
                    <a:pt x="84732" y="200062"/>
                    <a:pt x="82137" y="206620"/>
                    <a:pt x="77671" y="211830"/>
                  </a:cubicBezTo>
                  <a:cubicBezTo>
                    <a:pt x="73929" y="216196"/>
                    <a:pt x="56947" y="223957"/>
                    <a:pt x="52957" y="225952"/>
                  </a:cubicBezTo>
                  <a:cubicBezTo>
                    <a:pt x="44232" y="252128"/>
                    <a:pt x="49225" y="240478"/>
                    <a:pt x="38835" y="261257"/>
                  </a:cubicBezTo>
                  <a:cubicBezTo>
                    <a:pt x="35664" y="273944"/>
                    <a:pt x="34013" y="279595"/>
                    <a:pt x="31774" y="293032"/>
                  </a:cubicBezTo>
                  <a:cubicBezTo>
                    <a:pt x="28782" y="310982"/>
                    <a:pt x="28876" y="318747"/>
                    <a:pt x="24713" y="335398"/>
                  </a:cubicBezTo>
                  <a:cubicBezTo>
                    <a:pt x="22635" y="343710"/>
                    <a:pt x="19578" y="351764"/>
                    <a:pt x="17652" y="360112"/>
                  </a:cubicBezTo>
                  <a:cubicBezTo>
                    <a:pt x="16042" y="367087"/>
                    <a:pt x="15210" y="374220"/>
                    <a:pt x="14122" y="381295"/>
                  </a:cubicBezTo>
                  <a:cubicBezTo>
                    <a:pt x="12558" y="391460"/>
                    <a:pt x="7850" y="425048"/>
                    <a:pt x="7061" y="434252"/>
                  </a:cubicBezTo>
                  <a:cubicBezTo>
                    <a:pt x="4340" y="465997"/>
                    <a:pt x="0" y="529576"/>
                    <a:pt x="0" y="529576"/>
                  </a:cubicBezTo>
                  <a:cubicBezTo>
                    <a:pt x="5452" y="687694"/>
                    <a:pt x="-1698" y="586600"/>
                    <a:pt x="7061" y="656674"/>
                  </a:cubicBezTo>
                  <a:cubicBezTo>
                    <a:pt x="7439" y="659702"/>
                    <a:pt x="13008" y="711864"/>
                    <a:pt x="14122" y="716692"/>
                  </a:cubicBezTo>
                  <a:cubicBezTo>
                    <a:pt x="15547" y="722867"/>
                    <a:pt x="18829" y="728461"/>
                    <a:pt x="21183" y="734345"/>
                  </a:cubicBezTo>
                  <a:cubicBezTo>
                    <a:pt x="22360" y="740229"/>
                    <a:pt x="23920" y="746049"/>
                    <a:pt x="24713" y="751997"/>
                  </a:cubicBezTo>
                  <a:cubicBezTo>
                    <a:pt x="30781" y="797506"/>
                    <a:pt x="23823" y="774036"/>
                    <a:pt x="31774" y="797894"/>
                  </a:cubicBezTo>
                  <a:cubicBezTo>
                    <a:pt x="38673" y="846182"/>
                    <a:pt x="29924" y="803549"/>
                    <a:pt x="42366" y="836729"/>
                  </a:cubicBezTo>
                  <a:cubicBezTo>
                    <a:pt x="44070" y="841272"/>
                    <a:pt x="42865" y="847062"/>
                    <a:pt x="45896" y="850851"/>
                  </a:cubicBezTo>
                  <a:cubicBezTo>
                    <a:pt x="48221" y="853757"/>
                    <a:pt x="52957" y="853205"/>
                    <a:pt x="56488" y="854382"/>
                  </a:cubicBezTo>
                  <a:cubicBezTo>
                    <a:pt x="58842" y="857912"/>
                    <a:pt x="61300" y="861375"/>
                    <a:pt x="63549" y="864973"/>
                  </a:cubicBezTo>
                  <a:cubicBezTo>
                    <a:pt x="67186" y="870792"/>
                    <a:pt x="69674" y="877416"/>
                    <a:pt x="74140" y="882626"/>
                  </a:cubicBezTo>
                  <a:cubicBezTo>
                    <a:pt x="76901" y="885848"/>
                    <a:pt x="81201" y="887333"/>
                    <a:pt x="84732" y="889687"/>
                  </a:cubicBezTo>
                  <a:cubicBezTo>
                    <a:pt x="94147" y="903809"/>
                    <a:pt x="102556" y="918656"/>
                    <a:pt x="112976" y="932053"/>
                  </a:cubicBezTo>
                  <a:cubicBezTo>
                    <a:pt x="119107" y="939935"/>
                    <a:pt x="128028" y="945354"/>
                    <a:pt x="134159" y="953236"/>
                  </a:cubicBezTo>
                  <a:cubicBezTo>
                    <a:pt x="136444" y="956173"/>
                    <a:pt x="136026" y="960499"/>
                    <a:pt x="137690" y="963827"/>
                  </a:cubicBezTo>
                  <a:cubicBezTo>
                    <a:pt x="140272" y="968991"/>
                    <a:pt x="152942" y="985341"/>
                    <a:pt x="155342" y="988541"/>
                  </a:cubicBezTo>
                  <a:cubicBezTo>
                    <a:pt x="161072" y="1005728"/>
                    <a:pt x="156106" y="994551"/>
                    <a:pt x="169464" y="1013254"/>
                  </a:cubicBezTo>
                  <a:cubicBezTo>
                    <a:pt x="180928" y="1029304"/>
                    <a:pt x="179872" y="1032470"/>
                    <a:pt x="197708" y="1052090"/>
                  </a:cubicBezTo>
                  <a:cubicBezTo>
                    <a:pt x="201666" y="1056444"/>
                    <a:pt x="207123" y="1059151"/>
                    <a:pt x="211830" y="1062681"/>
                  </a:cubicBezTo>
                  <a:cubicBezTo>
                    <a:pt x="214184" y="1067388"/>
                    <a:pt x="215832" y="1072520"/>
                    <a:pt x="218891" y="1076803"/>
                  </a:cubicBezTo>
                  <a:cubicBezTo>
                    <a:pt x="223209" y="1082848"/>
                    <a:pt x="237785" y="1094660"/>
                    <a:pt x="243605" y="1097986"/>
                  </a:cubicBezTo>
                  <a:cubicBezTo>
                    <a:pt x="246836" y="1099832"/>
                    <a:pt x="250666" y="1100340"/>
                    <a:pt x="254196" y="1101517"/>
                  </a:cubicBezTo>
                  <a:cubicBezTo>
                    <a:pt x="260080" y="1106224"/>
                    <a:pt x="265109" y="1112269"/>
                    <a:pt x="271849" y="1115639"/>
                  </a:cubicBezTo>
                  <a:cubicBezTo>
                    <a:pt x="277216" y="1118322"/>
                    <a:pt x="284585" y="1115728"/>
                    <a:pt x="289501" y="1119169"/>
                  </a:cubicBezTo>
                  <a:cubicBezTo>
                    <a:pt x="297031" y="1124440"/>
                    <a:pt x="300655" y="1133853"/>
                    <a:pt x="307154" y="1140352"/>
                  </a:cubicBezTo>
                  <a:cubicBezTo>
                    <a:pt x="311315" y="1144513"/>
                    <a:pt x="317318" y="1146590"/>
                    <a:pt x="321276" y="1150944"/>
                  </a:cubicBezTo>
                  <a:cubicBezTo>
                    <a:pt x="339585" y="1171084"/>
                    <a:pt x="338023" y="1178464"/>
                    <a:pt x="356581" y="1193310"/>
                  </a:cubicBezTo>
                  <a:cubicBezTo>
                    <a:pt x="399587" y="1227715"/>
                    <a:pt x="357526" y="1191759"/>
                    <a:pt x="395416" y="1214493"/>
                  </a:cubicBezTo>
                  <a:cubicBezTo>
                    <a:pt x="401878" y="1218370"/>
                    <a:pt x="406409" y="1225089"/>
                    <a:pt x="413069" y="1228615"/>
                  </a:cubicBezTo>
                  <a:cubicBezTo>
                    <a:pt x="453737" y="1250145"/>
                    <a:pt x="445919" y="1237842"/>
                    <a:pt x="473087" y="1256859"/>
                  </a:cubicBezTo>
                  <a:cubicBezTo>
                    <a:pt x="479260" y="1261180"/>
                    <a:pt x="484153" y="1267321"/>
                    <a:pt x="490740" y="1270981"/>
                  </a:cubicBezTo>
                  <a:cubicBezTo>
                    <a:pt x="494982" y="1273337"/>
                    <a:pt x="500357" y="1272710"/>
                    <a:pt x="504862" y="1274512"/>
                  </a:cubicBezTo>
                  <a:cubicBezTo>
                    <a:pt x="512192" y="1277444"/>
                    <a:pt x="519144" y="1281269"/>
                    <a:pt x="526045" y="1285103"/>
                  </a:cubicBezTo>
                  <a:cubicBezTo>
                    <a:pt x="529754" y="1287164"/>
                    <a:pt x="532736" y="1290493"/>
                    <a:pt x="536636" y="1292164"/>
                  </a:cubicBezTo>
                  <a:cubicBezTo>
                    <a:pt x="541096" y="1294076"/>
                    <a:pt x="546092" y="1294362"/>
                    <a:pt x="550758" y="1295695"/>
                  </a:cubicBezTo>
                  <a:cubicBezTo>
                    <a:pt x="554336" y="1296717"/>
                    <a:pt x="557772" y="1298203"/>
                    <a:pt x="561350" y="1299225"/>
                  </a:cubicBezTo>
                  <a:cubicBezTo>
                    <a:pt x="566016" y="1300558"/>
                    <a:pt x="570869" y="1301221"/>
                    <a:pt x="575472" y="1302756"/>
                  </a:cubicBezTo>
                  <a:cubicBezTo>
                    <a:pt x="585523" y="1306107"/>
                    <a:pt x="596245" y="1312501"/>
                    <a:pt x="607246" y="1313347"/>
                  </a:cubicBezTo>
                  <a:cubicBezTo>
                    <a:pt x="648381" y="1316511"/>
                    <a:pt x="689625" y="1318054"/>
                    <a:pt x="730814" y="1320408"/>
                  </a:cubicBezTo>
                  <a:cubicBezTo>
                    <a:pt x="747812" y="1337406"/>
                    <a:pt x="757704" y="1351913"/>
                    <a:pt x="776710" y="1362774"/>
                  </a:cubicBezTo>
                  <a:cubicBezTo>
                    <a:pt x="781280" y="1365385"/>
                    <a:pt x="786369" y="1367046"/>
                    <a:pt x="790832" y="1369835"/>
                  </a:cubicBezTo>
                  <a:cubicBezTo>
                    <a:pt x="808221" y="1380704"/>
                    <a:pt x="802500" y="1381879"/>
                    <a:pt x="822607" y="1391018"/>
                  </a:cubicBezTo>
                  <a:cubicBezTo>
                    <a:pt x="839795" y="1398830"/>
                    <a:pt x="846822" y="1398310"/>
                    <a:pt x="864973" y="1401610"/>
                  </a:cubicBezTo>
                  <a:cubicBezTo>
                    <a:pt x="870877" y="1402683"/>
                    <a:pt x="876767" y="1403838"/>
                    <a:pt x="882625" y="1405140"/>
                  </a:cubicBezTo>
                  <a:cubicBezTo>
                    <a:pt x="891744" y="1407167"/>
                    <a:pt x="910893" y="1412214"/>
                    <a:pt x="917930" y="1415732"/>
                  </a:cubicBezTo>
                  <a:lnTo>
                    <a:pt x="932052" y="1422793"/>
                  </a:lnTo>
                  <a:cubicBezTo>
                    <a:pt x="937936" y="1421616"/>
                    <a:pt x="943704" y="1419262"/>
                    <a:pt x="949705" y="1419262"/>
                  </a:cubicBezTo>
                  <a:cubicBezTo>
                    <a:pt x="997942" y="1419262"/>
                    <a:pt x="988084" y="1423266"/>
                    <a:pt x="1030907" y="1429854"/>
                  </a:cubicBezTo>
                  <a:cubicBezTo>
                    <a:pt x="1049662" y="1432739"/>
                    <a:pt x="1068986" y="1432313"/>
                    <a:pt x="1087395" y="1436915"/>
                  </a:cubicBezTo>
                  <a:cubicBezTo>
                    <a:pt x="1120197" y="1445114"/>
                    <a:pt x="1079418" y="1435320"/>
                    <a:pt x="1122700" y="1443976"/>
                  </a:cubicBezTo>
                  <a:cubicBezTo>
                    <a:pt x="1127458" y="1444928"/>
                    <a:pt x="1132003" y="1446939"/>
                    <a:pt x="1136822" y="1447506"/>
                  </a:cubicBezTo>
                  <a:cubicBezTo>
                    <a:pt x="1152061" y="1449299"/>
                    <a:pt x="1167443" y="1449582"/>
                    <a:pt x="1182718" y="1451037"/>
                  </a:cubicBezTo>
                  <a:cubicBezTo>
                    <a:pt x="1192163" y="1451937"/>
                    <a:pt x="1201547" y="1453390"/>
                    <a:pt x="1210962" y="1454567"/>
                  </a:cubicBezTo>
                  <a:cubicBezTo>
                    <a:pt x="1216846" y="1459274"/>
                    <a:pt x="1221518" y="1466154"/>
                    <a:pt x="1228615" y="1468689"/>
                  </a:cubicBezTo>
                  <a:cubicBezTo>
                    <a:pt x="1238651" y="1472273"/>
                    <a:pt x="1249939" y="1470130"/>
                    <a:pt x="1260389" y="1472220"/>
                  </a:cubicBezTo>
                  <a:cubicBezTo>
                    <a:pt x="1267687" y="1473680"/>
                    <a:pt x="1274511" y="1476927"/>
                    <a:pt x="1281572" y="1479281"/>
                  </a:cubicBezTo>
                  <a:cubicBezTo>
                    <a:pt x="1295694" y="1483988"/>
                    <a:pt x="1310803" y="1486398"/>
                    <a:pt x="1323938" y="1493403"/>
                  </a:cubicBezTo>
                  <a:cubicBezTo>
                    <a:pt x="1380179" y="1523398"/>
                    <a:pt x="1357916" y="1515321"/>
                    <a:pt x="1387487" y="1525177"/>
                  </a:cubicBezTo>
                  <a:cubicBezTo>
                    <a:pt x="1394548" y="1522823"/>
                    <a:pt x="1401347" y="1519447"/>
                    <a:pt x="1408670" y="1518116"/>
                  </a:cubicBezTo>
                  <a:cubicBezTo>
                    <a:pt x="1427340" y="1514721"/>
                    <a:pt x="1465158" y="1511055"/>
                    <a:pt x="1465158" y="1511055"/>
                  </a:cubicBezTo>
                  <a:cubicBezTo>
                    <a:pt x="1504816" y="1513038"/>
                    <a:pt x="1549241" y="1519542"/>
                    <a:pt x="1588726" y="1507525"/>
                  </a:cubicBezTo>
                  <a:cubicBezTo>
                    <a:pt x="1599347" y="1504292"/>
                    <a:pt x="1607380" y="1495466"/>
                    <a:pt x="1616970" y="1489872"/>
                  </a:cubicBezTo>
                  <a:cubicBezTo>
                    <a:pt x="1621516" y="1487220"/>
                    <a:pt x="1626099" y="1484475"/>
                    <a:pt x="1631092" y="1482811"/>
                  </a:cubicBezTo>
                  <a:cubicBezTo>
                    <a:pt x="1655967" y="1474520"/>
                    <a:pt x="1640835" y="1483679"/>
                    <a:pt x="1659336" y="1475750"/>
                  </a:cubicBezTo>
                  <a:cubicBezTo>
                    <a:pt x="1734607" y="1443490"/>
                    <a:pt x="1615977" y="1491197"/>
                    <a:pt x="1687580" y="1465159"/>
                  </a:cubicBezTo>
                  <a:cubicBezTo>
                    <a:pt x="1696003" y="1462096"/>
                    <a:pt x="1703709" y="1457142"/>
                    <a:pt x="1712293" y="1454567"/>
                  </a:cubicBezTo>
                  <a:cubicBezTo>
                    <a:pt x="1742642" y="1445462"/>
                    <a:pt x="1750971" y="1445972"/>
                    <a:pt x="1775842" y="1440445"/>
                  </a:cubicBezTo>
                  <a:cubicBezTo>
                    <a:pt x="1780579" y="1439392"/>
                    <a:pt x="1785257" y="1438092"/>
                    <a:pt x="1789964" y="1436915"/>
                  </a:cubicBezTo>
                  <a:cubicBezTo>
                    <a:pt x="1794671" y="1434561"/>
                    <a:pt x="1799573" y="1432562"/>
                    <a:pt x="1804086" y="1429854"/>
                  </a:cubicBezTo>
                  <a:cubicBezTo>
                    <a:pt x="1811363" y="1425488"/>
                    <a:pt x="1817218" y="1418416"/>
                    <a:pt x="1825269" y="1415732"/>
                  </a:cubicBezTo>
                  <a:lnTo>
                    <a:pt x="1846452" y="1408671"/>
                  </a:lnTo>
                  <a:cubicBezTo>
                    <a:pt x="1873903" y="1372072"/>
                    <a:pt x="1836479" y="1424722"/>
                    <a:pt x="1867635" y="1366305"/>
                  </a:cubicBezTo>
                  <a:cubicBezTo>
                    <a:pt x="1872399" y="1357372"/>
                    <a:pt x="1879115" y="1349615"/>
                    <a:pt x="1885288" y="1341591"/>
                  </a:cubicBezTo>
                  <a:cubicBezTo>
                    <a:pt x="1890892" y="1334306"/>
                    <a:pt x="1896108" y="1326557"/>
                    <a:pt x="1902940" y="1320408"/>
                  </a:cubicBezTo>
                  <a:cubicBezTo>
                    <a:pt x="1908041" y="1315818"/>
                    <a:pt x="1915103" y="1313934"/>
                    <a:pt x="1920593" y="1309817"/>
                  </a:cubicBezTo>
                  <a:cubicBezTo>
                    <a:pt x="1924587" y="1306821"/>
                    <a:pt x="1927393" y="1302474"/>
                    <a:pt x="1931184" y="1299225"/>
                  </a:cubicBezTo>
                  <a:cubicBezTo>
                    <a:pt x="1935652" y="1295396"/>
                    <a:pt x="1940519" y="1292054"/>
                    <a:pt x="1945307" y="1288634"/>
                  </a:cubicBezTo>
                  <a:cubicBezTo>
                    <a:pt x="1948760" y="1286168"/>
                    <a:pt x="1952705" y="1284367"/>
                    <a:pt x="1955898" y="1281573"/>
                  </a:cubicBezTo>
                  <a:cubicBezTo>
                    <a:pt x="1969410" y="1269750"/>
                    <a:pt x="1972763" y="1261849"/>
                    <a:pt x="1987673" y="1253329"/>
                  </a:cubicBezTo>
                  <a:cubicBezTo>
                    <a:pt x="1990904" y="1251483"/>
                    <a:pt x="1994844" y="1251264"/>
                    <a:pt x="1998264" y="1249798"/>
                  </a:cubicBezTo>
                  <a:cubicBezTo>
                    <a:pt x="2028785" y="1236717"/>
                    <a:pt x="1998151" y="1247481"/>
                    <a:pt x="2022978" y="1239207"/>
                  </a:cubicBezTo>
                  <a:cubicBezTo>
                    <a:pt x="2041278" y="1224973"/>
                    <a:pt x="2049665" y="1215116"/>
                    <a:pt x="2068874" y="1207432"/>
                  </a:cubicBezTo>
                  <a:cubicBezTo>
                    <a:pt x="2075785" y="1204668"/>
                    <a:pt x="2082996" y="1202725"/>
                    <a:pt x="2090057" y="1200371"/>
                  </a:cubicBezTo>
                  <a:cubicBezTo>
                    <a:pt x="2093588" y="1195664"/>
                    <a:pt x="2096488" y="1190410"/>
                    <a:pt x="2100649" y="1186249"/>
                  </a:cubicBezTo>
                  <a:cubicBezTo>
                    <a:pt x="2105977" y="1180921"/>
                    <a:pt x="2113675" y="1178075"/>
                    <a:pt x="2118301" y="1172127"/>
                  </a:cubicBezTo>
                  <a:cubicBezTo>
                    <a:pt x="2122192" y="1167124"/>
                    <a:pt x="2122788" y="1160265"/>
                    <a:pt x="2125362" y="1154474"/>
                  </a:cubicBezTo>
                  <a:cubicBezTo>
                    <a:pt x="2127499" y="1149665"/>
                    <a:pt x="2129903" y="1144972"/>
                    <a:pt x="2132423" y="1140352"/>
                  </a:cubicBezTo>
                  <a:cubicBezTo>
                    <a:pt x="2161816" y="1086466"/>
                    <a:pt x="2129977" y="1139540"/>
                    <a:pt x="2164198" y="1101517"/>
                  </a:cubicBezTo>
                  <a:cubicBezTo>
                    <a:pt x="2195092" y="1067191"/>
                    <a:pt x="2164050" y="1089848"/>
                    <a:pt x="2188911" y="1073273"/>
                  </a:cubicBezTo>
                  <a:cubicBezTo>
                    <a:pt x="2191265" y="1068566"/>
                    <a:pt x="2193899" y="1063988"/>
                    <a:pt x="2195972" y="1059151"/>
                  </a:cubicBezTo>
                  <a:cubicBezTo>
                    <a:pt x="2198497" y="1053259"/>
                    <a:pt x="2201912" y="1040041"/>
                    <a:pt x="2203033" y="1034437"/>
                  </a:cubicBezTo>
                  <a:cubicBezTo>
                    <a:pt x="2204437" y="1027418"/>
                    <a:pt x="2204828" y="1020199"/>
                    <a:pt x="2206564" y="1013254"/>
                  </a:cubicBezTo>
                  <a:cubicBezTo>
                    <a:pt x="2208369" y="1006033"/>
                    <a:pt x="2213625" y="992071"/>
                    <a:pt x="2213625" y="992071"/>
                  </a:cubicBezTo>
                  <a:cubicBezTo>
                    <a:pt x="2215979" y="967358"/>
                    <a:pt x="2218566" y="942665"/>
                    <a:pt x="2220686" y="917931"/>
                  </a:cubicBezTo>
                  <a:cubicBezTo>
                    <a:pt x="2232888" y="775562"/>
                    <a:pt x="2229698" y="589110"/>
                    <a:pt x="2213625" y="476618"/>
                  </a:cubicBezTo>
                  <a:cubicBezTo>
                    <a:pt x="2212448" y="468380"/>
                    <a:pt x="2211726" y="460065"/>
                    <a:pt x="2210094" y="451905"/>
                  </a:cubicBezTo>
                  <a:cubicBezTo>
                    <a:pt x="2208986" y="446364"/>
                    <a:pt x="2200410" y="425929"/>
                    <a:pt x="2199503" y="423661"/>
                  </a:cubicBezTo>
                  <a:cubicBezTo>
                    <a:pt x="2199328" y="422083"/>
                    <a:pt x="2193373" y="367180"/>
                    <a:pt x="2192442" y="363642"/>
                  </a:cubicBezTo>
                  <a:cubicBezTo>
                    <a:pt x="2187609" y="345276"/>
                    <a:pt x="2176522" y="316525"/>
                    <a:pt x="2164198" y="300093"/>
                  </a:cubicBezTo>
                  <a:cubicBezTo>
                    <a:pt x="2155824" y="288928"/>
                    <a:pt x="2143700" y="279904"/>
                    <a:pt x="2132423" y="271849"/>
                  </a:cubicBezTo>
                  <a:cubicBezTo>
                    <a:pt x="2093765" y="244236"/>
                    <a:pt x="2109644" y="252146"/>
                    <a:pt x="2079466" y="240074"/>
                  </a:cubicBezTo>
                  <a:cubicBezTo>
                    <a:pt x="2043969" y="204579"/>
                    <a:pt x="2061088" y="214999"/>
                    <a:pt x="2033569" y="201239"/>
                  </a:cubicBezTo>
                  <a:cubicBezTo>
                    <a:pt x="2024122" y="184706"/>
                    <a:pt x="2018692" y="172240"/>
                    <a:pt x="2005325" y="158873"/>
                  </a:cubicBezTo>
                  <a:cubicBezTo>
                    <a:pt x="2002325" y="155873"/>
                    <a:pt x="1998264" y="154166"/>
                    <a:pt x="1994734" y="151812"/>
                  </a:cubicBezTo>
                  <a:cubicBezTo>
                    <a:pt x="1992380" y="145928"/>
                    <a:pt x="1991357" y="139316"/>
                    <a:pt x="1987673" y="134159"/>
                  </a:cubicBezTo>
                  <a:cubicBezTo>
                    <a:pt x="1985207" y="130706"/>
                    <a:pt x="1980303" y="129859"/>
                    <a:pt x="1977081" y="127098"/>
                  </a:cubicBezTo>
                  <a:cubicBezTo>
                    <a:pt x="1964322" y="116162"/>
                    <a:pt x="1963402" y="110476"/>
                    <a:pt x="1948837" y="102385"/>
                  </a:cubicBezTo>
                  <a:cubicBezTo>
                    <a:pt x="1943297" y="99307"/>
                    <a:pt x="1936852" y="98158"/>
                    <a:pt x="1931184" y="95324"/>
                  </a:cubicBezTo>
                  <a:cubicBezTo>
                    <a:pt x="1887620" y="73541"/>
                    <a:pt x="1946625" y="95763"/>
                    <a:pt x="1881757" y="74141"/>
                  </a:cubicBezTo>
                  <a:cubicBezTo>
                    <a:pt x="1874696" y="71787"/>
                    <a:pt x="1867995" y="67651"/>
                    <a:pt x="1860574" y="67080"/>
                  </a:cubicBezTo>
                  <a:cubicBezTo>
                    <a:pt x="1763037" y="59576"/>
                    <a:pt x="1830018" y="63898"/>
                    <a:pt x="1659336" y="60019"/>
                  </a:cubicBezTo>
                  <a:cubicBezTo>
                    <a:pt x="1654629" y="57665"/>
                    <a:pt x="1650375" y="53990"/>
                    <a:pt x="1645214" y="52958"/>
                  </a:cubicBezTo>
                  <a:cubicBezTo>
                    <a:pt x="1626607" y="49237"/>
                    <a:pt x="1607542" y="48351"/>
                    <a:pt x="1588726" y="45897"/>
                  </a:cubicBezTo>
                  <a:cubicBezTo>
                    <a:pt x="1580474" y="44821"/>
                    <a:pt x="1572250" y="43543"/>
                    <a:pt x="1564012" y="42366"/>
                  </a:cubicBezTo>
                  <a:cubicBezTo>
                    <a:pt x="1555368" y="39485"/>
                    <a:pt x="1546934" y="37229"/>
                    <a:pt x="1539299" y="31775"/>
                  </a:cubicBezTo>
                  <a:cubicBezTo>
                    <a:pt x="1513393" y="13271"/>
                    <a:pt x="1543325" y="28127"/>
                    <a:pt x="1518116" y="14122"/>
                  </a:cubicBezTo>
                  <a:cubicBezTo>
                    <a:pt x="1499735" y="3910"/>
                    <a:pt x="1501532" y="5064"/>
                    <a:pt x="1486341" y="0"/>
                  </a:cubicBezTo>
                  <a:cubicBezTo>
                    <a:pt x="1466335" y="1177"/>
                    <a:pt x="1446351" y="2828"/>
                    <a:pt x="1426323" y="3531"/>
                  </a:cubicBezTo>
                  <a:cubicBezTo>
                    <a:pt x="1379264" y="5182"/>
                    <a:pt x="1332148" y="5059"/>
                    <a:pt x="1285103" y="7061"/>
                  </a:cubicBezTo>
                  <a:cubicBezTo>
                    <a:pt x="1273493" y="7555"/>
                    <a:pt x="1251229" y="12707"/>
                    <a:pt x="1239206" y="14122"/>
                  </a:cubicBezTo>
                  <a:cubicBezTo>
                    <a:pt x="1226297" y="15641"/>
                    <a:pt x="1213316" y="16476"/>
                    <a:pt x="1200371" y="17653"/>
                  </a:cubicBezTo>
                  <a:cubicBezTo>
                    <a:pt x="1193310" y="20007"/>
                    <a:pt x="1186466" y="23155"/>
                    <a:pt x="1179188" y="24714"/>
                  </a:cubicBezTo>
                  <a:cubicBezTo>
                    <a:pt x="1127398" y="35811"/>
                    <a:pt x="1017748" y="21825"/>
                    <a:pt x="999132" y="21183"/>
                  </a:cubicBezTo>
                  <a:cubicBezTo>
                    <a:pt x="981490" y="20575"/>
                    <a:pt x="990894" y="20595"/>
                    <a:pt x="977949" y="21183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310684" y="5083923"/>
            <a:ext cx="1800556" cy="1242897"/>
            <a:chOff x="310684" y="5083923"/>
            <a:chExt cx="1800556" cy="1242897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3"/>
            <a:srcRect l="-1" r="1213"/>
            <a:stretch/>
          </p:blipFill>
          <p:spPr>
            <a:xfrm flipH="1">
              <a:off x="352991" y="5222650"/>
              <a:ext cx="1652102" cy="998701"/>
            </a:xfrm>
            <a:prstGeom prst="rect">
              <a:avLst/>
            </a:prstGeom>
          </p:spPr>
        </p:pic>
        <p:sp>
          <p:nvSpPr>
            <p:cNvPr id="34" name="Forme libre 33"/>
            <p:cNvSpPr/>
            <p:nvPr/>
          </p:nvSpPr>
          <p:spPr>
            <a:xfrm>
              <a:off x="310684" y="5083923"/>
              <a:ext cx="1800556" cy="1242897"/>
            </a:xfrm>
            <a:custGeom>
              <a:avLst/>
              <a:gdLst>
                <a:gd name="connsiteX0" fmla="*/ 1278042 w 1800556"/>
                <a:gd name="connsiteY0" fmla="*/ 81201 h 1242897"/>
                <a:gd name="connsiteX1" fmla="*/ 1260389 w 1800556"/>
                <a:gd name="connsiteY1" fmla="*/ 77671 h 1242897"/>
                <a:gd name="connsiteX2" fmla="*/ 1235676 w 1800556"/>
                <a:gd name="connsiteY2" fmla="*/ 74140 h 1242897"/>
                <a:gd name="connsiteX3" fmla="*/ 1225084 w 1800556"/>
                <a:gd name="connsiteY3" fmla="*/ 67079 h 1242897"/>
                <a:gd name="connsiteX4" fmla="*/ 1214493 w 1800556"/>
                <a:gd name="connsiteY4" fmla="*/ 63549 h 1242897"/>
                <a:gd name="connsiteX5" fmla="*/ 1186249 w 1800556"/>
                <a:gd name="connsiteY5" fmla="*/ 56488 h 1242897"/>
                <a:gd name="connsiteX6" fmla="*/ 1161535 w 1800556"/>
                <a:gd name="connsiteY6" fmla="*/ 45896 h 1242897"/>
                <a:gd name="connsiteX7" fmla="*/ 1133291 w 1800556"/>
                <a:gd name="connsiteY7" fmla="*/ 31774 h 1242897"/>
                <a:gd name="connsiteX8" fmla="*/ 1101517 w 1800556"/>
                <a:gd name="connsiteY8" fmla="*/ 24713 h 1242897"/>
                <a:gd name="connsiteX9" fmla="*/ 1087395 w 1800556"/>
                <a:gd name="connsiteY9" fmla="*/ 17652 h 1242897"/>
                <a:gd name="connsiteX10" fmla="*/ 1041498 w 1800556"/>
                <a:gd name="connsiteY10" fmla="*/ 21183 h 1242897"/>
                <a:gd name="connsiteX11" fmla="*/ 1020315 w 1800556"/>
                <a:gd name="connsiteY11" fmla="*/ 24713 h 1242897"/>
                <a:gd name="connsiteX12" fmla="*/ 963827 w 1800556"/>
                <a:gd name="connsiteY12" fmla="*/ 21183 h 1242897"/>
                <a:gd name="connsiteX13" fmla="*/ 939114 w 1800556"/>
                <a:gd name="connsiteY13" fmla="*/ 10591 h 1242897"/>
                <a:gd name="connsiteX14" fmla="*/ 928522 w 1800556"/>
                <a:gd name="connsiteY14" fmla="*/ 3530 h 1242897"/>
                <a:gd name="connsiteX15" fmla="*/ 914400 w 1800556"/>
                <a:gd name="connsiteY15" fmla="*/ 0 h 1242897"/>
                <a:gd name="connsiteX16" fmla="*/ 889687 w 1800556"/>
                <a:gd name="connsiteY16" fmla="*/ 3530 h 1242897"/>
                <a:gd name="connsiteX17" fmla="*/ 868504 w 1800556"/>
                <a:gd name="connsiteY17" fmla="*/ 14122 h 1242897"/>
                <a:gd name="connsiteX18" fmla="*/ 829668 w 1800556"/>
                <a:gd name="connsiteY18" fmla="*/ 10591 h 1242897"/>
                <a:gd name="connsiteX19" fmla="*/ 755528 w 1800556"/>
                <a:gd name="connsiteY19" fmla="*/ 14122 h 1242897"/>
                <a:gd name="connsiteX20" fmla="*/ 663735 w 1800556"/>
                <a:gd name="connsiteY20" fmla="*/ 17652 h 1242897"/>
                <a:gd name="connsiteX21" fmla="*/ 617838 w 1800556"/>
                <a:gd name="connsiteY21" fmla="*/ 24713 h 1242897"/>
                <a:gd name="connsiteX22" fmla="*/ 494270 w 1800556"/>
                <a:gd name="connsiteY22" fmla="*/ 24713 h 1242897"/>
                <a:gd name="connsiteX23" fmla="*/ 480148 w 1800556"/>
                <a:gd name="connsiteY23" fmla="*/ 31774 h 1242897"/>
                <a:gd name="connsiteX24" fmla="*/ 455435 w 1800556"/>
                <a:gd name="connsiteY24" fmla="*/ 35305 h 1242897"/>
                <a:gd name="connsiteX25" fmla="*/ 441313 w 1800556"/>
                <a:gd name="connsiteY25" fmla="*/ 38835 h 1242897"/>
                <a:gd name="connsiteX26" fmla="*/ 423660 w 1800556"/>
                <a:gd name="connsiteY26" fmla="*/ 42366 h 1242897"/>
                <a:gd name="connsiteX27" fmla="*/ 377764 w 1800556"/>
                <a:gd name="connsiteY27" fmla="*/ 63549 h 1242897"/>
                <a:gd name="connsiteX28" fmla="*/ 356581 w 1800556"/>
                <a:gd name="connsiteY28" fmla="*/ 70610 h 1242897"/>
                <a:gd name="connsiteX29" fmla="*/ 345989 w 1800556"/>
                <a:gd name="connsiteY29" fmla="*/ 74140 h 1242897"/>
                <a:gd name="connsiteX30" fmla="*/ 303623 w 1800556"/>
                <a:gd name="connsiteY30" fmla="*/ 81201 h 1242897"/>
                <a:gd name="connsiteX31" fmla="*/ 282440 w 1800556"/>
                <a:gd name="connsiteY31" fmla="*/ 84732 h 1242897"/>
                <a:gd name="connsiteX32" fmla="*/ 268318 w 1800556"/>
                <a:gd name="connsiteY32" fmla="*/ 91793 h 1242897"/>
                <a:gd name="connsiteX33" fmla="*/ 233013 w 1800556"/>
                <a:gd name="connsiteY33" fmla="*/ 98854 h 1242897"/>
                <a:gd name="connsiteX34" fmla="*/ 218891 w 1800556"/>
                <a:gd name="connsiteY34" fmla="*/ 105915 h 1242897"/>
                <a:gd name="connsiteX35" fmla="*/ 194178 w 1800556"/>
                <a:gd name="connsiteY35" fmla="*/ 120037 h 1242897"/>
                <a:gd name="connsiteX36" fmla="*/ 172995 w 1800556"/>
                <a:gd name="connsiteY36" fmla="*/ 127098 h 1242897"/>
                <a:gd name="connsiteX37" fmla="*/ 148281 w 1800556"/>
                <a:gd name="connsiteY37" fmla="*/ 137689 h 1242897"/>
                <a:gd name="connsiteX38" fmla="*/ 116507 w 1800556"/>
                <a:gd name="connsiteY38" fmla="*/ 169464 h 1242897"/>
                <a:gd name="connsiteX39" fmla="*/ 95324 w 1800556"/>
                <a:gd name="connsiteY39" fmla="*/ 190647 h 1242897"/>
                <a:gd name="connsiteX40" fmla="*/ 77671 w 1800556"/>
                <a:gd name="connsiteY40" fmla="*/ 218891 h 1242897"/>
                <a:gd name="connsiteX41" fmla="*/ 74141 w 1800556"/>
                <a:gd name="connsiteY41" fmla="*/ 233013 h 1242897"/>
                <a:gd name="connsiteX42" fmla="*/ 52958 w 1800556"/>
                <a:gd name="connsiteY42" fmla="*/ 257726 h 1242897"/>
                <a:gd name="connsiteX43" fmla="*/ 45897 w 1800556"/>
                <a:gd name="connsiteY43" fmla="*/ 289501 h 1242897"/>
                <a:gd name="connsiteX44" fmla="*/ 42366 w 1800556"/>
                <a:gd name="connsiteY44" fmla="*/ 300092 h 1242897"/>
                <a:gd name="connsiteX45" fmla="*/ 38836 w 1800556"/>
                <a:gd name="connsiteY45" fmla="*/ 321275 h 1242897"/>
                <a:gd name="connsiteX46" fmla="*/ 24714 w 1800556"/>
                <a:gd name="connsiteY46" fmla="*/ 353050 h 1242897"/>
                <a:gd name="connsiteX47" fmla="*/ 21183 w 1800556"/>
                <a:gd name="connsiteY47" fmla="*/ 381294 h 1242897"/>
                <a:gd name="connsiteX48" fmla="*/ 17653 w 1800556"/>
                <a:gd name="connsiteY48" fmla="*/ 391885 h 1242897"/>
                <a:gd name="connsiteX49" fmla="*/ 10592 w 1800556"/>
                <a:gd name="connsiteY49" fmla="*/ 420130 h 1242897"/>
                <a:gd name="connsiteX50" fmla="*/ 7061 w 1800556"/>
                <a:gd name="connsiteY50" fmla="*/ 430721 h 1242897"/>
                <a:gd name="connsiteX51" fmla="*/ 0 w 1800556"/>
                <a:gd name="connsiteY51" fmla="*/ 473087 h 1242897"/>
                <a:gd name="connsiteX52" fmla="*/ 3531 w 1800556"/>
                <a:gd name="connsiteY52" fmla="*/ 536636 h 1242897"/>
                <a:gd name="connsiteX53" fmla="*/ 10592 w 1800556"/>
                <a:gd name="connsiteY53" fmla="*/ 564880 h 1242897"/>
                <a:gd name="connsiteX54" fmla="*/ 21183 w 1800556"/>
                <a:gd name="connsiteY54" fmla="*/ 596655 h 1242897"/>
                <a:gd name="connsiteX55" fmla="*/ 28244 w 1800556"/>
                <a:gd name="connsiteY55" fmla="*/ 607246 h 1242897"/>
                <a:gd name="connsiteX56" fmla="*/ 38836 w 1800556"/>
                <a:gd name="connsiteY56" fmla="*/ 639021 h 1242897"/>
                <a:gd name="connsiteX57" fmla="*/ 45897 w 1800556"/>
                <a:gd name="connsiteY57" fmla="*/ 653143 h 1242897"/>
                <a:gd name="connsiteX58" fmla="*/ 56488 w 1800556"/>
                <a:gd name="connsiteY58" fmla="*/ 681387 h 1242897"/>
                <a:gd name="connsiteX59" fmla="*/ 67080 w 1800556"/>
                <a:gd name="connsiteY59" fmla="*/ 695509 h 1242897"/>
                <a:gd name="connsiteX60" fmla="*/ 74141 w 1800556"/>
                <a:gd name="connsiteY60" fmla="*/ 706100 h 1242897"/>
                <a:gd name="connsiteX61" fmla="*/ 84732 w 1800556"/>
                <a:gd name="connsiteY61" fmla="*/ 737875 h 1242897"/>
                <a:gd name="connsiteX62" fmla="*/ 88263 w 1800556"/>
                <a:gd name="connsiteY62" fmla="*/ 748466 h 1242897"/>
                <a:gd name="connsiteX63" fmla="*/ 91793 w 1800556"/>
                <a:gd name="connsiteY63" fmla="*/ 773180 h 1242897"/>
                <a:gd name="connsiteX64" fmla="*/ 98854 w 1800556"/>
                <a:gd name="connsiteY64" fmla="*/ 783771 h 1242897"/>
                <a:gd name="connsiteX65" fmla="*/ 102385 w 1800556"/>
                <a:gd name="connsiteY65" fmla="*/ 804954 h 1242897"/>
                <a:gd name="connsiteX66" fmla="*/ 109446 w 1800556"/>
                <a:gd name="connsiteY66" fmla="*/ 836729 h 1242897"/>
                <a:gd name="connsiteX67" fmla="*/ 123568 w 1800556"/>
                <a:gd name="connsiteY67" fmla="*/ 879095 h 1242897"/>
                <a:gd name="connsiteX68" fmla="*/ 130629 w 1800556"/>
                <a:gd name="connsiteY68" fmla="*/ 889686 h 1242897"/>
                <a:gd name="connsiteX69" fmla="*/ 141220 w 1800556"/>
                <a:gd name="connsiteY69" fmla="*/ 900278 h 1242897"/>
                <a:gd name="connsiteX70" fmla="*/ 162403 w 1800556"/>
                <a:gd name="connsiteY70" fmla="*/ 907339 h 1242897"/>
                <a:gd name="connsiteX71" fmla="*/ 172995 w 1800556"/>
                <a:gd name="connsiteY71" fmla="*/ 914400 h 1242897"/>
                <a:gd name="connsiteX72" fmla="*/ 201239 w 1800556"/>
                <a:gd name="connsiteY72" fmla="*/ 924991 h 1242897"/>
                <a:gd name="connsiteX73" fmla="*/ 215361 w 1800556"/>
                <a:gd name="connsiteY73" fmla="*/ 939113 h 1242897"/>
                <a:gd name="connsiteX74" fmla="*/ 225952 w 1800556"/>
                <a:gd name="connsiteY74" fmla="*/ 946174 h 1242897"/>
                <a:gd name="connsiteX75" fmla="*/ 257727 w 1800556"/>
                <a:gd name="connsiteY75" fmla="*/ 963827 h 1242897"/>
                <a:gd name="connsiteX76" fmla="*/ 271849 w 1800556"/>
                <a:gd name="connsiteY76" fmla="*/ 981479 h 1242897"/>
                <a:gd name="connsiteX77" fmla="*/ 293032 w 1800556"/>
                <a:gd name="connsiteY77" fmla="*/ 988540 h 1242897"/>
                <a:gd name="connsiteX78" fmla="*/ 303623 w 1800556"/>
                <a:gd name="connsiteY78" fmla="*/ 992071 h 1242897"/>
                <a:gd name="connsiteX79" fmla="*/ 314215 w 1800556"/>
                <a:gd name="connsiteY79" fmla="*/ 995601 h 1242897"/>
                <a:gd name="connsiteX80" fmla="*/ 324806 w 1800556"/>
                <a:gd name="connsiteY80" fmla="*/ 999132 h 1242897"/>
                <a:gd name="connsiteX81" fmla="*/ 338928 w 1800556"/>
                <a:gd name="connsiteY81" fmla="*/ 1013254 h 1242897"/>
                <a:gd name="connsiteX82" fmla="*/ 360111 w 1800556"/>
                <a:gd name="connsiteY82" fmla="*/ 1016784 h 1242897"/>
                <a:gd name="connsiteX83" fmla="*/ 374233 w 1800556"/>
                <a:gd name="connsiteY83" fmla="*/ 1023845 h 1242897"/>
                <a:gd name="connsiteX84" fmla="*/ 388355 w 1800556"/>
                <a:gd name="connsiteY84" fmla="*/ 1034437 h 1242897"/>
                <a:gd name="connsiteX85" fmla="*/ 406008 w 1800556"/>
                <a:gd name="connsiteY85" fmla="*/ 1041498 h 1242897"/>
                <a:gd name="connsiteX86" fmla="*/ 420130 w 1800556"/>
                <a:gd name="connsiteY86" fmla="*/ 1052089 h 1242897"/>
                <a:gd name="connsiteX87" fmla="*/ 441313 w 1800556"/>
                <a:gd name="connsiteY87" fmla="*/ 1059150 h 1242897"/>
                <a:gd name="connsiteX88" fmla="*/ 473087 w 1800556"/>
                <a:gd name="connsiteY88" fmla="*/ 1066211 h 1242897"/>
                <a:gd name="connsiteX89" fmla="*/ 504862 w 1800556"/>
                <a:gd name="connsiteY89" fmla="*/ 1083864 h 1242897"/>
                <a:gd name="connsiteX90" fmla="*/ 515453 w 1800556"/>
                <a:gd name="connsiteY90" fmla="*/ 1087394 h 1242897"/>
                <a:gd name="connsiteX91" fmla="*/ 533106 w 1800556"/>
                <a:gd name="connsiteY91" fmla="*/ 1094455 h 1242897"/>
                <a:gd name="connsiteX92" fmla="*/ 557819 w 1800556"/>
                <a:gd name="connsiteY92" fmla="*/ 1097986 h 1242897"/>
                <a:gd name="connsiteX93" fmla="*/ 579002 w 1800556"/>
                <a:gd name="connsiteY93" fmla="*/ 1101516 h 1242897"/>
                <a:gd name="connsiteX94" fmla="*/ 596655 w 1800556"/>
                <a:gd name="connsiteY94" fmla="*/ 1112108 h 1242897"/>
                <a:gd name="connsiteX95" fmla="*/ 617838 w 1800556"/>
                <a:gd name="connsiteY95" fmla="*/ 1115638 h 1242897"/>
                <a:gd name="connsiteX96" fmla="*/ 635491 w 1800556"/>
                <a:gd name="connsiteY96" fmla="*/ 1122699 h 1242897"/>
                <a:gd name="connsiteX97" fmla="*/ 649613 w 1800556"/>
                <a:gd name="connsiteY97" fmla="*/ 1126230 h 1242897"/>
                <a:gd name="connsiteX98" fmla="*/ 684918 w 1800556"/>
                <a:gd name="connsiteY98" fmla="*/ 1140352 h 1242897"/>
                <a:gd name="connsiteX99" fmla="*/ 709631 w 1800556"/>
                <a:gd name="connsiteY99" fmla="*/ 1143882 h 1242897"/>
                <a:gd name="connsiteX100" fmla="*/ 737875 w 1800556"/>
                <a:gd name="connsiteY100" fmla="*/ 1150943 h 1242897"/>
                <a:gd name="connsiteX101" fmla="*/ 751997 w 1800556"/>
                <a:gd name="connsiteY101" fmla="*/ 1154474 h 1242897"/>
                <a:gd name="connsiteX102" fmla="*/ 797894 w 1800556"/>
                <a:gd name="connsiteY102" fmla="*/ 1172126 h 1242897"/>
                <a:gd name="connsiteX103" fmla="*/ 850851 w 1800556"/>
                <a:gd name="connsiteY103" fmla="*/ 1168596 h 1242897"/>
                <a:gd name="connsiteX104" fmla="*/ 861443 w 1800556"/>
                <a:gd name="connsiteY104" fmla="*/ 1161535 h 1242897"/>
                <a:gd name="connsiteX105" fmla="*/ 935583 w 1800556"/>
                <a:gd name="connsiteY105" fmla="*/ 1168596 h 1242897"/>
                <a:gd name="connsiteX106" fmla="*/ 953236 w 1800556"/>
                <a:gd name="connsiteY106" fmla="*/ 1172126 h 1242897"/>
                <a:gd name="connsiteX107" fmla="*/ 981480 w 1800556"/>
                <a:gd name="connsiteY107" fmla="*/ 1182718 h 1242897"/>
                <a:gd name="connsiteX108" fmla="*/ 1016785 w 1800556"/>
                <a:gd name="connsiteY108" fmla="*/ 1186248 h 1242897"/>
                <a:gd name="connsiteX109" fmla="*/ 1052090 w 1800556"/>
                <a:gd name="connsiteY109" fmla="*/ 1203901 h 1242897"/>
                <a:gd name="connsiteX110" fmla="*/ 1087395 w 1800556"/>
                <a:gd name="connsiteY110" fmla="*/ 1214492 h 1242897"/>
                <a:gd name="connsiteX111" fmla="*/ 1154474 w 1800556"/>
                <a:gd name="connsiteY111" fmla="*/ 1225084 h 1242897"/>
                <a:gd name="connsiteX112" fmla="*/ 1165066 w 1800556"/>
                <a:gd name="connsiteY112" fmla="*/ 1228614 h 1242897"/>
                <a:gd name="connsiteX113" fmla="*/ 1189779 w 1800556"/>
                <a:gd name="connsiteY113" fmla="*/ 1232145 h 1242897"/>
                <a:gd name="connsiteX114" fmla="*/ 1214493 w 1800556"/>
                <a:gd name="connsiteY114" fmla="*/ 1242736 h 1242897"/>
                <a:gd name="connsiteX115" fmla="*/ 1225084 w 1800556"/>
                <a:gd name="connsiteY115" fmla="*/ 1235675 h 1242897"/>
                <a:gd name="connsiteX116" fmla="*/ 1249798 w 1800556"/>
                <a:gd name="connsiteY116" fmla="*/ 1228614 h 1242897"/>
                <a:gd name="connsiteX117" fmla="*/ 1362774 w 1800556"/>
                <a:gd name="connsiteY117" fmla="*/ 1225084 h 1242897"/>
                <a:gd name="connsiteX118" fmla="*/ 1376896 w 1800556"/>
                <a:gd name="connsiteY118" fmla="*/ 1218023 h 1242897"/>
                <a:gd name="connsiteX119" fmla="*/ 1387487 w 1800556"/>
                <a:gd name="connsiteY119" fmla="*/ 1203901 h 1242897"/>
                <a:gd name="connsiteX120" fmla="*/ 1398079 w 1800556"/>
                <a:gd name="connsiteY120" fmla="*/ 1196840 h 1242897"/>
                <a:gd name="connsiteX121" fmla="*/ 1422792 w 1800556"/>
                <a:gd name="connsiteY121" fmla="*/ 1179187 h 1242897"/>
                <a:gd name="connsiteX122" fmla="*/ 1436914 w 1800556"/>
                <a:gd name="connsiteY122" fmla="*/ 1168596 h 1242897"/>
                <a:gd name="connsiteX123" fmla="*/ 1454567 w 1800556"/>
                <a:gd name="connsiteY123" fmla="*/ 1165065 h 1242897"/>
                <a:gd name="connsiteX124" fmla="*/ 1489872 w 1800556"/>
                <a:gd name="connsiteY124" fmla="*/ 1158004 h 1242897"/>
                <a:gd name="connsiteX125" fmla="*/ 1511055 w 1800556"/>
                <a:gd name="connsiteY125" fmla="*/ 1143882 h 1242897"/>
                <a:gd name="connsiteX126" fmla="*/ 1521647 w 1800556"/>
                <a:gd name="connsiteY126" fmla="*/ 1133291 h 1242897"/>
                <a:gd name="connsiteX127" fmla="*/ 1542830 w 1800556"/>
                <a:gd name="connsiteY127" fmla="*/ 1119169 h 1242897"/>
                <a:gd name="connsiteX128" fmla="*/ 1553421 w 1800556"/>
                <a:gd name="connsiteY128" fmla="*/ 1101516 h 1242897"/>
                <a:gd name="connsiteX129" fmla="*/ 1556952 w 1800556"/>
                <a:gd name="connsiteY129" fmla="*/ 1090925 h 1242897"/>
                <a:gd name="connsiteX130" fmla="*/ 1567543 w 1800556"/>
                <a:gd name="connsiteY130" fmla="*/ 1080333 h 1242897"/>
                <a:gd name="connsiteX131" fmla="*/ 1571074 w 1800556"/>
                <a:gd name="connsiteY131" fmla="*/ 1069742 h 1242897"/>
                <a:gd name="connsiteX132" fmla="*/ 1585196 w 1800556"/>
                <a:gd name="connsiteY132" fmla="*/ 1059150 h 1242897"/>
                <a:gd name="connsiteX133" fmla="*/ 1592257 w 1800556"/>
                <a:gd name="connsiteY133" fmla="*/ 1048559 h 1242897"/>
                <a:gd name="connsiteX134" fmla="*/ 1602848 w 1800556"/>
                <a:gd name="connsiteY134" fmla="*/ 1027376 h 1242897"/>
                <a:gd name="connsiteX135" fmla="*/ 1616970 w 1800556"/>
                <a:gd name="connsiteY135" fmla="*/ 1002662 h 1242897"/>
                <a:gd name="connsiteX136" fmla="*/ 1655806 w 1800556"/>
                <a:gd name="connsiteY136" fmla="*/ 970888 h 1242897"/>
                <a:gd name="connsiteX137" fmla="*/ 1662867 w 1800556"/>
                <a:gd name="connsiteY137" fmla="*/ 960296 h 1242897"/>
                <a:gd name="connsiteX138" fmla="*/ 1673458 w 1800556"/>
                <a:gd name="connsiteY138" fmla="*/ 939113 h 1242897"/>
                <a:gd name="connsiteX139" fmla="*/ 1684050 w 1800556"/>
                <a:gd name="connsiteY139" fmla="*/ 932052 h 1242897"/>
                <a:gd name="connsiteX140" fmla="*/ 1694641 w 1800556"/>
                <a:gd name="connsiteY140" fmla="*/ 910869 h 1242897"/>
                <a:gd name="connsiteX141" fmla="*/ 1701702 w 1800556"/>
                <a:gd name="connsiteY141" fmla="*/ 889686 h 1242897"/>
                <a:gd name="connsiteX142" fmla="*/ 1708763 w 1800556"/>
                <a:gd name="connsiteY142" fmla="*/ 875564 h 1242897"/>
                <a:gd name="connsiteX143" fmla="*/ 1712294 w 1800556"/>
                <a:gd name="connsiteY143" fmla="*/ 864973 h 1242897"/>
                <a:gd name="connsiteX144" fmla="*/ 1722885 w 1800556"/>
                <a:gd name="connsiteY144" fmla="*/ 850851 h 1242897"/>
                <a:gd name="connsiteX145" fmla="*/ 1729946 w 1800556"/>
                <a:gd name="connsiteY145" fmla="*/ 829668 h 1242897"/>
                <a:gd name="connsiteX146" fmla="*/ 1744068 w 1800556"/>
                <a:gd name="connsiteY146" fmla="*/ 808485 h 1242897"/>
                <a:gd name="connsiteX147" fmla="*/ 1747599 w 1800556"/>
                <a:gd name="connsiteY147" fmla="*/ 794363 h 1242897"/>
                <a:gd name="connsiteX148" fmla="*/ 1758190 w 1800556"/>
                <a:gd name="connsiteY148" fmla="*/ 787302 h 1242897"/>
                <a:gd name="connsiteX149" fmla="*/ 1765251 w 1800556"/>
                <a:gd name="connsiteY149" fmla="*/ 776710 h 1242897"/>
                <a:gd name="connsiteX150" fmla="*/ 1768782 w 1800556"/>
                <a:gd name="connsiteY150" fmla="*/ 766119 h 1242897"/>
                <a:gd name="connsiteX151" fmla="*/ 1775843 w 1800556"/>
                <a:gd name="connsiteY151" fmla="*/ 748466 h 1242897"/>
                <a:gd name="connsiteX152" fmla="*/ 1782904 w 1800556"/>
                <a:gd name="connsiteY152" fmla="*/ 716692 h 1242897"/>
                <a:gd name="connsiteX153" fmla="*/ 1793495 w 1800556"/>
                <a:gd name="connsiteY153" fmla="*/ 681387 h 1242897"/>
                <a:gd name="connsiteX154" fmla="*/ 1800556 w 1800556"/>
                <a:gd name="connsiteY154" fmla="*/ 646082 h 1242897"/>
                <a:gd name="connsiteX155" fmla="*/ 1797026 w 1800556"/>
                <a:gd name="connsiteY155" fmla="*/ 420130 h 1242897"/>
                <a:gd name="connsiteX156" fmla="*/ 1793495 w 1800556"/>
                <a:gd name="connsiteY156" fmla="*/ 406008 h 1242897"/>
                <a:gd name="connsiteX157" fmla="*/ 1782904 w 1800556"/>
                <a:gd name="connsiteY157" fmla="*/ 374233 h 1242897"/>
                <a:gd name="connsiteX158" fmla="*/ 1779373 w 1800556"/>
                <a:gd name="connsiteY158" fmla="*/ 356580 h 1242897"/>
                <a:gd name="connsiteX159" fmla="*/ 1765251 w 1800556"/>
                <a:gd name="connsiteY159" fmla="*/ 328336 h 1242897"/>
                <a:gd name="connsiteX160" fmla="*/ 1744068 w 1800556"/>
                <a:gd name="connsiteY160" fmla="*/ 307153 h 1242897"/>
                <a:gd name="connsiteX161" fmla="*/ 1715824 w 1800556"/>
                <a:gd name="connsiteY161" fmla="*/ 268318 h 1242897"/>
                <a:gd name="connsiteX162" fmla="*/ 1701702 w 1800556"/>
                <a:gd name="connsiteY162" fmla="*/ 257726 h 1242897"/>
                <a:gd name="connsiteX163" fmla="*/ 1691111 w 1800556"/>
                <a:gd name="connsiteY163" fmla="*/ 243604 h 1242897"/>
                <a:gd name="connsiteX164" fmla="*/ 1659336 w 1800556"/>
                <a:gd name="connsiteY164" fmla="*/ 225952 h 1242897"/>
                <a:gd name="connsiteX165" fmla="*/ 1638153 w 1800556"/>
                <a:gd name="connsiteY165" fmla="*/ 204769 h 1242897"/>
                <a:gd name="connsiteX166" fmla="*/ 1624031 w 1800556"/>
                <a:gd name="connsiteY166" fmla="*/ 183586 h 1242897"/>
                <a:gd name="connsiteX167" fmla="*/ 1616970 w 1800556"/>
                <a:gd name="connsiteY167" fmla="*/ 172994 h 1242897"/>
                <a:gd name="connsiteX168" fmla="*/ 1606379 w 1800556"/>
                <a:gd name="connsiteY168" fmla="*/ 165933 h 1242897"/>
                <a:gd name="connsiteX169" fmla="*/ 1592257 w 1800556"/>
                <a:gd name="connsiteY169" fmla="*/ 144750 h 1242897"/>
                <a:gd name="connsiteX170" fmla="*/ 1567543 w 1800556"/>
                <a:gd name="connsiteY170" fmla="*/ 130628 h 1242897"/>
                <a:gd name="connsiteX171" fmla="*/ 1549891 w 1800556"/>
                <a:gd name="connsiteY171" fmla="*/ 116506 h 1242897"/>
                <a:gd name="connsiteX172" fmla="*/ 1539299 w 1800556"/>
                <a:gd name="connsiteY172" fmla="*/ 109445 h 1242897"/>
                <a:gd name="connsiteX173" fmla="*/ 1496933 w 1800556"/>
                <a:gd name="connsiteY173" fmla="*/ 98854 h 1242897"/>
                <a:gd name="connsiteX174" fmla="*/ 1468689 w 1800556"/>
                <a:gd name="connsiteY174" fmla="*/ 91793 h 1242897"/>
                <a:gd name="connsiteX175" fmla="*/ 1440445 w 1800556"/>
                <a:gd name="connsiteY175" fmla="*/ 81201 h 1242897"/>
                <a:gd name="connsiteX176" fmla="*/ 1391018 w 1800556"/>
                <a:gd name="connsiteY176" fmla="*/ 74140 h 1242897"/>
                <a:gd name="connsiteX177" fmla="*/ 1278042 w 1800556"/>
                <a:gd name="connsiteY177" fmla="*/ 81201 h 1242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</a:cxnLst>
              <a:rect l="l" t="t" r="r" b="b"/>
              <a:pathLst>
                <a:path w="1800556" h="1242897">
                  <a:moveTo>
                    <a:pt x="1278042" y="81201"/>
                  </a:moveTo>
                  <a:cubicBezTo>
                    <a:pt x="1256271" y="81789"/>
                    <a:pt x="1266308" y="78658"/>
                    <a:pt x="1260389" y="77671"/>
                  </a:cubicBezTo>
                  <a:cubicBezTo>
                    <a:pt x="1252181" y="76303"/>
                    <a:pt x="1243646" y="76531"/>
                    <a:pt x="1235676" y="74140"/>
                  </a:cubicBezTo>
                  <a:cubicBezTo>
                    <a:pt x="1231612" y="72921"/>
                    <a:pt x="1228879" y="68977"/>
                    <a:pt x="1225084" y="67079"/>
                  </a:cubicBezTo>
                  <a:cubicBezTo>
                    <a:pt x="1221756" y="65415"/>
                    <a:pt x="1218103" y="64452"/>
                    <a:pt x="1214493" y="63549"/>
                  </a:cubicBezTo>
                  <a:cubicBezTo>
                    <a:pt x="1197770" y="59368"/>
                    <a:pt x="1199694" y="61866"/>
                    <a:pt x="1186249" y="56488"/>
                  </a:cubicBezTo>
                  <a:cubicBezTo>
                    <a:pt x="1177927" y="53159"/>
                    <a:pt x="1169657" y="49686"/>
                    <a:pt x="1161535" y="45896"/>
                  </a:cubicBezTo>
                  <a:cubicBezTo>
                    <a:pt x="1151997" y="41445"/>
                    <a:pt x="1143613" y="33838"/>
                    <a:pt x="1133291" y="31774"/>
                  </a:cubicBezTo>
                  <a:cubicBezTo>
                    <a:pt x="1128491" y="30814"/>
                    <a:pt x="1107220" y="26852"/>
                    <a:pt x="1101517" y="24713"/>
                  </a:cubicBezTo>
                  <a:cubicBezTo>
                    <a:pt x="1096589" y="22865"/>
                    <a:pt x="1092102" y="20006"/>
                    <a:pt x="1087395" y="17652"/>
                  </a:cubicBezTo>
                  <a:cubicBezTo>
                    <a:pt x="1072096" y="18829"/>
                    <a:pt x="1056758" y="19577"/>
                    <a:pt x="1041498" y="21183"/>
                  </a:cubicBezTo>
                  <a:cubicBezTo>
                    <a:pt x="1034379" y="21932"/>
                    <a:pt x="1027473" y="24713"/>
                    <a:pt x="1020315" y="24713"/>
                  </a:cubicBezTo>
                  <a:cubicBezTo>
                    <a:pt x="1001449" y="24713"/>
                    <a:pt x="982656" y="22360"/>
                    <a:pt x="963827" y="21183"/>
                  </a:cubicBezTo>
                  <a:cubicBezTo>
                    <a:pt x="951945" y="17222"/>
                    <a:pt x="951329" y="17571"/>
                    <a:pt x="939114" y="10591"/>
                  </a:cubicBezTo>
                  <a:cubicBezTo>
                    <a:pt x="935430" y="8486"/>
                    <a:pt x="932422" y="5201"/>
                    <a:pt x="928522" y="3530"/>
                  </a:cubicBezTo>
                  <a:cubicBezTo>
                    <a:pt x="924062" y="1619"/>
                    <a:pt x="919107" y="1177"/>
                    <a:pt x="914400" y="0"/>
                  </a:cubicBezTo>
                  <a:cubicBezTo>
                    <a:pt x="906162" y="1177"/>
                    <a:pt x="897640" y="1083"/>
                    <a:pt x="889687" y="3530"/>
                  </a:cubicBezTo>
                  <a:cubicBezTo>
                    <a:pt x="882142" y="5852"/>
                    <a:pt x="876344" y="13200"/>
                    <a:pt x="868504" y="14122"/>
                  </a:cubicBezTo>
                  <a:cubicBezTo>
                    <a:pt x="855594" y="15641"/>
                    <a:pt x="842613" y="11768"/>
                    <a:pt x="829668" y="10591"/>
                  </a:cubicBezTo>
                  <a:lnTo>
                    <a:pt x="755528" y="14122"/>
                  </a:lnTo>
                  <a:cubicBezTo>
                    <a:pt x="724935" y="15424"/>
                    <a:pt x="694302" y="15854"/>
                    <a:pt x="663735" y="17652"/>
                  </a:cubicBezTo>
                  <a:cubicBezTo>
                    <a:pt x="645575" y="18720"/>
                    <a:pt x="634651" y="21351"/>
                    <a:pt x="617838" y="24713"/>
                  </a:cubicBezTo>
                  <a:cubicBezTo>
                    <a:pt x="569321" y="21860"/>
                    <a:pt x="543232" y="18037"/>
                    <a:pt x="494270" y="24713"/>
                  </a:cubicBezTo>
                  <a:cubicBezTo>
                    <a:pt x="489055" y="25424"/>
                    <a:pt x="485225" y="30389"/>
                    <a:pt x="480148" y="31774"/>
                  </a:cubicBezTo>
                  <a:cubicBezTo>
                    <a:pt x="472120" y="33964"/>
                    <a:pt x="463622" y="33816"/>
                    <a:pt x="455435" y="35305"/>
                  </a:cubicBezTo>
                  <a:cubicBezTo>
                    <a:pt x="450661" y="36173"/>
                    <a:pt x="446050" y="37782"/>
                    <a:pt x="441313" y="38835"/>
                  </a:cubicBezTo>
                  <a:cubicBezTo>
                    <a:pt x="435455" y="40137"/>
                    <a:pt x="429544" y="41189"/>
                    <a:pt x="423660" y="42366"/>
                  </a:cubicBezTo>
                  <a:cubicBezTo>
                    <a:pt x="400607" y="59655"/>
                    <a:pt x="415118" y="51098"/>
                    <a:pt x="377764" y="63549"/>
                  </a:cubicBezTo>
                  <a:lnTo>
                    <a:pt x="356581" y="70610"/>
                  </a:lnTo>
                  <a:cubicBezTo>
                    <a:pt x="353050" y="71787"/>
                    <a:pt x="349660" y="73528"/>
                    <a:pt x="345989" y="74140"/>
                  </a:cubicBezTo>
                  <a:lnTo>
                    <a:pt x="303623" y="81201"/>
                  </a:lnTo>
                  <a:lnTo>
                    <a:pt x="282440" y="84732"/>
                  </a:lnTo>
                  <a:cubicBezTo>
                    <a:pt x="277733" y="87086"/>
                    <a:pt x="273246" y="89945"/>
                    <a:pt x="268318" y="91793"/>
                  </a:cubicBezTo>
                  <a:cubicBezTo>
                    <a:pt x="259896" y="94951"/>
                    <a:pt x="240328" y="97635"/>
                    <a:pt x="233013" y="98854"/>
                  </a:cubicBezTo>
                  <a:cubicBezTo>
                    <a:pt x="228306" y="101208"/>
                    <a:pt x="223461" y="103304"/>
                    <a:pt x="218891" y="105915"/>
                  </a:cubicBezTo>
                  <a:cubicBezTo>
                    <a:pt x="204029" y="114408"/>
                    <a:pt x="211961" y="112924"/>
                    <a:pt x="194178" y="120037"/>
                  </a:cubicBezTo>
                  <a:cubicBezTo>
                    <a:pt x="187267" y="122801"/>
                    <a:pt x="179906" y="124334"/>
                    <a:pt x="172995" y="127098"/>
                  </a:cubicBezTo>
                  <a:cubicBezTo>
                    <a:pt x="129393" y="144539"/>
                    <a:pt x="182358" y="126332"/>
                    <a:pt x="148281" y="137689"/>
                  </a:cubicBezTo>
                  <a:lnTo>
                    <a:pt x="116507" y="169464"/>
                  </a:lnTo>
                  <a:cubicBezTo>
                    <a:pt x="109446" y="176525"/>
                    <a:pt x="100863" y="182338"/>
                    <a:pt x="95324" y="190647"/>
                  </a:cubicBezTo>
                  <a:cubicBezTo>
                    <a:pt x="84456" y="206948"/>
                    <a:pt x="90446" y="197600"/>
                    <a:pt x="77671" y="218891"/>
                  </a:cubicBezTo>
                  <a:cubicBezTo>
                    <a:pt x="76494" y="223598"/>
                    <a:pt x="76961" y="229065"/>
                    <a:pt x="74141" y="233013"/>
                  </a:cubicBezTo>
                  <a:cubicBezTo>
                    <a:pt x="52102" y="263867"/>
                    <a:pt x="65965" y="223041"/>
                    <a:pt x="52958" y="257726"/>
                  </a:cubicBezTo>
                  <a:cubicBezTo>
                    <a:pt x="50236" y="264984"/>
                    <a:pt x="47578" y="282778"/>
                    <a:pt x="45897" y="289501"/>
                  </a:cubicBezTo>
                  <a:cubicBezTo>
                    <a:pt x="44994" y="293111"/>
                    <a:pt x="43543" y="296562"/>
                    <a:pt x="42366" y="300092"/>
                  </a:cubicBezTo>
                  <a:cubicBezTo>
                    <a:pt x="41189" y="307153"/>
                    <a:pt x="40719" y="314369"/>
                    <a:pt x="38836" y="321275"/>
                  </a:cubicBezTo>
                  <a:cubicBezTo>
                    <a:pt x="36131" y="331193"/>
                    <a:pt x="29368" y="343741"/>
                    <a:pt x="24714" y="353050"/>
                  </a:cubicBezTo>
                  <a:cubicBezTo>
                    <a:pt x="23537" y="362465"/>
                    <a:pt x="22880" y="371959"/>
                    <a:pt x="21183" y="381294"/>
                  </a:cubicBezTo>
                  <a:cubicBezTo>
                    <a:pt x="20517" y="384955"/>
                    <a:pt x="18632" y="388295"/>
                    <a:pt x="17653" y="391885"/>
                  </a:cubicBezTo>
                  <a:cubicBezTo>
                    <a:pt x="15100" y="401248"/>
                    <a:pt x="13146" y="410767"/>
                    <a:pt x="10592" y="420130"/>
                  </a:cubicBezTo>
                  <a:cubicBezTo>
                    <a:pt x="9613" y="423720"/>
                    <a:pt x="7964" y="427111"/>
                    <a:pt x="7061" y="430721"/>
                  </a:cubicBezTo>
                  <a:cubicBezTo>
                    <a:pt x="3622" y="444477"/>
                    <a:pt x="1991" y="459153"/>
                    <a:pt x="0" y="473087"/>
                  </a:cubicBezTo>
                  <a:cubicBezTo>
                    <a:pt x="1177" y="494270"/>
                    <a:pt x="1693" y="515500"/>
                    <a:pt x="3531" y="536636"/>
                  </a:cubicBezTo>
                  <a:cubicBezTo>
                    <a:pt x="4878" y="552125"/>
                    <a:pt x="6969" y="552201"/>
                    <a:pt x="10592" y="564880"/>
                  </a:cubicBezTo>
                  <a:cubicBezTo>
                    <a:pt x="15088" y="580615"/>
                    <a:pt x="13066" y="580421"/>
                    <a:pt x="21183" y="596655"/>
                  </a:cubicBezTo>
                  <a:cubicBezTo>
                    <a:pt x="23081" y="600450"/>
                    <a:pt x="25890" y="603716"/>
                    <a:pt x="28244" y="607246"/>
                  </a:cubicBezTo>
                  <a:cubicBezTo>
                    <a:pt x="32342" y="623637"/>
                    <a:pt x="31240" y="621929"/>
                    <a:pt x="38836" y="639021"/>
                  </a:cubicBezTo>
                  <a:cubicBezTo>
                    <a:pt x="40973" y="643830"/>
                    <a:pt x="43824" y="648306"/>
                    <a:pt x="45897" y="653143"/>
                  </a:cubicBezTo>
                  <a:cubicBezTo>
                    <a:pt x="51843" y="667017"/>
                    <a:pt x="47343" y="664927"/>
                    <a:pt x="56488" y="681387"/>
                  </a:cubicBezTo>
                  <a:cubicBezTo>
                    <a:pt x="59346" y="686531"/>
                    <a:pt x="63660" y="690721"/>
                    <a:pt x="67080" y="695509"/>
                  </a:cubicBezTo>
                  <a:cubicBezTo>
                    <a:pt x="69546" y="698962"/>
                    <a:pt x="71787" y="702570"/>
                    <a:pt x="74141" y="706100"/>
                  </a:cubicBezTo>
                  <a:lnTo>
                    <a:pt x="84732" y="737875"/>
                  </a:lnTo>
                  <a:lnTo>
                    <a:pt x="88263" y="748466"/>
                  </a:lnTo>
                  <a:cubicBezTo>
                    <a:pt x="89440" y="756704"/>
                    <a:pt x="89402" y="765209"/>
                    <a:pt x="91793" y="773180"/>
                  </a:cubicBezTo>
                  <a:cubicBezTo>
                    <a:pt x="93012" y="777244"/>
                    <a:pt x="97512" y="779746"/>
                    <a:pt x="98854" y="783771"/>
                  </a:cubicBezTo>
                  <a:cubicBezTo>
                    <a:pt x="101118" y="790562"/>
                    <a:pt x="100981" y="797935"/>
                    <a:pt x="102385" y="804954"/>
                  </a:cubicBezTo>
                  <a:cubicBezTo>
                    <a:pt x="104513" y="815593"/>
                    <a:pt x="106961" y="826167"/>
                    <a:pt x="109446" y="836729"/>
                  </a:cubicBezTo>
                  <a:cubicBezTo>
                    <a:pt x="114847" y="859684"/>
                    <a:pt x="113759" y="861930"/>
                    <a:pt x="123568" y="879095"/>
                  </a:cubicBezTo>
                  <a:cubicBezTo>
                    <a:pt x="125673" y="882779"/>
                    <a:pt x="127913" y="886426"/>
                    <a:pt x="130629" y="889686"/>
                  </a:cubicBezTo>
                  <a:cubicBezTo>
                    <a:pt x="133825" y="893522"/>
                    <a:pt x="136855" y="897853"/>
                    <a:pt x="141220" y="900278"/>
                  </a:cubicBezTo>
                  <a:cubicBezTo>
                    <a:pt x="147726" y="903893"/>
                    <a:pt x="156210" y="903211"/>
                    <a:pt x="162403" y="907339"/>
                  </a:cubicBezTo>
                  <a:cubicBezTo>
                    <a:pt x="165934" y="909693"/>
                    <a:pt x="169200" y="912502"/>
                    <a:pt x="172995" y="914400"/>
                  </a:cubicBezTo>
                  <a:cubicBezTo>
                    <a:pt x="181444" y="918625"/>
                    <a:pt x="192068" y="921935"/>
                    <a:pt x="201239" y="924991"/>
                  </a:cubicBezTo>
                  <a:cubicBezTo>
                    <a:pt x="205946" y="929698"/>
                    <a:pt x="210307" y="934781"/>
                    <a:pt x="215361" y="939113"/>
                  </a:cubicBezTo>
                  <a:cubicBezTo>
                    <a:pt x="218582" y="941874"/>
                    <a:pt x="222354" y="943925"/>
                    <a:pt x="225952" y="946174"/>
                  </a:cubicBezTo>
                  <a:cubicBezTo>
                    <a:pt x="243684" y="957257"/>
                    <a:pt x="240868" y="955397"/>
                    <a:pt x="257727" y="963827"/>
                  </a:cubicBezTo>
                  <a:cubicBezTo>
                    <a:pt x="262434" y="969711"/>
                    <a:pt x="265676" y="977158"/>
                    <a:pt x="271849" y="981479"/>
                  </a:cubicBezTo>
                  <a:cubicBezTo>
                    <a:pt x="277947" y="985747"/>
                    <a:pt x="285971" y="986186"/>
                    <a:pt x="293032" y="988540"/>
                  </a:cubicBezTo>
                  <a:lnTo>
                    <a:pt x="303623" y="992071"/>
                  </a:lnTo>
                  <a:lnTo>
                    <a:pt x="314215" y="995601"/>
                  </a:lnTo>
                  <a:lnTo>
                    <a:pt x="324806" y="999132"/>
                  </a:lnTo>
                  <a:cubicBezTo>
                    <a:pt x="329513" y="1003839"/>
                    <a:pt x="332974" y="1010277"/>
                    <a:pt x="338928" y="1013254"/>
                  </a:cubicBezTo>
                  <a:cubicBezTo>
                    <a:pt x="345331" y="1016455"/>
                    <a:pt x="353254" y="1014727"/>
                    <a:pt x="360111" y="1016784"/>
                  </a:cubicBezTo>
                  <a:cubicBezTo>
                    <a:pt x="365152" y="1018296"/>
                    <a:pt x="369770" y="1021056"/>
                    <a:pt x="374233" y="1023845"/>
                  </a:cubicBezTo>
                  <a:cubicBezTo>
                    <a:pt x="379223" y="1026964"/>
                    <a:pt x="383211" y="1031579"/>
                    <a:pt x="388355" y="1034437"/>
                  </a:cubicBezTo>
                  <a:cubicBezTo>
                    <a:pt x="393895" y="1037515"/>
                    <a:pt x="400468" y="1038420"/>
                    <a:pt x="406008" y="1041498"/>
                  </a:cubicBezTo>
                  <a:cubicBezTo>
                    <a:pt x="411152" y="1044355"/>
                    <a:pt x="414867" y="1049458"/>
                    <a:pt x="420130" y="1052089"/>
                  </a:cubicBezTo>
                  <a:cubicBezTo>
                    <a:pt x="426787" y="1055418"/>
                    <a:pt x="434252" y="1056796"/>
                    <a:pt x="441313" y="1059150"/>
                  </a:cubicBezTo>
                  <a:cubicBezTo>
                    <a:pt x="458699" y="1064946"/>
                    <a:pt x="448225" y="1062068"/>
                    <a:pt x="473087" y="1066211"/>
                  </a:cubicBezTo>
                  <a:cubicBezTo>
                    <a:pt x="522641" y="1082729"/>
                    <a:pt x="473152" y="1062724"/>
                    <a:pt x="504862" y="1083864"/>
                  </a:cubicBezTo>
                  <a:cubicBezTo>
                    <a:pt x="507958" y="1085928"/>
                    <a:pt x="511969" y="1086087"/>
                    <a:pt x="515453" y="1087394"/>
                  </a:cubicBezTo>
                  <a:cubicBezTo>
                    <a:pt x="521387" y="1089619"/>
                    <a:pt x="526958" y="1092918"/>
                    <a:pt x="533106" y="1094455"/>
                  </a:cubicBezTo>
                  <a:cubicBezTo>
                    <a:pt x="541179" y="1096473"/>
                    <a:pt x="549594" y="1096721"/>
                    <a:pt x="557819" y="1097986"/>
                  </a:cubicBezTo>
                  <a:cubicBezTo>
                    <a:pt x="564894" y="1099074"/>
                    <a:pt x="571941" y="1100339"/>
                    <a:pt x="579002" y="1101516"/>
                  </a:cubicBezTo>
                  <a:cubicBezTo>
                    <a:pt x="584886" y="1105047"/>
                    <a:pt x="590206" y="1109763"/>
                    <a:pt x="596655" y="1112108"/>
                  </a:cubicBezTo>
                  <a:cubicBezTo>
                    <a:pt x="603382" y="1114554"/>
                    <a:pt x="610932" y="1113755"/>
                    <a:pt x="617838" y="1115638"/>
                  </a:cubicBezTo>
                  <a:cubicBezTo>
                    <a:pt x="623952" y="1117305"/>
                    <a:pt x="629479" y="1120695"/>
                    <a:pt x="635491" y="1122699"/>
                  </a:cubicBezTo>
                  <a:cubicBezTo>
                    <a:pt x="640094" y="1124233"/>
                    <a:pt x="645070" y="1124526"/>
                    <a:pt x="649613" y="1126230"/>
                  </a:cubicBezTo>
                  <a:cubicBezTo>
                    <a:pt x="675234" y="1135838"/>
                    <a:pt x="651894" y="1132731"/>
                    <a:pt x="684918" y="1140352"/>
                  </a:cubicBezTo>
                  <a:cubicBezTo>
                    <a:pt x="693026" y="1142223"/>
                    <a:pt x="701471" y="1142250"/>
                    <a:pt x="709631" y="1143882"/>
                  </a:cubicBezTo>
                  <a:cubicBezTo>
                    <a:pt x="719147" y="1145785"/>
                    <a:pt x="728460" y="1148589"/>
                    <a:pt x="737875" y="1150943"/>
                  </a:cubicBezTo>
                  <a:lnTo>
                    <a:pt x="751997" y="1154474"/>
                  </a:lnTo>
                  <a:cubicBezTo>
                    <a:pt x="780104" y="1173212"/>
                    <a:pt x="764779" y="1167396"/>
                    <a:pt x="797894" y="1172126"/>
                  </a:cubicBezTo>
                  <a:cubicBezTo>
                    <a:pt x="815546" y="1170949"/>
                    <a:pt x="833400" y="1171504"/>
                    <a:pt x="850851" y="1168596"/>
                  </a:cubicBezTo>
                  <a:cubicBezTo>
                    <a:pt x="855037" y="1167898"/>
                    <a:pt x="857200" y="1161535"/>
                    <a:pt x="861443" y="1161535"/>
                  </a:cubicBezTo>
                  <a:cubicBezTo>
                    <a:pt x="886268" y="1161535"/>
                    <a:pt x="910870" y="1166242"/>
                    <a:pt x="935583" y="1168596"/>
                  </a:cubicBezTo>
                  <a:cubicBezTo>
                    <a:pt x="941467" y="1169773"/>
                    <a:pt x="947488" y="1170402"/>
                    <a:pt x="953236" y="1172126"/>
                  </a:cubicBezTo>
                  <a:cubicBezTo>
                    <a:pt x="954059" y="1172373"/>
                    <a:pt x="976788" y="1181996"/>
                    <a:pt x="981480" y="1182718"/>
                  </a:cubicBezTo>
                  <a:cubicBezTo>
                    <a:pt x="993169" y="1184516"/>
                    <a:pt x="1005017" y="1185071"/>
                    <a:pt x="1016785" y="1186248"/>
                  </a:cubicBezTo>
                  <a:cubicBezTo>
                    <a:pt x="1054934" y="1193879"/>
                    <a:pt x="1013290" y="1182738"/>
                    <a:pt x="1052090" y="1203901"/>
                  </a:cubicBezTo>
                  <a:cubicBezTo>
                    <a:pt x="1059365" y="1207869"/>
                    <a:pt x="1078120" y="1212173"/>
                    <a:pt x="1087395" y="1214492"/>
                  </a:cubicBezTo>
                  <a:cubicBezTo>
                    <a:pt x="1114723" y="1232712"/>
                    <a:pt x="1089127" y="1218205"/>
                    <a:pt x="1154474" y="1225084"/>
                  </a:cubicBezTo>
                  <a:cubicBezTo>
                    <a:pt x="1158175" y="1225474"/>
                    <a:pt x="1161417" y="1227884"/>
                    <a:pt x="1165066" y="1228614"/>
                  </a:cubicBezTo>
                  <a:cubicBezTo>
                    <a:pt x="1173226" y="1230246"/>
                    <a:pt x="1181541" y="1230968"/>
                    <a:pt x="1189779" y="1232145"/>
                  </a:cubicBezTo>
                  <a:cubicBezTo>
                    <a:pt x="1196668" y="1236738"/>
                    <a:pt x="1205105" y="1244077"/>
                    <a:pt x="1214493" y="1242736"/>
                  </a:cubicBezTo>
                  <a:cubicBezTo>
                    <a:pt x="1218693" y="1242136"/>
                    <a:pt x="1221289" y="1237572"/>
                    <a:pt x="1225084" y="1235675"/>
                  </a:cubicBezTo>
                  <a:cubicBezTo>
                    <a:pt x="1228628" y="1233903"/>
                    <a:pt x="1247257" y="1228755"/>
                    <a:pt x="1249798" y="1228614"/>
                  </a:cubicBezTo>
                  <a:cubicBezTo>
                    <a:pt x="1287417" y="1226524"/>
                    <a:pt x="1325115" y="1226261"/>
                    <a:pt x="1362774" y="1225084"/>
                  </a:cubicBezTo>
                  <a:cubicBezTo>
                    <a:pt x="1367481" y="1222730"/>
                    <a:pt x="1372900" y="1221448"/>
                    <a:pt x="1376896" y="1218023"/>
                  </a:cubicBezTo>
                  <a:cubicBezTo>
                    <a:pt x="1381363" y="1214194"/>
                    <a:pt x="1383326" y="1208062"/>
                    <a:pt x="1387487" y="1203901"/>
                  </a:cubicBezTo>
                  <a:cubicBezTo>
                    <a:pt x="1390487" y="1200901"/>
                    <a:pt x="1394548" y="1199194"/>
                    <a:pt x="1398079" y="1196840"/>
                  </a:cubicBezTo>
                  <a:cubicBezTo>
                    <a:pt x="1411036" y="1177404"/>
                    <a:pt x="1397645" y="1193158"/>
                    <a:pt x="1422792" y="1179187"/>
                  </a:cubicBezTo>
                  <a:cubicBezTo>
                    <a:pt x="1427936" y="1176329"/>
                    <a:pt x="1431537" y="1170986"/>
                    <a:pt x="1436914" y="1168596"/>
                  </a:cubicBezTo>
                  <a:cubicBezTo>
                    <a:pt x="1442398" y="1166159"/>
                    <a:pt x="1448663" y="1166138"/>
                    <a:pt x="1454567" y="1165065"/>
                  </a:cubicBezTo>
                  <a:cubicBezTo>
                    <a:pt x="1486312" y="1159293"/>
                    <a:pt x="1464890" y="1164250"/>
                    <a:pt x="1489872" y="1158004"/>
                  </a:cubicBezTo>
                  <a:cubicBezTo>
                    <a:pt x="1496933" y="1153297"/>
                    <a:pt x="1505054" y="1149882"/>
                    <a:pt x="1511055" y="1143882"/>
                  </a:cubicBezTo>
                  <a:cubicBezTo>
                    <a:pt x="1514586" y="1140352"/>
                    <a:pt x="1517706" y="1136356"/>
                    <a:pt x="1521647" y="1133291"/>
                  </a:cubicBezTo>
                  <a:cubicBezTo>
                    <a:pt x="1528346" y="1128081"/>
                    <a:pt x="1542830" y="1119169"/>
                    <a:pt x="1542830" y="1119169"/>
                  </a:cubicBezTo>
                  <a:cubicBezTo>
                    <a:pt x="1546360" y="1113285"/>
                    <a:pt x="1550352" y="1107654"/>
                    <a:pt x="1553421" y="1101516"/>
                  </a:cubicBezTo>
                  <a:cubicBezTo>
                    <a:pt x="1555085" y="1098188"/>
                    <a:pt x="1554888" y="1094021"/>
                    <a:pt x="1556952" y="1090925"/>
                  </a:cubicBezTo>
                  <a:cubicBezTo>
                    <a:pt x="1559722" y="1086771"/>
                    <a:pt x="1564013" y="1083864"/>
                    <a:pt x="1567543" y="1080333"/>
                  </a:cubicBezTo>
                  <a:cubicBezTo>
                    <a:pt x="1568720" y="1076803"/>
                    <a:pt x="1568692" y="1072601"/>
                    <a:pt x="1571074" y="1069742"/>
                  </a:cubicBezTo>
                  <a:cubicBezTo>
                    <a:pt x="1574841" y="1065222"/>
                    <a:pt x="1581035" y="1063311"/>
                    <a:pt x="1585196" y="1059150"/>
                  </a:cubicBezTo>
                  <a:cubicBezTo>
                    <a:pt x="1588196" y="1056150"/>
                    <a:pt x="1589903" y="1052089"/>
                    <a:pt x="1592257" y="1048559"/>
                  </a:cubicBezTo>
                  <a:cubicBezTo>
                    <a:pt x="1598729" y="1029140"/>
                    <a:pt x="1591898" y="1046538"/>
                    <a:pt x="1602848" y="1027376"/>
                  </a:cubicBezTo>
                  <a:cubicBezTo>
                    <a:pt x="1607962" y="1018427"/>
                    <a:pt x="1610089" y="1010403"/>
                    <a:pt x="1616970" y="1002662"/>
                  </a:cubicBezTo>
                  <a:cubicBezTo>
                    <a:pt x="1636806" y="980346"/>
                    <a:pt x="1633850" y="984061"/>
                    <a:pt x="1655806" y="970888"/>
                  </a:cubicBezTo>
                  <a:cubicBezTo>
                    <a:pt x="1658160" y="967357"/>
                    <a:pt x="1660969" y="964091"/>
                    <a:pt x="1662867" y="960296"/>
                  </a:cubicBezTo>
                  <a:cubicBezTo>
                    <a:pt x="1668609" y="948811"/>
                    <a:pt x="1663340" y="949231"/>
                    <a:pt x="1673458" y="939113"/>
                  </a:cubicBezTo>
                  <a:cubicBezTo>
                    <a:pt x="1676458" y="936113"/>
                    <a:pt x="1680519" y="934406"/>
                    <a:pt x="1684050" y="932052"/>
                  </a:cubicBezTo>
                  <a:cubicBezTo>
                    <a:pt x="1696921" y="893435"/>
                    <a:pt x="1676394" y="951925"/>
                    <a:pt x="1694641" y="910869"/>
                  </a:cubicBezTo>
                  <a:cubicBezTo>
                    <a:pt x="1697664" y="904068"/>
                    <a:pt x="1698938" y="896597"/>
                    <a:pt x="1701702" y="889686"/>
                  </a:cubicBezTo>
                  <a:cubicBezTo>
                    <a:pt x="1703657" y="884799"/>
                    <a:pt x="1706690" y="880401"/>
                    <a:pt x="1708763" y="875564"/>
                  </a:cubicBezTo>
                  <a:cubicBezTo>
                    <a:pt x="1710229" y="872144"/>
                    <a:pt x="1710448" y="868204"/>
                    <a:pt x="1712294" y="864973"/>
                  </a:cubicBezTo>
                  <a:cubicBezTo>
                    <a:pt x="1715213" y="859864"/>
                    <a:pt x="1719355" y="855558"/>
                    <a:pt x="1722885" y="850851"/>
                  </a:cubicBezTo>
                  <a:cubicBezTo>
                    <a:pt x="1725239" y="843790"/>
                    <a:pt x="1726617" y="836325"/>
                    <a:pt x="1729946" y="829668"/>
                  </a:cubicBezTo>
                  <a:cubicBezTo>
                    <a:pt x="1733741" y="822078"/>
                    <a:pt x="1744068" y="808485"/>
                    <a:pt x="1744068" y="808485"/>
                  </a:cubicBezTo>
                  <a:cubicBezTo>
                    <a:pt x="1745245" y="803778"/>
                    <a:pt x="1744907" y="798400"/>
                    <a:pt x="1747599" y="794363"/>
                  </a:cubicBezTo>
                  <a:cubicBezTo>
                    <a:pt x="1749953" y="790833"/>
                    <a:pt x="1755190" y="790302"/>
                    <a:pt x="1758190" y="787302"/>
                  </a:cubicBezTo>
                  <a:cubicBezTo>
                    <a:pt x="1761190" y="784301"/>
                    <a:pt x="1763353" y="780505"/>
                    <a:pt x="1765251" y="776710"/>
                  </a:cubicBezTo>
                  <a:cubicBezTo>
                    <a:pt x="1766915" y="773382"/>
                    <a:pt x="1767475" y="769603"/>
                    <a:pt x="1768782" y="766119"/>
                  </a:cubicBezTo>
                  <a:cubicBezTo>
                    <a:pt x="1771007" y="760185"/>
                    <a:pt x="1773839" y="754478"/>
                    <a:pt x="1775843" y="748466"/>
                  </a:cubicBezTo>
                  <a:cubicBezTo>
                    <a:pt x="1780594" y="734213"/>
                    <a:pt x="1778711" y="732065"/>
                    <a:pt x="1782904" y="716692"/>
                  </a:cubicBezTo>
                  <a:cubicBezTo>
                    <a:pt x="1789662" y="691915"/>
                    <a:pt x="1789358" y="702072"/>
                    <a:pt x="1793495" y="681387"/>
                  </a:cubicBezTo>
                  <a:cubicBezTo>
                    <a:pt x="1802151" y="638105"/>
                    <a:pt x="1792357" y="678884"/>
                    <a:pt x="1800556" y="646082"/>
                  </a:cubicBezTo>
                  <a:cubicBezTo>
                    <a:pt x="1799379" y="570765"/>
                    <a:pt x="1799241" y="495424"/>
                    <a:pt x="1797026" y="420130"/>
                  </a:cubicBezTo>
                  <a:cubicBezTo>
                    <a:pt x="1796883" y="415280"/>
                    <a:pt x="1794922" y="410646"/>
                    <a:pt x="1793495" y="406008"/>
                  </a:cubicBezTo>
                  <a:cubicBezTo>
                    <a:pt x="1790212" y="395337"/>
                    <a:pt x="1785094" y="385181"/>
                    <a:pt x="1782904" y="374233"/>
                  </a:cubicBezTo>
                  <a:cubicBezTo>
                    <a:pt x="1781727" y="368349"/>
                    <a:pt x="1781527" y="362181"/>
                    <a:pt x="1779373" y="356580"/>
                  </a:cubicBezTo>
                  <a:cubicBezTo>
                    <a:pt x="1775594" y="346756"/>
                    <a:pt x="1772694" y="335779"/>
                    <a:pt x="1765251" y="328336"/>
                  </a:cubicBezTo>
                  <a:cubicBezTo>
                    <a:pt x="1758190" y="321275"/>
                    <a:pt x="1749607" y="315462"/>
                    <a:pt x="1744068" y="307153"/>
                  </a:cubicBezTo>
                  <a:cubicBezTo>
                    <a:pt x="1735470" y="294257"/>
                    <a:pt x="1725709" y="279192"/>
                    <a:pt x="1715824" y="268318"/>
                  </a:cubicBezTo>
                  <a:cubicBezTo>
                    <a:pt x="1711866" y="263964"/>
                    <a:pt x="1705863" y="261887"/>
                    <a:pt x="1701702" y="257726"/>
                  </a:cubicBezTo>
                  <a:cubicBezTo>
                    <a:pt x="1697541" y="253565"/>
                    <a:pt x="1695756" y="247216"/>
                    <a:pt x="1691111" y="243604"/>
                  </a:cubicBezTo>
                  <a:cubicBezTo>
                    <a:pt x="1667540" y="225271"/>
                    <a:pt x="1675740" y="240533"/>
                    <a:pt x="1659336" y="225952"/>
                  </a:cubicBezTo>
                  <a:cubicBezTo>
                    <a:pt x="1651872" y="219318"/>
                    <a:pt x="1643692" y="213078"/>
                    <a:pt x="1638153" y="204769"/>
                  </a:cubicBezTo>
                  <a:lnTo>
                    <a:pt x="1624031" y="183586"/>
                  </a:lnTo>
                  <a:cubicBezTo>
                    <a:pt x="1621677" y="180055"/>
                    <a:pt x="1620501" y="175348"/>
                    <a:pt x="1616970" y="172994"/>
                  </a:cubicBezTo>
                  <a:lnTo>
                    <a:pt x="1606379" y="165933"/>
                  </a:lnTo>
                  <a:cubicBezTo>
                    <a:pt x="1601672" y="158872"/>
                    <a:pt x="1599847" y="148545"/>
                    <a:pt x="1592257" y="144750"/>
                  </a:cubicBezTo>
                  <a:cubicBezTo>
                    <a:pt x="1574340" y="135791"/>
                    <a:pt x="1582514" y="140608"/>
                    <a:pt x="1567543" y="130628"/>
                  </a:cubicBezTo>
                  <a:cubicBezTo>
                    <a:pt x="1555641" y="112775"/>
                    <a:pt x="1566943" y="125032"/>
                    <a:pt x="1549891" y="116506"/>
                  </a:cubicBezTo>
                  <a:cubicBezTo>
                    <a:pt x="1546096" y="114608"/>
                    <a:pt x="1543325" y="110787"/>
                    <a:pt x="1539299" y="109445"/>
                  </a:cubicBezTo>
                  <a:cubicBezTo>
                    <a:pt x="1525489" y="104842"/>
                    <a:pt x="1510742" y="103458"/>
                    <a:pt x="1496933" y="98854"/>
                  </a:cubicBezTo>
                  <a:cubicBezTo>
                    <a:pt x="1480648" y="93425"/>
                    <a:pt x="1489990" y="96053"/>
                    <a:pt x="1468689" y="91793"/>
                  </a:cubicBezTo>
                  <a:cubicBezTo>
                    <a:pt x="1455443" y="85170"/>
                    <a:pt x="1454864" y="83604"/>
                    <a:pt x="1440445" y="81201"/>
                  </a:cubicBezTo>
                  <a:cubicBezTo>
                    <a:pt x="1424029" y="78465"/>
                    <a:pt x="1391018" y="74140"/>
                    <a:pt x="1391018" y="74140"/>
                  </a:cubicBezTo>
                  <a:lnTo>
                    <a:pt x="1278042" y="81201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2513717" y="5729632"/>
            <a:ext cx="850851" cy="960669"/>
            <a:chOff x="2513717" y="5729632"/>
            <a:chExt cx="850851" cy="960669"/>
          </a:xfrm>
        </p:grpSpPr>
        <p:sp>
          <p:nvSpPr>
            <p:cNvPr id="17" name="Étoile à 5 branches 16"/>
            <p:cNvSpPr/>
            <p:nvPr/>
          </p:nvSpPr>
          <p:spPr>
            <a:xfrm>
              <a:off x="2552168" y="5848000"/>
              <a:ext cx="746679" cy="681938"/>
            </a:xfrm>
            <a:prstGeom prst="star5">
              <a:avLst>
                <a:gd name="adj" fmla="val 943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Forme libre 35"/>
            <p:cNvSpPr/>
            <p:nvPr/>
          </p:nvSpPr>
          <p:spPr>
            <a:xfrm>
              <a:off x="2513717" y="5729632"/>
              <a:ext cx="850851" cy="960669"/>
            </a:xfrm>
            <a:custGeom>
              <a:avLst/>
              <a:gdLst>
                <a:gd name="connsiteX0" fmla="*/ 349520 w 850851"/>
                <a:gd name="connsiteY0" fmla="*/ 373 h 960669"/>
                <a:gd name="connsiteX1" fmla="*/ 303624 w 850851"/>
                <a:gd name="connsiteY1" fmla="*/ 18025 h 960669"/>
                <a:gd name="connsiteX2" fmla="*/ 293032 w 850851"/>
                <a:gd name="connsiteY2" fmla="*/ 21556 h 960669"/>
                <a:gd name="connsiteX3" fmla="*/ 275380 w 850851"/>
                <a:gd name="connsiteY3" fmla="*/ 35678 h 960669"/>
                <a:gd name="connsiteX4" fmla="*/ 240075 w 850851"/>
                <a:gd name="connsiteY4" fmla="*/ 60391 h 960669"/>
                <a:gd name="connsiteX5" fmla="*/ 211830 w 850851"/>
                <a:gd name="connsiteY5" fmla="*/ 95696 h 960669"/>
                <a:gd name="connsiteX6" fmla="*/ 197708 w 850851"/>
                <a:gd name="connsiteY6" fmla="*/ 120410 h 960669"/>
                <a:gd name="connsiteX7" fmla="*/ 187117 w 850851"/>
                <a:gd name="connsiteY7" fmla="*/ 127471 h 960669"/>
                <a:gd name="connsiteX8" fmla="*/ 180056 w 850851"/>
                <a:gd name="connsiteY8" fmla="*/ 141593 h 960669"/>
                <a:gd name="connsiteX9" fmla="*/ 155342 w 850851"/>
                <a:gd name="connsiteY9" fmla="*/ 159245 h 960669"/>
                <a:gd name="connsiteX10" fmla="*/ 148281 w 850851"/>
                <a:gd name="connsiteY10" fmla="*/ 169837 h 960669"/>
                <a:gd name="connsiteX11" fmla="*/ 134159 w 850851"/>
                <a:gd name="connsiteY11" fmla="*/ 180428 h 960669"/>
                <a:gd name="connsiteX12" fmla="*/ 105915 w 850851"/>
                <a:gd name="connsiteY12" fmla="*/ 187489 h 960669"/>
                <a:gd name="connsiteX13" fmla="*/ 95324 w 850851"/>
                <a:gd name="connsiteY13" fmla="*/ 194550 h 960669"/>
                <a:gd name="connsiteX14" fmla="*/ 74141 w 850851"/>
                <a:gd name="connsiteY14" fmla="*/ 201611 h 960669"/>
                <a:gd name="connsiteX15" fmla="*/ 63549 w 850851"/>
                <a:gd name="connsiteY15" fmla="*/ 208672 h 960669"/>
                <a:gd name="connsiteX16" fmla="*/ 52958 w 850851"/>
                <a:gd name="connsiteY16" fmla="*/ 222794 h 960669"/>
                <a:gd name="connsiteX17" fmla="*/ 38836 w 850851"/>
                <a:gd name="connsiteY17" fmla="*/ 226325 h 960669"/>
                <a:gd name="connsiteX18" fmla="*/ 21183 w 850851"/>
                <a:gd name="connsiteY18" fmla="*/ 251038 h 960669"/>
                <a:gd name="connsiteX19" fmla="*/ 7061 w 850851"/>
                <a:gd name="connsiteY19" fmla="*/ 272221 h 960669"/>
                <a:gd name="connsiteX20" fmla="*/ 3531 w 850851"/>
                <a:gd name="connsiteY20" fmla="*/ 286343 h 960669"/>
                <a:gd name="connsiteX21" fmla="*/ 0 w 850851"/>
                <a:gd name="connsiteY21" fmla="*/ 296935 h 960669"/>
                <a:gd name="connsiteX22" fmla="*/ 3531 w 850851"/>
                <a:gd name="connsiteY22" fmla="*/ 427563 h 960669"/>
                <a:gd name="connsiteX23" fmla="*/ 7061 w 850851"/>
                <a:gd name="connsiteY23" fmla="*/ 491112 h 960669"/>
                <a:gd name="connsiteX24" fmla="*/ 14122 w 850851"/>
                <a:gd name="connsiteY24" fmla="*/ 540539 h 960669"/>
                <a:gd name="connsiteX25" fmla="*/ 17653 w 850851"/>
                <a:gd name="connsiteY25" fmla="*/ 554661 h 960669"/>
                <a:gd name="connsiteX26" fmla="*/ 24714 w 850851"/>
                <a:gd name="connsiteY26" fmla="*/ 565253 h 960669"/>
                <a:gd name="connsiteX27" fmla="*/ 49427 w 850851"/>
                <a:gd name="connsiteY27" fmla="*/ 597027 h 960669"/>
                <a:gd name="connsiteX28" fmla="*/ 63549 w 850851"/>
                <a:gd name="connsiteY28" fmla="*/ 611149 h 960669"/>
                <a:gd name="connsiteX29" fmla="*/ 84732 w 850851"/>
                <a:gd name="connsiteY29" fmla="*/ 639393 h 960669"/>
                <a:gd name="connsiteX30" fmla="*/ 98854 w 850851"/>
                <a:gd name="connsiteY30" fmla="*/ 657046 h 960669"/>
                <a:gd name="connsiteX31" fmla="*/ 105915 w 850851"/>
                <a:gd name="connsiteY31" fmla="*/ 667637 h 960669"/>
                <a:gd name="connsiteX32" fmla="*/ 109446 w 850851"/>
                <a:gd name="connsiteY32" fmla="*/ 748839 h 960669"/>
                <a:gd name="connsiteX33" fmla="*/ 112976 w 850851"/>
                <a:gd name="connsiteY33" fmla="*/ 773553 h 960669"/>
                <a:gd name="connsiteX34" fmla="*/ 123568 w 850851"/>
                <a:gd name="connsiteY34" fmla="*/ 787675 h 960669"/>
                <a:gd name="connsiteX35" fmla="*/ 134159 w 850851"/>
                <a:gd name="connsiteY35" fmla="*/ 812388 h 960669"/>
                <a:gd name="connsiteX36" fmla="*/ 144751 w 850851"/>
                <a:gd name="connsiteY36" fmla="*/ 819449 h 960669"/>
                <a:gd name="connsiteX37" fmla="*/ 176525 w 850851"/>
                <a:gd name="connsiteY37" fmla="*/ 840632 h 960669"/>
                <a:gd name="connsiteX38" fmla="*/ 197708 w 850851"/>
                <a:gd name="connsiteY38" fmla="*/ 851224 h 960669"/>
                <a:gd name="connsiteX39" fmla="*/ 218891 w 850851"/>
                <a:gd name="connsiteY39" fmla="*/ 865346 h 960669"/>
                <a:gd name="connsiteX40" fmla="*/ 243605 w 850851"/>
                <a:gd name="connsiteY40" fmla="*/ 875937 h 960669"/>
                <a:gd name="connsiteX41" fmla="*/ 247136 w 850851"/>
                <a:gd name="connsiteY41" fmla="*/ 886529 h 960669"/>
                <a:gd name="connsiteX42" fmla="*/ 257727 w 850851"/>
                <a:gd name="connsiteY42" fmla="*/ 893590 h 960669"/>
                <a:gd name="connsiteX43" fmla="*/ 271849 w 850851"/>
                <a:gd name="connsiteY43" fmla="*/ 904181 h 960669"/>
                <a:gd name="connsiteX44" fmla="*/ 285971 w 850851"/>
                <a:gd name="connsiteY44" fmla="*/ 918303 h 960669"/>
                <a:gd name="connsiteX45" fmla="*/ 307154 w 850851"/>
                <a:gd name="connsiteY45" fmla="*/ 928895 h 960669"/>
                <a:gd name="connsiteX46" fmla="*/ 317746 w 850851"/>
                <a:gd name="connsiteY46" fmla="*/ 935956 h 960669"/>
                <a:gd name="connsiteX47" fmla="*/ 374234 w 850851"/>
                <a:gd name="connsiteY47" fmla="*/ 932425 h 960669"/>
                <a:gd name="connsiteX48" fmla="*/ 413069 w 850851"/>
                <a:gd name="connsiteY48" fmla="*/ 946547 h 960669"/>
                <a:gd name="connsiteX49" fmla="*/ 437783 w 850851"/>
                <a:gd name="connsiteY49" fmla="*/ 953608 h 960669"/>
                <a:gd name="connsiteX50" fmla="*/ 462496 w 850851"/>
                <a:gd name="connsiteY50" fmla="*/ 960669 h 960669"/>
                <a:gd name="connsiteX51" fmla="*/ 494271 w 850851"/>
                <a:gd name="connsiteY51" fmla="*/ 939486 h 960669"/>
                <a:gd name="connsiteX52" fmla="*/ 518984 w 850851"/>
                <a:gd name="connsiteY52" fmla="*/ 932425 h 960669"/>
                <a:gd name="connsiteX53" fmla="*/ 575472 w 850851"/>
                <a:gd name="connsiteY53" fmla="*/ 935956 h 960669"/>
                <a:gd name="connsiteX54" fmla="*/ 610777 w 850851"/>
                <a:gd name="connsiteY54" fmla="*/ 939486 h 960669"/>
                <a:gd name="connsiteX55" fmla="*/ 628430 w 850851"/>
                <a:gd name="connsiteY55" fmla="*/ 893590 h 960669"/>
                <a:gd name="connsiteX56" fmla="*/ 631960 w 850851"/>
                <a:gd name="connsiteY56" fmla="*/ 882998 h 960669"/>
                <a:gd name="connsiteX57" fmla="*/ 639021 w 850851"/>
                <a:gd name="connsiteY57" fmla="*/ 868876 h 960669"/>
                <a:gd name="connsiteX58" fmla="*/ 660204 w 850851"/>
                <a:gd name="connsiteY58" fmla="*/ 851224 h 960669"/>
                <a:gd name="connsiteX59" fmla="*/ 670796 w 850851"/>
                <a:gd name="connsiteY59" fmla="*/ 837102 h 960669"/>
                <a:gd name="connsiteX60" fmla="*/ 674326 w 850851"/>
                <a:gd name="connsiteY60" fmla="*/ 826510 h 960669"/>
                <a:gd name="connsiteX61" fmla="*/ 677857 w 850851"/>
                <a:gd name="connsiteY61" fmla="*/ 787675 h 960669"/>
                <a:gd name="connsiteX62" fmla="*/ 688448 w 850851"/>
                <a:gd name="connsiteY62" fmla="*/ 784144 h 960669"/>
                <a:gd name="connsiteX63" fmla="*/ 691979 w 850851"/>
                <a:gd name="connsiteY63" fmla="*/ 773553 h 960669"/>
                <a:gd name="connsiteX64" fmla="*/ 727284 w 850851"/>
                <a:gd name="connsiteY64" fmla="*/ 734717 h 960669"/>
                <a:gd name="connsiteX65" fmla="*/ 737875 w 850851"/>
                <a:gd name="connsiteY65" fmla="*/ 720595 h 960669"/>
                <a:gd name="connsiteX66" fmla="*/ 748467 w 850851"/>
                <a:gd name="connsiteY66" fmla="*/ 702943 h 960669"/>
                <a:gd name="connsiteX67" fmla="*/ 780241 w 850851"/>
                <a:gd name="connsiteY67" fmla="*/ 664107 h 960669"/>
                <a:gd name="connsiteX68" fmla="*/ 787302 w 850851"/>
                <a:gd name="connsiteY68" fmla="*/ 649985 h 960669"/>
                <a:gd name="connsiteX69" fmla="*/ 797894 w 850851"/>
                <a:gd name="connsiteY69" fmla="*/ 611149 h 960669"/>
                <a:gd name="connsiteX70" fmla="*/ 804955 w 850851"/>
                <a:gd name="connsiteY70" fmla="*/ 597027 h 960669"/>
                <a:gd name="connsiteX71" fmla="*/ 815546 w 850851"/>
                <a:gd name="connsiteY71" fmla="*/ 586436 h 960669"/>
                <a:gd name="connsiteX72" fmla="*/ 829668 w 850851"/>
                <a:gd name="connsiteY72" fmla="*/ 568783 h 960669"/>
                <a:gd name="connsiteX73" fmla="*/ 840260 w 850851"/>
                <a:gd name="connsiteY73" fmla="*/ 544070 h 960669"/>
                <a:gd name="connsiteX74" fmla="*/ 843790 w 850851"/>
                <a:gd name="connsiteY74" fmla="*/ 522887 h 960669"/>
                <a:gd name="connsiteX75" fmla="*/ 850851 w 850851"/>
                <a:gd name="connsiteY75" fmla="*/ 356953 h 960669"/>
                <a:gd name="connsiteX76" fmla="*/ 847321 w 850851"/>
                <a:gd name="connsiteY76" fmla="*/ 279282 h 960669"/>
                <a:gd name="connsiteX77" fmla="*/ 836729 w 850851"/>
                <a:gd name="connsiteY77" fmla="*/ 258099 h 960669"/>
                <a:gd name="connsiteX78" fmla="*/ 822607 w 850851"/>
                <a:gd name="connsiteY78" fmla="*/ 251038 h 960669"/>
                <a:gd name="connsiteX79" fmla="*/ 790833 w 850851"/>
                <a:gd name="connsiteY79" fmla="*/ 226325 h 960669"/>
                <a:gd name="connsiteX80" fmla="*/ 766119 w 850851"/>
                <a:gd name="connsiteY80" fmla="*/ 208672 h 960669"/>
                <a:gd name="connsiteX81" fmla="*/ 751997 w 850851"/>
                <a:gd name="connsiteY81" fmla="*/ 191020 h 960669"/>
                <a:gd name="connsiteX82" fmla="*/ 720223 w 850851"/>
                <a:gd name="connsiteY82" fmla="*/ 166306 h 960669"/>
                <a:gd name="connsiteX83" fmla="*/ 699040 w 850851"/>
                <a:gd name="connsiteY83" fmla="*/ 138062 h 960669"/>
                <a:gd name="connsiteX84" fmla="*/ 677857 w 850851"/>
                <a:gd name="connsiteY84" fmla="*/ 113349 h 960669"/>
                <a:gd name="connsiteX85" fmla="*/ 670796 w 850851"/>
                <a:gd name="connsiteY85" fmla="*/ 92166 h 960669"/>
                <a:gd name="connsiteX86" fmla="*/ 646082 w 850851"/>
                <a:gd name="connsiteY86" fmla="*/ 74513 h 960669"/>
                <a:gd name="connsiteX87" fmla="*/ 635491 w 850851"/>
                <a:gd name="connsiteY87" fmla="*/ 70983 h 960669"/>
                <a:gd name="connsiteX88" fmla="*/ 621369 w 850851"/>
                <a:gd name="connsiteY88" fmla="*/ 60391 h 960669"/>
                <a:gd name="connsiteX89" fmla="*/ 607247 w 850851"/>
                <a:gd name="connsiteY89" fmla="*/ 56861 h 960669"/>
                <a:gd name="connsiteX90" fmla="*/ 575472 w 850851"/>
                <a:gd name="connsiteY90" fmla="*/ 49800 h 960669"/>
                <a:gd name="connsiteX91" fmla="*/ 564881 w 850851"/>
                <a:gd name="connsiteY91" fmla="*/ 46269 h 960669"/>
                <a:gd name="connsiteX92" fmla="*/ 536637 w 850851"/>
                <a:gd name="connsiteY92" fmla="*/ 39208 h 960669"/>
                <a:gd name="connsiteX93" fmla="*/ 522515 w 850851"/>
                <a:gd name="connsiteY93" fmla="*/ 35678 h 960669"/>
                <a:gd name="connsiteX94" fmla="*/ 508393 w 850851"/>
                <a:gd name="connsiteY94" fmla="*/ 32147 h 960669"/>
                <a:gd name="connsiteX95" fmla="*/ 462496 w 850851"/>
                <a:gd name="connsiteY95" fmla="*/ 21556 h 960669"/>
                <a:gd name="connsiteX96" fmla="*/ 441313 w 850851"/>
                <a:gd name="connsiteY96" fmla="*/ 14495 h 960669"/>
                <a:gd name="connsiteX97" fmla="*/ 430722 w 850851"/>
                <a:gd name="connsiteY97" fmla="*/ 10964 h 960669"/>
                <a:gd name="connsiteX98" fmla="*/ 416600 w 850851"/>
                <a:gd name="connsiteY98" fmla="*/ 7434 h 960669"/>
                <a:gd name="connsiteX99" fmla="*/ 349520 w 850851"/>
                <a:gd name="connsiteY99" fmla="*/ 373 h 960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850851" h="960669">
                  <a:moveTo>
                    <a:pt x="349520" y="373"/>
                  </a:moveTo>
                  <a:cubicBezTo>
                    <a:pt x="317962" y="13898"/>
                    <a:pt x="333313" y="8128"/>
                    <a:pt x="303624" y="18025"/>
                  </a:cubicBezTo>
                  <a:lnTo>
                    <a:pt x="293032" y="21556"/>
                  </a:lnTo>
                  <a:cubicBezTo>
                    <a:pt x="287148" y="26263"/>
                    <a:pt x="281474" y="31246"/>
                    <a:pt x="275380" y="35678"/>
                  </a:cubicBezTo>
                  <a:cubicBezTo>
                    <a:pt x="273098" y="37337"/>
                    <a:pt x="244486" y="55613"/>
                    <a:pt x="240075" y="60391"/>
                  </a:cubicBezTo>
                  <a:cubicBezTo>
                    <a:pt x="229852" y="71465"/>
                    <a:pt x="218570" y="82216"/>
                    <a:pt x="211830" y="95696"/>
                  </a:cubicBezTo>
                  <a:cubicBezTo>
                    <a:pt x="209061" y="101234"/>
                    <a:pt x="202698" y="115420"/>
                    <a:pt x="197708" y="120410"/>
                  </a:cubicBezTo>
                  <a:cubicBezTo>
                    <a:pt x="194708" y="123410"/>
                    <a:pt x="190647" y="125117"/>
                    <a:pt x="187117" y="127471"/>
                  </a:cubicBezTo>
                  <a:cubicBezTo>
                    <a:pt x="184763" y="132178"/>
                    <a:pt x="183115" y="137310"/>
                    <a:pt x="180056" y="141593"/>
                  </a:cubicBezTo>
                  <a:cubicBezTo>
                    <a:pt x="172105" y="152724"/>
                    <a:pt x="167223" y="153304"/>
                    <a:pt x="155342" y="159245"/>
                  </a:cubicBezTo>
                  <a:cubicBezTo>
                    <a:pt x="152988" y="162776"/>
                    <a:pt x="151281" y="166837"/>
                    <a:pt x="148281" y="169837"/>
                  </a:cubicBezTo>
                  <a:cubicBezTo>
                    <a:pt x="144120" y="173998"/>
                    <a:pt x="139268" y="177509"/>
                    <a:pt x="134159" y="180428"/>
                  </a:cubicBezTo>
                  <a:cubicBezTo>
                    <a:pt x="128310" y="183770"/>
                    <a:pt x="110391" y="186594"/>
                    <a:pt x="105915" y="187489"/>
                  </a:cubicBezTo>
                  <a:cubicBezTo>
                    <a:pt x="102385" y="189843"/>
                    <a:pt x="99201" y="192827"/>
                    <a:pt x="95324" y="194550"/>
                  </a:cubicBezTo>
                  <a:cubicBezTo>
                    <a:pt x="88523" y="197573"/>
                    <a:pt x="74141" y="201611"/>
                    <a:pt x="74141" y="201611"/>
                  </a:cubicBezTo>
                  <a:cubicBezTo>
                    <a:pt x="70610" y="203965"/>
                    <a:pt x="66549" y="205672"/>
                    <a:pt x="63549" y="208672"/>
                  </a:cubicBezTo>
                  <a:cubicBezTo>
                    <a:pt x="59388" y="212833"/>
                    <a:pt x="57746" y="219374"/>
                    <a:pt x="52958" y="222794"/>
                  </a:cubicBezTo>
                  <a:cubicBezTo>
                    <a:pt x="49010" y="225614"/>
                    <a:pt x="43543" y="225148"/>
                    <a:pt x="38836" y="226325"/>
                  </a:cubicBezTo>
                  <a:cubicBezTo>
                    <a:pt x="36438" y="229522"/>
                    <a:pt x="23764" y="245877"/>
                    <a:pt x="21183" y="251038"/>
                  </a:cubicBezTo>
                  <a:cubicBezTo>
                    <a:pt x="10964" y="271476"/>
                    <a:pt x="27140" y="252144"/>
                    <a:pt x="7061" y="272221"/>
                  </a:cubicBezTo>
                  <a:cubicBezTo>
                    <a:pt x="5884" y="276928"/>
                    <a:pt x="4864" y="281678"/>
                    <a:pt x="3531" y="286343"/>
                  </a:cubicBezTo>
                  <a:cubicBezTo>
                    <a:pt x="2509" y="289921"/>
                    <a:pt x="0" y="293213"/>
                    <a:pt x="0" y="296935"/>
                  </a:cubicBezTo>
                  <a:cubicBezTo>
                    <a:pt x="0" y="340494"/>
                    <a:pt x="1948" y="384033"/>
                    <a:pt x="3531" y="427563"/>
                  </a:cubicBezTo>
                  <a:cubicBezTo>
                    <a:pt x="4302" y="448765"/>
                    <a:pt x="5081" y="469989"/>
                    <a:pt x="7061" y="491112"/>
                  </a:cubicBezTo>
                  <a:cubicBezTo>
                    <a:pt x="8614" y="507682"/>
                    <a:pt x="11386" y="524123"/>
                    <a:pt x="14122" y="540539"/>
                  </a:cubicBezTo>
                  <a:cubicBezTo>
                    <a:pt x="14920" y="545325"/>
                    <a:pt x="15742" y="550201"/>
                    <a:pt x="17653" y="554661"/>
                  </a:cubicBezTo>
                  <a:cubicBezTo>
                    <a:pt x="19325" y="558561"/>
                    <a:pt x="22360" y="561722"/>
                    <a:pt x="24714" y="565253"/>
                  </a:cubicBezTo>
                  <a:cubicBezTo>
                    <a:pt x="31402" y="585317"/>
                    <a:pt x="25613" y="573213"/>
                    <a:pt x="49427" y="597027"/>
                  </a:cubicBezTo>
                  <a:lnTo>
                    <a:pt x="63549" y="611149"/>
                  </a:lnTo>
                  <a:cubicBezTo>
                    <a:pt x="79950" y="652153"/>
                    <a:pt x="58897" y="608392"/>
                    <a:pt x="84732" y="639393"/>
                  </a:cubicBezTo>
                  <a:cubicBezTo>
                    <a:pt x="106051" y="664975"/>
                    <a:pt x="66417" y="635420"/>
                    <a:pt x="98854" y="657046"/>
                  </a:cubicBezTo>
                  <a:cubicBezTo>
                    <a:pt x="101208" y="660576"/>
                    <a:pt x="105429" y="663422"/>
                    <a:pt x="105915" y="667637"/>
                  </a:cubicBezTo>
                  <a:cubicBezTo>
                    <a:pt x="109021" y="694551"/>
                    <a:pt x="107644" y="721806"/>
                    <a:pt x="109446" y="748839"/>
                  </a:cubicBezTo>
                  <a:cubicBezTo>
                    <a:pt x="110000" y="757142"/>
                    <a:pt x="110132" y="765732"/>
                    <a:pt x="112976" y="773553"/>
                  </a:cubicBezTo>
                  <a:cubicBezTo>
                    <a:pt x="114987" y="779083"/>
                    <a:pt x="120037" y="782968"/>
                    <a:pt x="123568" y="787675"/>
                  </a:cubicBezTo>
                  <a:cubicBezTo>
                    <a:pt x="126269" y="798479"/>
                    <a:pt x="126031" y="804261"/>
                    <a:pt x="134159" y="812388"/>
                  </a:cubicBezTo>
                  <a:cubicBezTo>
                    <a:pt x="137160" y="815388"/>
                    <a:pt x="141558" y="816655"/>
                    <a:pt x="144751" y="819449"/>
                  </a:cubicBezTo>
                  <a:cubicBezTo>
                    <a:pt x="170051" y="841587"/>
                    <a:pt x="151871" y="834469"/>
                    <a:pt x="176525" y="840632"/>
                  </a:cubicBezTo>
                  <a:cubicBezTo>
                    <a:pt x="183586" y="844163"/>
                    <a:pt x="190889" y="847246"/>
                    <a:pt x="197708" y="851224"/>
                  </a:cubicBezTo>
                  <a:cubicBezTo>
                    <a:pt x="205038" y="855500"/>
                    <a:pt x="210840" y="862663"/>
                    <a:pt x="218891" y="865346"/>
                  </a:cubicBezTo>
                  <a:cubicBezTo>
                    <a:pt x="234476" y="870540"/>
                    <a:pt x="226154" y="867212"/>
                    <a:pt x="243605" y="875937"/>
                  </a:cubicBezTo>
                  <a:cubicBezTo>
                    <a:pt x="244782" y="879468"/>
                    <a:pt x="244811" y="883623"/>
                    <a:pt x="247136" y="886529"/>
                  </a:cubicBezTo>
                  <a:cubicBezTo>
                    <a:pt x="249787" y="889842"/>
                    <a:pt x="254274" y="891124"/>
                    <a:pt x="257727" y="893590"/>
                  </a:cubicBezTo>
                  <a:cubicBezTo>
                    <a:pt x="262515" y="897010"/>
                    <a:pt x="267421" y="900306"/>
                    <a:pt x="271849" y="904181"/>
                  </a:cubicBezTo>
                  <a:cubicBezTo>
                    <a:pt x="276859" y="908565"/>
                    <a:pt x="280916" y="913971"/>
                    <a:pt x="285971" y="918303"/>
                  </a:cubicBezTo>
                  <a:cubicBezTo>
                    <a:pt x="300134" y="930443"/>
                    <a:pt x="292121" y="921378"/>
                    <a:pt x="307154" y="928895"/>
                  </a:cubicBezTo>
                  <a:cubicBezTo>
                    <a:pt x="310949" y="930793"/>
                    <a:pt x="314215" y="933602"/>
                    <a:pt x="317746" y="935956"/>
                  </a:cubicBezTo>
                  <a:cubicBezTo>
                    <a:pt x="355195" y="926594"/>
                    <a:pt x="336361" y="927691"/>
                    <a:pt x="374234" y="932425"/>
                  </a:cubicBezTo>
                  <a:cubicBezTo>
                    <a:pt x="392900" y="944869"/>
                    <a:pt x="380708" y="938456"/>
                    <a:pt x="413069" y="946547"/>
                  </a:cubicBezTo>
                  <a:cubicBezTo>
                    <a:pt x="457187" y="957577"/>
                    <a:pt x="402351" y="943485"/>
                    <a:pt x="437783" y="953608"/>
                  </a:cubicBezTo>
                  <a:cubicBezTo>
                    <a:pt x="468806" y="962472"/>
                    <a:pt x="437109" y="952207"/>
                    <a:pt x="462496" y="960669"/>
                  </a:cubicBezTo>
                  <a:cubicBezTo>
                    <a:pt x="504640" y="939597"/>
                    <a:pt x="442037" y="972131"/>
                    <a:pt x="494271" y="939486"/>
                  </a:cubicBezTo>
                  <a:cubicBezTo>
                    <a:pt x="497645" y="937377"/>
                    <a:pt x="516664" y="933005"/>
                    <a:pt x="518984" y="932425"/>
                  </a:cubicBezTo>
                  <a:cubicBezTo>
                    <a:pt x="537813" y="933602"/>
                    <a:pt x="556796" y="933288"/>
                    <a:pt x="575472" y="935956"/>
                  </a:cubicBezTo>
                  <a:cubicBezTo>
                    <a:pt x="616112" y="941762"/>
                    <a:pt x="570422" y="947558"/>
                    <a:pt x="610777" y="939486"/>
                  </a:cubicBezTo>
                  <a:cubicBezTo>
                    <a:pt x="616661" y="924187"/>
                    <a:pt x="623247" y="909140"/>
                    <a:pt x="628430" y="893590"/>
                  </a:cubicBezTo>
                  <a:cubicBezTo>
                    <a:pt x="629607" y="890059"/>
                    <a:pt x="630494" y="886419"/>
                    <a:pt x="631960" y="882998"/>
                  </a:cubicBezTo>
                  <a:cubicBezTo>
                    <a:pt x="634033" y="878161"/>
                    <a:pt x="635962" y="873159"/>
                    <a:pt x="639021" y="868876"/>
                  </a:cubicBezTo>
                  <a:cubicBezTo>
                    <a:pt x="653478" y="848637"/>
                    <a:pt x="644724" y="866704"/>
                    <a:pt x="660204" y="851224"/>
                  </a:cubicBezTo>
                  <a:cubicBezTo>
                    <a:pt x="664365" y="847063"/>
                    <a:pt x="667265" y="841809"/>
                    <a:pt x="670796" y="837102"/>
                  </a:cubicBezTo>
                  <a:cubicBezTo>
                    <a:pt x="671973" y="833571"/>
                    <a:pt x="673800" y="830194"/>
                    <a:pt x="674326" y="826510"/>
                  </a:cubicBezTo>
                  <a:cubicBezTo>
                    <a:pt x="676164" y="813642"/>
                    <a:pt x="673747" y="800006"/>
                    <a:pt x="677857" y="787675"/>
                  </a:cubicBezTo>
                  <a:cubicBezTo>
                    <a:pt x="679034" y="784145"/>
                    <a:pt x="684918" y="785321"/>
                    <a:pt x="688448" y="784144"/>
                  </a:cubicBezTo>
                  <a:cubicBezTo>
                    <a:pt x="689625" y="780614"/>
                    <a:pt x="690315" y="776881"/>
                    <a:pt x="691979" y="773553"/>
                  </a:cubicBezTo>
                  <a:cubicBezTo>
                    <a:pt x="700572" y="756367"/>
                    <a:pt x="714404" y="751891"/>
                    <a:pt x="727284" y="734717"/>
                  </a:cubicBezTo>
                  <a:cubicBezTo>
                    <a:pt x="730814" y="730010"/>
                    <a:pt x="734611" y="725491"/>
                    <a:pt x="737875" y="720595"/>
                  </a:cubicBezTo>
                  <a:cubicBezTo>
                    <a:pt x="741681" y="714885"/>
                    <a:pt x="744350" y="708433"/>
                    <a:pt x="748467" y="702943"/>
                  </a:cubicBezTo>
                  <a:cubicBezTo>
                    <a:pt x="758503" y="689562"/>
                    <a:pt x="772761" y="679067"/>
                    <a:pt x="780241" y="664107"/>
                  </a:cubicBezTo>
                  <a:cubicBezTo>
                    <a:pt x="782595" y="659400"/>
                    <a:pt x="785638" y="654978"/>
                    <a:pt x="787302" y="649985"/>
                  </a:cubicBezTo>
                  <a:cubicBezTo>
                    <a:pt x="790007" y="641869"/>
                    <a:pt x="793310" y="621844"/>
                    <a:pt x="797894" y="611149"/>
                  </a:cubicBezTo>
                  <a:cubicBezTo>
                    <a:pt x="799967" y="606312"/>
                    <a:pt x="801896" y="601310"/>
                    <a:pt x="804955" y="597027"/>
                  </a:cubicBezTo>
                  <a:cubicBezTo>
                    <a:pt x="807857" y="592964"/>
                    <a:pt x="812016" y="589966"/>
                    <a:pt x="815546" y="586436"/>
                  </a:cubicBezTo>
                  <a:cubicBezTo>
                    <a:pt x="823977" y="561146"/>
                    <a:pt x="811924" y="590076"/>
                    <a:pt x="829668" y="568783"/>
                  </a:cubicBezTo>
                  <a:cubicBezTo>
                    <a:pt x="834514" y="562967"/>
                    <a:pt x="837807" y="551427"/>
                    <a:pt x="840260" y="544070"/>
                  </a:cubicBezTo>
                  <a:cubicBezTo>
                    <a:pt x="841437" y="537009"/>
                    <a:pt x="842902" y="529990"/>
                    <a:pt x="843790" y="522887"/>
                  </a:cubicBezTo>
                  <a:cubicBezTo>
                    <a:pt x="851114" y="464296"/>
                    <a:pt x="848998" y="425537"/>
                    <a:pt x="850851" y="356953"/>
                  </a:cubicBezTo>
                  <a:cubicBezTo>
                    <a:pt x="849674" y="331063"/>
                    <a:pt x="849388" y="305117"/>
                    <a:pt x="847321" y="279282"/>
                  </a:cubicBezTo>
                  <a:cubicBezTo>
                    <a:pt x="846874" y="273689"/>
                    <a:pt x="840808" y="261498"/>
                    <a:pt x="836729" y="258099"/>
                  </a:cubicBezTo>
                  <a:cubicBezTo>
                    <a:pt x="832686" y="254730"/>
                    <a:pt x="826817" y="254196"/>
                    <a:pt x="822607" y="251038"/>
                  </a:cubicBezTo>
                  <a:cubicBezTo>
                    <a:pt x="761159" y="204952"/>
                    <a:pt x="857973" y="268286"/>
                    <a:pt x="790833" y="226325"/>
                  </a:cubicBezTo>
                  <a:cubicBezTo>
                    <a:pt x="785485" y="222982"/>
                    <a:pt x="769575" y="212128"/>
                    <a:pt x="766119" y="208672"/>
                  </a:cubicBezTo>
                  <a:cubicBezTo>
                    <a:pt x="760791" y="203344"/>
                    <a:pt x="757534" y="196131"/>
                    <a:pt x="751997" y="191020"/>
                  </a:cubicBezTo>
                  <a:cubicBezTo>
                    <a:pt x="742138" y="181919"/>
                    <a:pt x="720223" y="166306"/>
                    <a:pt x="720223" y="166306"/>
                  </a:cubicBezTo>
                  <a:cubicBezTo>
                    <a:pt x="707834" y="141528"/>
                    <a:pt x="719857" y="161852"/>
                    <a:pt x="699040" y="138062"/>
                  </a:cubicBezTo>
                  <a:cubicBezTo>
                    <a:pt x="667336" y="101830"/>
                    <a:pt x="707980" y="143472"/>
                    <a:pt x="677857" y="113349"/>
                  </a:cubicBezTo>
                  <a:cubicBezTo>
                    <a:pt x="675503" y="106288"/>
                    <a:pt x="676750" y="96632"/>
                    <a:pt x="670796" y="92166"/>
                  </a:cubicBezTo>
                  <a:cubicBezTo>
                    <a:pt x="667594" y="89764"/>
                    <a:pt x="651248" y="77096"/>
                    <a:pt x="646082" y="74513"/>
                  </a:cubicBezTo>
                  <a:cubicBezTo>
                    <a:pt x="642754" y="72849"/>
                    <a:pt x="639021" y="72160"/>
                    <a:pt x="635491" y="70983"/>
                  </a:cubicBezTo>
                  <a:cubicBezTo>
                    <a:pt x="630784" y="67452"/>
                    <a:pt x="626632" y="63023"/>
                    <a:pt x="621369" y="60391"/>
                  </a:cubicBezTo>
                  <a:cubicBezTo>
                    <a:pt x="617029" y="58221"/>
                    <a:pt x="611984" y="57914"/>
                    <a:pt x="607247" y="56861"/>
                  </a:cubicBezTo>
                  <a:cubicBezTo>
                    <a:pt x="590891" y="53226"/>
                    <a:pt x="590520" y="54100"/>
                    <a:pt x="575472" y="49800"/>
                  </a:cubicBezTo>
                  <a:cubicBezTo>
                    <a:pt x="571894" y="48778"/>
                    <a:pt x="568471" y="47248"/>
                    <a:pt x="564881" y="46269"/>
                  </a:cubicBezTo>
                  <a:cubicBezTo>
                    <a:pt x="555519" y="43715"/>
                    <a:pt x="546052" y="41562"/>
                    <a:pt x="536637" y="39208"/>
                  </a:cubicBezTo>
                  <a:lnTo>
                    <a:pt x="522515" y="35678"/>
                  </a:lnTo>
                  <a:cubicBezTo>
                    <a:pt x="517808" y="34501"/>
                    <a:pt x="513151" y="33098"/>
                    <a:pt x="508393" y="32147"/>
                  </a:cubicBezTo>
                  <a:cubicBezTo>
                    <a:pt x="494386" y="29346"/>
                    <a:pt x="475276" y="25816"/>
                    <a:pt x="462496" y="21556"/>
                  </a:cubicBezTo>
                  <a:lnTo>
                    <a:pt x="441313" y="14495"/>
                  </a:lnTo>
                  <a:cubicBezTo>
                    <a:pt x="437783" y="13318"/>
                    <a:pt x="434332" y="11866"/>
                    <a:pt x="430722" y="10964"/>
                  </a:cubicBezTo>
                  <a:lnTo>
                    <a:pt x="416600" y="7434"/>
                  </a:lnTo>
                  <a:cubicBezTo>
                    <a:pt x="358451" y="11068"/>
                    <a:pt x="373452" y="-2376"/>
                    <a:pt x="349520" y="373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4296621" y="5790023"/>
            <a:ext cx="1380426" cy="935583"/>
            <a:chOff x="4296621" y="5790023"/>
            <a:chExt cx="1380426" cy="935583"/>
          </a:xfrm>
        </p:grpSpPr>
        <p:pic>
          <p:nvPicPr>
            <p:cNvPr id="10" name="Image 9"/>
            <p:cNvPicPr>
              <a:picLocks noChangeAspect="1"/>
            </p:cNvPicPr>
            <p:nvPr/>
          </p:nvPicPr>
          <p:blipFill rotWithShape="1">
            <a:blip r:embed="rId3">
              <a:lum bright="70000" contrast="-70000"/>
            </a:blip>
            <a:srcRect l="-1" r="1213"/>
            <a:stretch/>
          </p:blipFill>
          <p:spPr>
            <a:xfrm flipH="1">
              <a:off x="4388018" y="5870465"/>
              <a:ext cx="1160907" cy="701772"/>
            </a:xfrm>
            <a:prstGeom prst="rect">
              <a:avLst/>
            </a:prstGeom>
          </p:spPr>
        </p:pic>
        <p:sp>
          <p:nvSpPr>
            <p:cNvPr id="38" name="Forme libre 37"/>
            <p:cNvSpPr/>
            <p:nvPr/>
          </p:nvSpPr>
          <p:spPr>
            <a:xfrm>
              <a:off x="4296621" y="5790023"/>
              <a:ext cx="1380426" cy="935583"/>
            </a:xfrm>
            <a:custGeom>
              <a:avLst/>
              <a:gdLst>
                <a:gd name="connsiteX0" fmla="*/ 861442 w 1380426"/>
                <a:gd name="connsiteY0" fmla="*/ 0 h 935583"/>
                <a:gd name="connsiteX1" fmla="*/ 843790 w 1380426"/>
                <a:gd name="connsiteY1" fmla="*/ 10592 h 935583"/>
                <a:gd name="connsiteX2" fmla="*/ 829668 w 1380426"/>
                <a:gd name="connsiteY2" fmla="*/ 14122 h 935583"/>
                <a:gd name="connsiteX3" fmla="*/ 819076 w 1380426"/>
                <a:gd name="connsiteY3" fmla="*/ 17653 h 935583"/>
                <a:gd name="connsiteX4" fmla="*/ 776710 w 1380426"/>
                <a:gd name="connsiteY4" fmla="*/ 28244 h 935583"/>
                <a:gd name="connsiteX5" fmla="*/ 734344 w 1380426"/>
                <a:gd name="connsiteY5" fmla="*/ 24714 h 935583"/>
                <a:gd name="connsiteX6" fmla="*/ 723753 w 1380426"/>
                <a:gd name="connsiteY6" fmla="*/ 21183 h 935583"/>
                <a:gd name="connsiteX7" fmla="*/ 684917 w 1380426"/>
                <a:gd name="connsiteY7" fmla="*/ 17653 h 935583"/>
                <a:gd name="connsiteX8" fmla="*/ 593124 w 1380426"/>
                <a:gd name="connsiteY8" fmla="*/ 24714 h 935583"/>
                <a:gd name="connsiteX9" fmla="*/ 582533 w 1380426"/>
                <a:gd name="connsiteY9" fmla="*/ 31775 h 935583"/>
                <a:gd name="connsiteX10" fmla="*/ 561350 w 1380426"/>
                <a:gd name="connsiteY10" fmla="*/ 35305 h 935583"/>
                <a:gd name="connsiteX11" fmla="*/ 533106 w 1380426"/>
                <a:gd name="connsiteY11" fmla="*/ 42366 h 935583"/>
                <a:gd name="connsiteX12" fmla="*/ 406008 w 1380426"/>
                <a:gd name="connsiteY12" fmla="*/ 45897 h 935583"/>
                <a:gd name="connsiteX13" fmla="*/ 391886 w 1380426"/>
                <a:gd name="connsiteY13" fmla="*/ 49427 h 935583"/>
                <a:gd name="connsiteX14" fmla="*/ 381294 w 1380426"/>
                <a:gd name="connsiteY14" fmla="*/ 52958 h 935583"/>
                <a:gd name="connsiteX15" fmla="*/ 356581 w 1380426"/>
                <a:gd name="connsiteY15" fmla="*/ 56488 h 935583"/>
                <a:gd name="connsiteX16" fmla="*/ 342459 w 1380426"/>
                <a:gd name="connsiteY16" fmla="*/ 63549 h 935583"/>
                <a:gd name="connsiteX17" fmla="*/ 331867 w 1380426"/>
                <a:gd name="connsiteY17" fmla="*/ 67080 h 935583"/>
                <a:gd name="connsiteX18" fmla="*/ 307154 w 1380426"/>
                <a:gd name="connsiteY18" fmla="*/ 77671 h 935583"/>
                <a:gd name="connsiteX19" fmla="*/ 296562 w 1380426"/>
                <a:gd name="connsiteY19" fmla="*/ 84732 h 935583"/>
                <a:gd name="connsiteX20" fmla="*/ 275379 w 1380426"/>
                <a:gd name="connsiteY20" fmla="*/ 88263 h 935583"/>
                <a:gd name="connsiteX21" fmla="*/ 268318 w 1380426"/>
                <a:gd name="connsiteY21" fmla="*/ 98854 h 935583"/>
                <a:gd name="connsiteX22" fmla="*/ 243604 w 1380426"/>
                <a:gd name="connsiteY22" fmla="*/ 102385 h 935583"/>
                <a:gd name="connsiteX23" fmla="*/ 218891 w 1380426"/>
                <a:gd name="connsiteY23" fmla="*/ 109446 h 935583"/>
                <a:gd name="connsiteX24" fmla="*/ 190647 w 1380426"/>
                <a:gd name="connsiteY24" fmla="*/ 120037 h 935583"/>
                <a:gd name="connsiteX25" fmla="*/ 176525 w 1380426"/>
                <a:gd name="connsiteY25" fmla="*/ 127098 h 935583"/>
                <a:gd name="connsiteX26" fmla="*/ 162403 w 1380426"/>
                <a:gd name="connsiteY26" fmla="*/ 137690 h 935583"/>
                <a:gd name="connsiteX27" fmla="*/ 155342 w 1380426"/>
                <a:gd name="connsiteY27" fmla="*/ 148281 h 935583"/>
                <a:gd name="connsiteX28" fmla="*/ 144750 w 1380426"/>
                <a:gd name="connsiteY28" fmla="*/ 151812 h 935583"/>
                <a:gd name="connsiteX29" fmla="*/ 134159 w 1380426"/>
                <a:gd name="connsiteY29" fmla="*/ 162403 h 935583"/>
                <a:gd name="connsiteX30" fmla="*/ 123567 w 1380426"/>
                <a:gd name="connsiteY30" fmla="*/ 176525 h 935583"/>
                <a:gd name="connsiteX31" fmla="*/ 105915 w 1380426"/>
                <a:gd name="connsiteY31" fmla="*/ 190647 h 935583"/>
                <a:gd name="connsiteX32" fmla="*/ 81201 w 1380426"/>
                <a:gd name="connsiteY32" fmla="*/ 225952 h 935583"/>
                <a:gd name="connsiteX33" fmla="*/ 67079 w 1380426"/>
                <a:gd name="connsiteY33" fmla="*/ 229483 h 935583"/>
                <a:gd name="connsiteX34" fmla="*/ 63549 w 1380426"/>
                <a:gd name="connsiteY34" fmla="*/ 240074 h 935583"/>
                <a:gd name="connsiteX35" fmla="*/ 38835 w 1380426"/>
                <a:gd name="connsiteY35" fmla="*/ 264788 h 935583"/>
                <a:gd name="connsiteX36" fmla="*/ 28244 w 1380426"/>
                <a:gd name="connsiteY36" fmla="*/ 293032 h 935583"/>
                <a:gd name="connsiteX37" fmla="*/ 24713 w 1380426"/>
                <a:gd name="connsiteY37" fmla="*/ 310684 h 935583"/>
                <a:gd name="connsiteX38" fmla="*/ 14122 w 1380426"/>
                <a:gd name="connsiteY38" fmla="*/ 345989 h 935583"/>
                <a:gd name="connsiteX39" fmla="*/ 10591 w 1380426"/>
                <a:gd name="connsiteY39" fmla="*/ 377764 h 935583"/>
                <a:gd name="connsiteX40" fmla="*/ 0 w 1380426"/>
                <a:gd name="connsiteY40" fmla="*/ 406008 h 935583"/>
                <a:gd name="connsiteX41" fmla="*/ 10591 w 1380426"/>
                <a:gd name="connsiteY41" fmla="*/ 462496 h 935583"/>
                <a:gd name="connsiteX42" fmla="*/ 17652 w 1380426"/>
                <a:gd name="connsiteY42" fmla="*/ 497801 h 935583"/>
                <a:gd name="connsiteX43" fmla="*/ 28244 w 1380426"/>
                <a:gd name="connsiteY43" fmla="*/ 522514 h 935583"/>
                <a:gd name="connsiteX44" fmla="*/ 35305 w 1380426"/>
                <a:gd name="connsiteY44" fmla="*/ 568411 h 935583"/>
                <a:gd name="connsiteX45" fmla="*/ 38835 w 1380426"/>
                <a:gd name="connsiteY45" fmla="*/ 586063 h 935583"/>
                <a:gd name="connsiteX46" fmla="*/ 49427 w 1380426"/>
                <a:gd name="connsiteY46" fmla="*/ 596655 h 935583"/>
                <a:gd name="connsiteX47" fmla="*/ 52957 w 1380426"/>
                <a:gd name="connsiteY47" fmla="*/ 610777 h 935583"/>
                <a:gd name="connsiteX48" fmla="*/ 56488 w 1380426"/>
                <a:gd name="connsiteY48" fmla="*/ 628430 h 935583"/>
                <a:gd name="connsiteX49" fmla="*/ 63549 w 1380426"/>
                <a:gd name="connsiteY49" fmla="*/ 639021 h 935583"/>
                <a:gd name="connsiteX50" fmla="*/ 98854 w 1380426"/>
                <a:gd name="connsiteY50" fmla="*/ 667265 h 935583"/>
                <a:gd name="connsiteX51" fmla="*/ 105915 w 1380426"/>
                <a:gd name="connsiteY51" fmla="*/ 677857 h 935583"/>
                <a:gd name="connsiteX52" fmla="*/ 130628 w 1380426"/>
                <a:gd name="connsiteY52" fmla="*/ 695509 h 935583"/>
                <a:gd name="connsiteX53" fmla="*/ 183586 w 1380426"/>
                <a:gd name="connsiteY53" fmla="*/ 734345 h 935583"/>
                <a:gd name="connsiteX54" fmla="*/ 201238 w 1380426"/>
                <a:gd name="connsiteY54" fmla="*/ 737875 h 935583"/>
                <a:gd name="connsiteX55" fmla="*/ 211830 w 1380426"/>
                <a:gd name="connsiteY55" fmla="*/ 751997 h 935583"/>
                <a:gd name="connsiteX56" fmla="*/ 222421 w 1380426"/>
                <a:gd name="connsiteY56" fmla="*/ 755528 h 935583"/>
                <a:gd name="connsiteX57" fmla="*/ 240074 w 1380426"/>
                <a:gd name="connsiteY57" fmla="*/ 759058 h 935583"/>
                <a:gd name="connsiteX58" fmla="*/ 254196 w 1380426"/>
                <a:gd name="connsiteY58" fmla="*/ 762589 h 935583"/>
                <a:gd name="connsiteX59" fmla="*/ 300093 w 1380426"/>
                <a:gd name="connsiteY59" fmla="*/ 766119 h 935583"/>
                <a:gd name="connsiteX60" fmla="*/ 321276 w 1380426"/>
                <a:gd name="connsiteY60" fmla="*/ 790833 h 935583"/>
                <a:gd name="connsiteX61" fmla="*/ 331867 w 1380426"/>
                <a:gd name="connsiteY61" fmla="*/ 797894 h 935583"/>
                <a:gd name="connsiteX62" fmla="*/ 356581 w 1380426"/>
                <a:gd name="connsiteY62" fmla="*/ 819077 h 935583"/>
                <a:gd name="connsiteX63" fmla="*/ 377764 w 1380426"/>
                <a:gd name="connsiteY63" fmla="*/ 843790 h 935583"/>
                <a:gd name="connsiteX64" fmla="*/ 391886 w 1380426"/>
                <a:gd name="connsiteY64" fmla="*/ 847321 h 935583"/>
                <a:gd name="connsiteX65" fmla="*/ 430721 w 1380426"/>
                <a:gd name="connsiteY65" fmla="*/ 850851 h 935583"/>
                <a:gd name="connsiteX66" fmla="*/ 455435 w 1380426"/>
                <a:gd name="connsiteY66" fmla="*/ 872034 h 935583"/>
                <a:gd name="connsiteX67" fmla="*/ 483679 w 1380426"/>
                <a:gd name="connsiteY67" fmla="*/ 886156 h 935583"/>
                <a:gd name="connsiteX68" fmla="*/ 504862 w 1380426"/>
                <a:gd name="connsiteY68" fmla="*/ 889687 h 935583"/>
                <a:gd name="connsiteX69" fmla="*/ 518984 w 1380426"/>
                <a:gd name="connsiteY69" fmla="*/ 893217 h 935583"/>
                <a:gd name="connsiteX70" fmla="*/ 642551 w 1380426"/>
                <a:gd name="connsiteY70" fmla="*/ 896748 h 935583"/>
                <a:gd name="connsiteX71" fmla="*/ 674326 w 1380426"/>
                <a:gd name="connsiteY71" fmla="*/ 900278 h 935583"/>
                <a:gd name="connsiteX72" fmla="*/ 709631 w 1380426"/>
                <a:gd name="connsiteY72" fmla="*/ 921461 h 935583"/>
                <a:gd name="connsiteX73" fmla="*/ 773180 w 1380426"/>
                <a:gd name="connsiteY73" fmla="*/ 932053 h 935583"/>
                <a:gd name="connsiteX74" fmla="*/ 787302 w 1380426"/>
                <a:gd name="connsiteY74" fmla="*/ 935583 h 935583"/>
                <a:gd name="connsiteX75" fmla="*/ 836729 w 1380426"/>
                <a:gd name="connsiteY75" fmla="*/ 932053 h 935583"/>
                <a:gd name="connsiteX76" fmla="*/ 857912 w 1380426"/>
                <a:gd name="connsiteY76" fmla="*/ 928522 h 935583"/>
                <a:gd name="connsiteX77" fmla="*/ 967357 w 1380426"/>
                <a:gd name="connsiteY77" fmla="*/ 921461 h 935583"/>
                <a:gd name="connsiteX78" fmla="*/ 992071 w 1380426"/>
                <a:gd name="connsiteY78" fmla="*/ 903809 h 935583"/>
                <a:gd name="connsiteX79" fmla="*/ 1002662 w 1380426"/>
                <a:gd name="connsiteY79" fmla="*/ 900278 h 935583"/>
                <a:gd name="connsiteX80" fmla="*/ 1023845 w 1380426"/>
                <a:gd name="connsiteY80" fmla="*/ 886156 h 935583"/>
                <a:gd name="connsiteX81" fmla="*/ 1048559 w 1380426"/>
                <a:gd name="connsiteY81" fmla="*/ 879095 h 935583"/>
                <a:gd name="connsiteX82" fmla="*/ 1066211 w 1380426"/>
                <a:gd name="connsiteY82" fmla="*/ 872034 h 935583"/>
                <a:gd name="connsiteX83" fmla="*/ 1080333 w 1380426"/>
                <a:gd name="connsiteY83" fmla="*/ 864973 h 935583"/>
                <a:gd name="connsiteX84" fmla="*/ 1108577 w 1380426"/>
                <a:gd name="connsiteY84" fmla="*/ 861443 h 935583"/>
                <a:gd name="connsiteX85" fmla="*/ 1133291 w 1380426"/>
                <a:gd name="connsiteY85" fmla="*/ 847321 h 935583"/>
                <a:gd name="connsiteX86" fmla="*/ 1136821 w 1380426"/>
                <a:gd name="connsiteY86" fmla="*/ 836729 h 935583"/>
                <a:gd name="connsiteX87" fmla="*/ 1158004 w 1380426"/>
                <a:gd name="connsiteY87" fmla="*/ 829668 h 935583"/>
                <a:gd name="connsiteX88" fmla="*/ 1179187 w 1380426"/>
                <a:gd name="connsiteY88" fmla="*/ 812016 h 935583"/>
                <a:gd name="connsiteX89" fmla="*/ 1186248 w 1380426"/>
                <a:gd name="connsiteY89" fmla="*/ 797894 h 935583"/>
                <a:gd name="connsiteX90" fmla="*/ 1203901 w 1380426"/>
                <a:gd name="connsiteY90" fmla="*/ 766119 h 935583"/>
                <a:gd name="connsiteX91" fmla="*/ 1210962 w 1380426"/>
                <a:gd name="connsiteY91" fmla="*/ 734345 h 935583"/>
                <a:gd name="connsiteX92" fmla="*/ 1225084 w 1380426"/>
                <a:gd name="connsiteY92" fmla="*/ 709631 h 935583"/>
                <a:gd name="connsiteX93" fmla="*/ 1232145 w 1380426"/>
                <a:gd name="connsiteY93" fmla="*/ 695509 h 935583"/>
                <a:gd name="connsiteX94" fmla="*/ 1242737 w 1380426"/>
                <a:gd name="connsiteY94" fmla="*/ 688448 h 935583"/>
                <a:gd name="connsiteX95" fmla="*/ 1270981 w 1380426"/>
                <a:gd name="connsiteY95" fmla="*/ 653143 h 935583"/>
                <a:gd name="connsiteX96" fmla="*/ 1292164 w 1380426"/>
                <a:gd name="connsiteY96" fmla="*/ 621369 h 935583"/>
                <a:gd name="connsiteX97" fmla="*/ 1299225 w 1380426"/>
                <a:gd name="connsiteY97" fmla="*/ 603716 h 935583"/>
                <a:gd name="connsiteX98" fmla="*/ 1309816 w 1380426"/>
                <a:gd name="connsiteY98" fmla="*/ 593124 h 935583"/>
                <a:gd name="connsiteX99" fmla="*/ 1320408 w 1380426"/>
                <a:gd name="connsiteY99" fmla="*/ 575472 h 935583"/>
                <a:gd name="connsiteX100" fmla="*/ 1323938 w 1380426"/>
                <a:gd name="connsiteY100" fmla="*/ 564880 h 935583"/>
                <a:gd name="connsiteX101" fmla="*/ 1341591 w 1380426"/>
                <a:gd name="connsiteY101" fmla="*/ 550758 h 935583"/>
                <a:gd name="connsiteX102" fmla="*/ 1355713 w 1380426"/>
                <a:gd name="connsiteY102" fmla="*/ 511923 h 935583"/>
                <a:gd name="connsiteX103" fmla="*/ 1362774 w 1380426"/>
                <a:gd name="connsiteY103" fmla="*/ 490740 h 935583"/>
                <a:gd name="connsiteX104" fmla="*/ 1366304 w 1380426"/>
                <a:gd name="connsiteY104" fmla="*/ 480148 h 935583"/>
                <a:gd name="connsiteX105" fmla="*/ 1373365 w 1380426"/>
                <a:gd name="connsiteY105" fmla="*/ 466026 h 935583"/>
                <a:gd name="connsiteX106" fmla="*/ 1380426 w 1380426"/>
                <a:gd name="connsiteY106" fmla="*/ 441313 h 935583"/>
                <a:gd name="connsiteX107" fmla="*/ 1376896 w 1380426"/>
                <a:gd name="connsiteY107" fmla="*/ 240074 h 935583"/>
                <a:gd name="connsiteX108" fmla="*/ 1366304 w 1380426"/>
                <a:gd name="connsiteY108" fmla="*/ 233013 h 935583"/>
                <a:gd name="connsiteX109" fmla="*/ 1362774 w 1380426"/>
                <a:gd name="connsiteY109" fmla="*/ 222422 h 935583"/>
                <a:gd name="connsiteX110" fmla="*/ 1352182 w 1380426"/>
                <a:gd name="connsiteY110" fmla="*/ 215361 h 935583"/>
                <a:gd name="connsiteX111" fmla="*/ 1316877 w 1380426"/>
                <a:gd name="connsiteY111" fmla="*/ 172995 h 935583"/>
                <a:gd name="connsiteX112" fmla="*/ 1299225 w 1380426"/>
                <a:gd name="connsiteY112" fmla="*/ 134159 h 935583"/>
                <a:gd name="connsiteX113" fmla="*/ 1288633 w 1380426"/>
                <a:gd name="connsiteY113" fmla="*/ 109446 h 935583"/>
                <a:gd name="connsiteX114" fmla="*/ 1281572 w 1380426"/>
                <a:gd name="connsiteY114" fmla="*/ 98854 h 935583"/>
                <a:gd name="connsiteX115" fmla="*/ 1267450 w 1380426"/>
                <a:gd name="connsiteY115" fmla="*/ 81202 h 935583"/>
                <a:gd name="connsiteX116" fmla="*/ 1246267 w 1380426"/>
                <a:gd name="connsiteY116" fmla="*/ 63549 h 935583"/>
                <a:gd name="connsiteX117" fmla="*/ 1221554 w 1380426"/>
                <a:gd name="connsiteY117" fmla="*/ 60019 h 935583"/>
                <a:gd name="connsiteX118" fmla="*/ 1207432 w 1380426"/>
                <a:gd name="connsiteY118" fmla="*/ 56488 h 935583"/>
                <a:gd name="connsiteX119" fmla="*/ 1041498 w 1380426"/>
                <a:gd name="connsiteY119" fmla="*/ 49427 h 935583"/>
                <a:gd name="connsiteX120" fmla="*/ 977949 w 1380426"/>
                <a:gd name="connsiteY120" fmla="*/ 45897 h 935583"/>
                <a:gd name="connsiteX121" fmla="*/ 942644 w 1380426"/>
                <a:gd name="connsiteY121" fmla="*/ 35305 h 935583"/>
                <a:gd name="connsiteX122" fmla="*/ 921461 w 1380426"/>
                <a:gd name="connsiteY122" fmla="*/ 24714 h 935583"/>
                <a:gd name="connsiteX123" fmla="*/ 900278 w 1380426"/>
                <a:gd name="connsiteY123" fmla="*/ 10592 h 935583"/>
                <a:gd name="connsiteX124" fmla="*/ 861442 w 1380426"/>
                <a:gd name="connsiteY124" fmla="*/ 0 h 93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</a:cxnLst>
              <a:rect l="l" t="t" r="r" b="b"/>
              <a:pathLst>
                <a:path w="1380426" h="935583">
                  <a:moveTo>
                    <a:pt x="861442" y="0"/>
                  </a:moveTo>
                  <a:cubicBezTo>
                    <a:pt x="852027" y="0"/>
                    <a:pt x="850061" y="7805"/>
                    <a:pt x="843790" y="10592"/>
                  </a:cubicBezTo>
                  <a:cubicBezTo>
                    <a:pt x="839356" y="12563"/>
                    <a:pt x="834333" y="12789"/>
                    <a:pt x="829668" y="14122"/>
                  </a:cubicBezTo>
                  <a:cubicBezTo>
                    <a:pt x="826090" y="15144"/>
                    <a:pt x="822672" y="16694"/>
                    <a:pt x="819076" y="17653"/>
                  </a:cubicBezTo>
                  <a:cubicBezTo>
                    <a:pt x="805011" y="21404"/>
                    <a:pt x="776710" y="28244"/>
                    <a:pt x="776710" y="28244"/>
                  </a:cubicBezTo>
                  <a:cubicBezTo>
                    <a:pt x="762588" y="27067"/>
                    <a:pt x="748391" y="26587"/>
                    <a:pt x="734344" y="24714"/>
                  </a:cubicBezTo>
                  <a:cubicBezTo>
                    <a:pt x="730655" y="24222"/>
                    <a:pt x="727437" y="21709"/>
                    <a:pt x="723753" y="21183"/>
                  </a:cubicBezTo>
                  <a:cubicBezTo>
                    <a:pt x="710885" y="19345"/>
                    <a:pt x="697862" y="18830"/>
                    <a:pt x="684917" y="17653"/>
                  </a:cubicBezTo>
                  <a:cubicBezTo>
                    <a:pt x="654319" y="20007"/>
                    <a:pt x="623524" y="20521"/>
                    <a:pt x="593124" y="24714"/>
                  </a:cubicBezTo>
                  <a:cubicBezTo>
                    <a:pt x="588921" y="25294"/>
                    <a:pt x="586558" y="30433"/>
                    <a:pt x="582533" y="31775"/>
                  </a:cubicBezTo>
                  <a:cubicBezTo>
                    <a:pt x="575742" y="34039"/>
                    <a:pt x="568349" y="33805"/>
                    <a:pt x="561350" y="35305"/>
                  </a:cubicBezTo>
                  <a:cubicBezTo>
                    <a:pt x="551861" y="37338"/>
                    <a:pt x="542807" y="42096"/>
                    <a:pt x="533106" y="42366"/>
                  </a:cubicBezTo>
                  <a:lnTo>
                    <a:pt x="406008" y="45897"/>
                  </a:lnTo>
                  <a:cubicBezTo>
                    <a:pt x="401301" y="47074"/>
                    <a:pt x="396551" y="48094"/>
                    <a:pt x="391886" y="49427"/>
                  </a:cubicBezTo>
                  <a:cubicBezTo>
                    <a:pt x="388308" y="50449"/>
                    <a:pt x="384943" y="52228"/>
                    <a:pt x="381294" y="52958"/>
                  </a:cubicBezTo>
                  <a:cubicBezTo>
                    <a:pt x="373134" y="54590"/>
                    <a:pt x="364819" y="55311"/>
                    <a:pt x="356581" y="56488"/>
                  </a:cubicBezTo>
                  <a:cubicBezTo>
                    <a:pt x="351874" y="58842"/>
                    <a:pt x="347296" y="61476"/>
                    <a:pt x="342459" y="63549"/>
                  </a:cubicBezTo>
                  <a:cubicBezTo>
                    <a:pt x="339038" y="65015"/>
                    <a:pt x="335288" y="65614"/>
                    <a:pt x="331867" y="67080"/>
                  </a:cubicBezTo>
                  <a:cubicBezTo>
                    <a:pt x="301337" y="80165"/>
                    <a:pt x="331986" y="69394"/>
                    <a:pt x="307154" y="77671"/>
                  </a:cubicBezTo>
                  <a:cubicBezTo>
                    <a:pt x="303623" y="80025"/>
                    <a:pt x="300588" y="83390"/>
                    <a:pt x="296562" y="84732"/>
                  </a:cubicBezTo>
                  <a:cubicBezTo>
                    <a:pt x="289771" y="86996"/>
                    <a:pt x="281782" y="85062"/>
                    <a:pt x="275379" y="88263"/>
                  </a:cubicBezTo>
                  <a:cubicBezTo>
                    <a:pt x="271584" y="90161"/>
                    <a:pt x="272195" y="97131"/>
                    <a:pt x="268318" y="98854"/>
                  </a:cubicBezTo>
                  <a:cubicBezTo>
                    <a:pt x="260714" y="102234"/>
                    <a:pt x="251842" y="101208"/>
                    <a:pt x="243604" y="102385"/>
                  </a:cubicBezTo>
                  <a:cubicBezTo>
                    <a:pt x="218217" y="110847"/>
                    <a:pt x="249914" y="100582"/>
                    <a:pt x="218891" y="109446"/>
                  </a:cubicBezTo>
                  <a:cubicBezTo>
                    <a:pt x="210732" y="111777"/>
                    <a:pt x="197374" y="117047"/>
                    <a:pt x="190647" y="120037"/>
                  </a:cubicBezTo>
                  <a:cubicBezTo>
                    <a:pt x="185838" y="122175"/>
                    <a:pt x="180988" y="124309"/>
                    <a:pt x="176525" y="127098"/>
                  </a:cubicBezTo>
                  <a:cubicBezTo>
                    <a:pt x="171535" y="130217"/>
                    <a:pt x="166564" y="133529"/>
                    <a:pt x="162403" y="137690"/>
                  </a:cubicBezTo>
                  <a:cubicBezTo>
                    <a:pt x="159403" y="140690"/>
                    <a:pt x="158655" y="145630"/>
                    <a:pt x="155342" y="148281"/>
                  </a:cubicBezTo>
                  <a:cubicBezTo>
                    <a:pt x="152436" y="150606"/>
                    <a:pt x="148281" y="150635"/>
                    <a:pt x="144750" y="151812"/>
                  </a:cubicBezTo>
                  <a:cubicBezTo>
                    <a:pt x="141220" y="155342"/>
                    <a:pt x="137408" y="158612"/>
                    <a:pt x="134159" y="162403"/>
                  </a:cubicBezTo>
                  <a:cubicBezTo>
                    <a:pt x="130330" y="166871"/>
                    <a:pt x="127728" y="172364"/>
                    <a:pt x="123567" y="176525"/>
                  </a:cubicBezTo>
                  <a:cubicBezTo>
                    <a:pt x="118239" y="181853"/>
                    <a:pt x="111799" y="185940"/>
                    <a:pt x="105915" y="190647"/>
                  </a:cubicBezTo>
                  <a:cubicBezTo>
                    <a:pt x="100590" y="199522"/>
                    <a:pt x="89569" y="219676"/>
                    <a:pt x="81201" y="225952"/>
                  </a:cubicBezTo>
                  <a:cubicBezTo>
                    <a:pt x="77319" y="228863"/>
                    <a:pt x="71786" y="228306"/>
                    <a:pt x="67079" y="229483"/>
                  </a:cubicBezTo>
                  <a:cubicBezTo>
                    <a:pt x="65902" y="233013"/>
                    <a:pt x="65213" y="236746"/>
                    <a:pt x="63549" y="240074"/>
                  </a:cubicBezTo>
                  <a:cubicBezTo>
                    <a:pt x="56992" y="253189"/>
                    <a:pt x="51484" y="254669"/>
                    <a:pt x="38835" y="264788"/>
                  </a:cubicBezTo>
                  <a:cubicBezTo>
                    <a:pt x="25526" y="318030"/>
                    <a:pt x="46697" y="237676"/>
                    <a:pt x="28244" y="293032"/>
                  </a:cubicBezTo>
                  <a:cubicBezTo>
                    <a:pt x="26346" y="298725"/>
                    <a:pt x="26168" y="304863"/>
                    <a:pt x="24713" y="310684"/>
                  </a:cubicBezTo>
                  <a:cubicBezTo>
                    <a:pt x="20671" y="326851"/>
                    <a:pt x="18606" y="332537"/>
                    <a:pt x="14122" y="345989"/>
                  </a:cubicBezTo>
                  <a:cubicBezTo>
                    <a:pt x="12945" y="356581"/>
                    <a:pt x="12343" y="367252"/>
                    <a:pt x="10591" y="377764"/>
                  </a:cubicBezTo>
                  <a:cubicBezTo>
                    <a:pt x="9800" y="382510"/>
                    <a:pt x="365" y="405095"/>
                    <a:pt x="0" y="406008"/>
                  </a:cubicBezTo>
                  <a:cubicBezTo>
                    <a:pt x="7130" y="477315"/>
                    <a:pt x="-2009" y="412097"/>
                    <a:pt x="10591" y="462496"/>
                  </a:cubicBezTo>
                  <a:cubicBezTo>
                    <a:pt x="14071" y="476415"/>
                    <a:pt x="12961" y="484902"/>
                    <a:pt x="17652" y="497801"/>
                  </a:cubicBezTo>
                  <a:cubicBezTo>
                    <a:pt x="20715" y="506224"/>
                    <a:pt x="24713" y="514276"/>
                    <a:pt x="28244" y="522514"/>
                  </a:cubicBezTo>
                  <a:cubicBezTo>
                    <a:pt x="30892" y="541055"/>
                    <a:pt x="32035" y="550426"/>
                    <a:pt x="35305" y="568411"/>
                  </a:cubicBezTo>
                  <a:cubicBezTo>
                    <a:pt x="36378" y="574315"/>
                    <a:pt x="36151" y="580696"/>
                    <a:pt x="38835" y="586063"/>
                  </a:cubicBezTo>
                  <a:cubicBezTo>
                    <a:pt x="41068" y="590529"/>
                    <a:pt x="45896" y="593124"/>
                    <a:pt x="49427" y="596655"/>
                  </a:cubicBezTo>
                  <a:cubicBezTo>
                    <a:pt x="50604" y="601362"/>
                    <a:pt x="51904" y="606040"/>
                    <a:pt x="52957" y="610777"/>
                  </a:cubicBezTo>
                  <a:cubicBezTo>
                    <a:pt x="54259" y="616635"/>
                    <a:pt x="54381" y="622811"/>
                    <a:pt x="56488" y="628430"/>
                  </a:cubicBezTo>
                  <a:cubicBezTo>
                    <a:pt x="57978" y="632403"/>
                    <a:pt x="60549" y="636021"/>
                    <a:pt x="63549" y="639021"/>
                  </a:cubicBezTo>
                  <a:cubicBezTo>
                    <a:pt x="72122" y="647594"/>
                    <a:pt x="88345" y="659384"/>
                    <a:pt x="98854" y="667265"/>
                  </a:cubicBezTo>
                  <a:cubicBezTo>
                    <a:pt x="101208" y="670796"/>
                    <a:pt x="102915" y="674857"/>
                    <a:pt x="105915" y="677857"/>
                  </a:cubicBezTo>
                  <a:cubicBezTo>
                    <a:pt x="114459" y="686401"/>
                    <a:pt x="121611" y="688495"/>
                    <a:pt x="130628" y="695509"/>
                  </a:cubicBezTo>
                  <a:cubicBezTo>
                    <a:pt x="141577" y="704025"/>
                    <a:pt x="171880" y="732004"/>
                    <a:pt x="183586" y="734345"/>
                  </a:cubicBezTo>
                  <a:lnTo>
                    <a:pt x="201238" y="737875"/>
                  </a:lnTo>
                  <a:cubicBezTo>
                    <a:pt x="204769" y="742582"/>
                    <a:pt x="207310" y="748230"/>
                    <a:pt x="211830" y="751997"/>
                  </a:cubicBezTo>
                  <a:cubicBezTo>
                    <a:pt x="214689" y="754379"/>
                    <a:pt x="218811" y="754625"/>
                    <a:pt x="222421" y="755528"/>
                  </a:cubicBezTo>
                  <a:cubicBezTo>
                    <a:pt x="228243" y="756983"/>
                    <a:pt x="234216" y="757756"/>
                    <a:pt x="240074" y="759058"/>
                  </a:cubicBezTo>
                  <a:cubicBezTo>
                    <a:pt x="244811" y="760111"/>
                    <a:pt x="249377" y="762022"/>
                    <a:pt x="254196" y="762589"/>
                  </a:cubicBezTo>
                  <a:cubicBezTo>
                    <a:pt x="269435" y="764382"/>
                    <a:pt x="284794" y="764942"/>
                    <a:pt x="300093" y="766119"/>
                  </a:cubicBezTo>
                  <a:cubicBezTo>
                    <a:pt x="337690" y="794318"/>
                    <a:pt x="294353" y="758524"/>
                    <a:pt x="321276" y="790833"/>
                  </a:cubicBezTo>
                  <a:cubicBezTo>
                    <a:pt x="323992" y="794093"/>
                    <a:pt x="328646" y="795133"/>
                    <a:pt x="331867" y="797894"/>
                  </a:cubicBezTo>
                  <a:cubicBezTo>
                    <a:pt x="361826" y="823574"/>
                    <a:pt x="332268" y="802869"/>
                    <a:pt x="356581" y="819077"/>
                  </a:cubicBezTo>
                  <a:cubicBezTo>
                    <a:pt x="360391" y="824157"/>
                    <a:pt x="371307" y="840100"/>
                    <a:pt x="377764" y="843790"/>
                  </a:cubicBezTo>
                  <a:cubicBezTo>
                    <a:pt x="381977" y="846197"/>
                    <a:pt x="387076" y="846680"/>
                    <a:pt x="391886" y="847321"/>
                  </a:cubicBezTo>
                  <a:cubicBezTo>
                    <a:pt x="404770" y="849039"/>
                    <a:pt x="417776" y="849674"/>
                    <a:pt x="430721" y="850851"/>
                  </a:cubicBezTo>
                  <a:cubicBezTo>
                    <a:pt x="441864" y="873137"/>
                    <a:pt x="431393" y="860013"/>
                    <a:pt x="455435" y="872034"/>
                  </a:cubicBezTo>
                  <a:cubicBezTo>
                    <a:pt x="474841" y="881737"/>
                    <a:pt x="456796" y="878824"/>
                    <a:pt x="483679" y="886156"/>
                  </a:cubicBezTo>
                  <a:cubicBezTo>
                    <a:pt x="490585" y="888040"/>
                    <a:pt x="497843" y="888283"/>
                    <a:pt x="504862" y="889687"/>
                  </a:cubicBezTo>
                  <a:cubicBezTo>
                    <a:pt x="509620" y="890639"/>
                    <a:pt x="514138" y="892968"/>
                    <a:pt x="518984" y="893217"/>
                  </a:cubicBezTo>
                  <a:cubicBezTo>
                    <a:pt x="560136" y="895327"/>
                    <a:pt x="601362" y="895571"/>
                    <a:pt x="642551" y="896748"/>
                  </a:cubicBezTo>
                  <a:cubicBezTo>
                    <a:pt x="653143" y="897925"/>
                    <a:pt x="664348" y="896536"/>
                    <a:pt x="674326" y="900278"/>
                  </a:cubicBezTo>
                  <a:cubicBezTo>
                    <a:pt x="719961" y="917391"/>
                    <a:pt x="682857" y="915724"/>
                    <a:pt x="709631" y="921461"/>
                  </a:cubicBezTo>
                  <a:cubicBezTo>
                    <a:pt x="781221" y="936801"/>
                    <a:pt x="719903" y="922366"/>
                    <a:pt x="773180" y="932053"/>
                  </a:cubicBezTo>
                  <a:cubicBezTo>
                    <a:pt x="777954" y="932921"/>
                    <a:pt x="782595" y="934406"/>
                    <a:pt x="787302" y="935583"/>
                  </a:cubicBezTo>
                  <a:cubicBezTo>
                    <a:pt x="803778" y="934406"/>
                    <a:pt x="820293" y="933697"/>
                    <a:pt x="836729" y="932053"/>
                  </a:cubicBezTo>
                  <a:cubicBezTo>
                    <a:pt x="843852" y="931341"/>
                    <a:pt x="850777" y="929101"/>
                    <a:pt x="857912" y="928522"/>
                  </a:cubicBezTo>
                  <a:cubicBezTo>
                    <a:pt x="894350" y="925567"/>
                    <a:pt x="930875" y="923815"/>
                    <a:pt x="967357" y="921461"/>
                  </a:cubicBezTo>
                  <a:cubicBezTo>
                    <a:pt x="991286" y="913486"/>
                    <a:pt x="962757" y="924749"/>
                    <a:pt x="992071" y="903809"/>
                  </a:cubicBezTo>
                  <a:cubicBezTo>
                    <a:pt x="995099" y="901646"/>
                    <a:pt x="999409" y="902085"/>
                    <a:pt x="1002662" y="900278"/>
                  </a:cubicBezTo>
                  <a:cubicBezTo>
                    <a:pt x="1010080" y="896157"/>
                    <a:pt x="1016427" y="890277"/>
                    <a:pt x="1023845" y="886156"/>
                  </a:cubicBezTo>
                  <a:cubicBezTo>
                    <a:pt x="1028940" y="883326"/>
                    <a:pt x="1043996" y="880616"/>
                    <a:pt x="1048559" y="879095"/>
                  </a:cubicBezTo>
                  <a:cubicBezTo>
                    <a:pt x="1054571" y="877091"/>
                    <a:pt x="1060420" y="874608"/>
                    <a:pt x="1066211" y="872034"/>
                  </a:cubicBezTo>
                  <a:cubicBezTo>
                    <a:pt x="1071020" y="869896"/>
                    <a:pt x="1075227" y="866249"/>
                    <a:pt x="1080333" y="864973"/>
                  </a:cubicBezTo>
                  <a:cubicBezTo>
                    <a:pt x="1089538" y="862672"/>
                    <a:pt x="1099162" y="862620"/>
                    <a:pt x="1108577" y="861443"/>
                  </a:cubicBezTo>
                  <a:cubicBezTo>
                    <a:pt x="1119135" y="857923"/>
                    <a:pt x="1125071" y="857185"/>
                    <a:pt x="1133291" y="847321"/>
                  </a:cubicBezTo>
                  <a:cubicBezTo>
                    <a:pt x="1135673" y="844462"/>
                    <a:pt x="1133793" y="838892"/>
                    <a:pt x="1136821" y="836729"/>
                  </a:cubicBezTo>
                  <a:cubicBezTo>
                    <a:pt x="1142877" y="832403"/>
                    <a:pt x="1151811" y="833796"/>
                    <a:pt x="1158004" y="829668"/>
                  </a:cubicBezTo>
                  <a:cubicBezTo>
                    <a:pt x="1166450" y="824038"/>
                    <a:pt x="1173009" y="820665"/>
                    <a:pt x="1179187" y="812016"/>
                  </a:cubicBezTo>
                  <a:cubicBezTo>
                    <a:pt x="1182246" y="807733"/>
                    <a:pt x="1183894" y="802601"/>
                    <a:pt x="1186248" y="797894"/>
                  </a:cubicBezTo>
                  <a:cubicBezTo>
                    <a:pt x="1194006" y="759106"/>
                    <a:pt x="1182295" y="800688"/>
                    <a:pt x="1203901" y="766119"/>
                  </a:cubicBezTo>
                  <a:cubicBezTo>
                    <a:pt x="1205712" y="763222"/>
                    <a:pt x="1210408" y="735675"/>
                    <a:pt x="1210962" y="734345"/>
                  </a:cubicBezTo>
                  <a:cubicBezTo>
                    <a:pt x="1214611" y="725587"/>
                    <a:pt x="1220541" y="717961"/>
                    <a:pt x="1225084" y="709631"/>
                  </a:cubicBezTo>
                  <a:cubicBezTo>
                    <a:pt x="1227604" y="705011"/>
                    <a:pt x="1228776" y="699552"/>
                    <a:pt x="1232145" y="695509"/>
                  </a:cubicBezTo>
                  <a:cubicBezTo>
                    <a:pt x="1234862" y="692249"/>
                    <a:pt x="1239206" y="690802"/>
                    <a:pt x="1242737" y="688448"/>
                  </a:cubicBezTo>
                  <a:cubicBezTo>
                    <a:pt x="1252862" y="658071"/>
                    <a:pt x="1234523" y="707829"/>
                    <a:pt x="1270981" y="653143"/>
                  </a:cubicBezTo>
                  <a:cubicBezTo>
                    <a:pt x="1278042" y="642552"/>
                    <a:pt x="1287437" y="633188"/>
                    <a:pt x="1292164" y="621369"/>
                  </a:cubicBezTo>
                  <a:cubicBezTo>
                    <a:pt x="1294518" y="615485"/>
                    <a:pt x="1295866" y="609090"/>
                    <a:pt x="1299225" y="603716"/>
                  </a:cubicBezTo>
                  <a:cubicBezTo>
                    <a:pt x="1301871" y="599482"/>
                    <a:pt x="1306820" y="597118"/>
                    <a:pt x="1309816" y="593124"/>
                  </a:cubicBezTo>
                  <a:cubicBezTo>
                    <a:pt x="1313933" y="587634"/>
                    <a:pt x="1317339" y="581610"/>
                    <a:pt x="1320408" y="575472"/>
                  </a:cubicBezTo>
                  <a:cubicBezTo>
                    <a:pt x="1322072" y="572143"/>
                    <a:pt x="1321516" y="567706"/>
                    <a:pt x="1323938" y="564880"/>
                  </a:cubicBezTo>
                  <a:cubicBezTo>
                    <a:pt x="1328842" y="559159"/>
                    <a:pt x="1335707" y="555465"/>
                    <a:pt x="1341591" y="550758"/>
                  </a:cubicBezTo>
                  <a:cubicBezTo>
                    <a:pt x="1362196" y="488944"/>
                    <a:pt x="1336062" y="565962"/>
                    <a:pt x="1355713" y="511923"/>
                  </a:cubicBezTo>
                  <a:cubicBezTo>
                    <a:pt x="1358257" y="504928"/>
                    <a:pt x="1360420" y="497801"/>
                    <a:pt x="1362774" y="490740"/>
                  </a:cubicBezTo>
                  <a:cubicBezTo>
                    <a:pt x="1363951" y="487209"/>
                    <a:pt x="1364640" y="483477"/>
                    <a:pt x="1366304" y="480148"/>
                  </a:cubicBezTo>
                  <a:cubicBezTo>
                    <a:pt x="1368658" y="475441"/>
                    <a:pt x="1371292" y="470863"/>
                    <a:pt x="1373365" y="466026"/>
                  </a:cubicBezTo>
                  <a:cubicBezTo>
                    <a:pt x="1376407" y="458930"/>
                    <a:pt x="1378633" y="448487"/>
                    <a:pt x="1380426" y="441313"/>
                  </a:cubicBezTo>
                  <a:cubicBezTo>
                    <a:pt x="1379249" y="374233"/>
                    <a:pt x="1381434" y="307010"/>
                    <a:pt x="1376896" y="240074"/>
                  </a:cubicBezTo>
                  <a:cubicBezTo>
                    <a:pt x="1376609" y="235840"/>
                    <a:pt x="1368955" y="236326"/>
                    <a:pt x="1366304" y="233013"/>
                  </a:cubicBezTo>
                  <a:cubicBezTo>
                    <a:pt x="1363979" y="230107"/>
                    <a:pt x="1365099" y="225328"/>
                    <a:pt x="1362774" y="222422"/>
                  </a:cubicBezTo>
                  <a:cubicBezTo>
                    <a:pt x="1360123" y="219109"/>
                    <a:pt x="1355182" y="218361"/>
                    <a:pt x="1352182" y="215361"/>
                  </a:cubicBezTo>
                  <a:cubicBezTo>
                    <a:pt x="1335850" y="199029"/>
                    <a:pt x="1329210" y="189438"/>
                    <a:pt x="1316877" y="172995"/>
                  </a:cubicBezTo>
                  <a:cubicBezTo>
                    <a:pt x="1304985" y="131372"/>
                    <a:pt x="1317164" y="162862"/>
                    <a:pt x="1299225" y="134159"/>
                  </a:cubicBezTo>
                  <a:cubicBezTo>
                    <a:pt x="1280860" y="104774"/>
                    <a:pt x="1300645" y="133469"/>
                    <a:pt x="1288633" y="109446"/>
                  </a:cubicBezTo>
                  <a:cubicBezTo>
                    <a:pt x="1286735" y="105651"/>
                    <a:pt x="1283926" y="102385"/>
                    <a:pt x="1281572" y="98854"/>
                  </a:cubicBezTo>
                  <a:cubicBezTo>
                    <a:pt x="1275777" y="81466"/>
                    <a:pt x="1282191" y="93487"/>
                    <a:pt x="1267450" y="81202"/>
                  </a:cubicBezTo>
                  <a:cubicBezTo>
                    <a:pt x="1261538" y="76275"/>
                    <a:pt x="1254487" y="66015"/>
                    <a:pt x="1246267" y="63549"/>
                  </a:cubicBezTo>
                  <a:cubicBezTo>
                    <a:pt x="1238297" y="61158"/>
                    <a:pt x="1229741" y="61508"/>
                    <a:pt x="1221554" y="60019"/>
                  </a:cubicBezTo>
                  <a:cubicBezTo>
                    <a:pt x="1216780" y="59151"/>
                    <a:pt x="1212276" y="56773"/>
                    <a:pt x="1207432" y="56488"/>
                  </a:cubicBezTo>
                  <a:cubicBezTo>
                    <a:pt x="1152166" y="53237"/>
                    <a:pt x="1096801" y="51979"/>
                    <a:pt x="1041498" y="49427"/>
                  </a:cubicBezTo>
                  <a:lnTo>
                    <a:pt x="977949" y="45897"/>
                  </a:lnTo>
                  <a:cubicBezTo>
                    <a:pt x="970056" y="43923"/>
                    <a:pt x="947800" y="38742"/>
                    <a:pt x="942644" y="35305"/>
                  </a:cubicBezTo>
                  <a:cubicBezTo>
                    <a:pt x="928956" y="26180"/>
                    <a:pt x="936078" y="29586"/>
                    <a:pt x="921461" y="24714"/>
                  </a:cubicBezTo>
                  <a:cubicBezTo>
                    <a:pt x="911239" y="9380"/>
                    <a:pt x="919053" y="15956"/>
                    <a:pt x="900278" y="10592"/>
                  </a:cubicBezTo>
                  <a:cubicBezTo>
                    <a:pt x="896700" y="9570"/>
                    <a:pt x="870857" y="0"/>
                    <a:pt x="861442" y="0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1" name="ZoneTexte 40"/>
          <p:cNvSpPr txBox="1"/>
          <p:nvPr/>
        </p:nvSpPr>
        <p:spPr>
          <a:xfrm rot="17260234">
            <a:off x="255644" y="4416081"/>
            <a:ext cx="468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latin typeface="Wingdings 2" panose="05020102010507070707" pitchFamily="18" charset="2"/>
              </a:rPr>
              <a:t>&amp;</a:t>
            </a:r>
            <a:endParaRPr lang="fr-FR" sz="4000" dirty="0">
              <a:latin typeface="Wingdings 2" panose="05020102010507070707" pitchFamily="18" charset="2"/>
            </a:endParaRPr>
          </a:p>
        </p:txBody>
      </p:sp>
      <p:grpSp>
        <p:nvGrpSpPr>
          <p:cNvPr id="42" name="Groupe 41"/>
          <p:cNvGrpSpPr/>
          <p:nvPr/>
        </p:nvGrpSpPr>
        <p:grpSpPr>
          <a:xfrm>
            <a:off x="6160248" y="485773"/>
            <a:ext cx="6064128" cy="6106409"/>
            <a:chOff x="6096000" y="485775"/>
            <a:chExt cx="6064128" cy="6106409"/>
          </a:xfrm>
        </p:grpSpPr>
        <p:pic>
          <p:nvPicPr>
            <p:cNvPr id="43" name="Image 42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339" r="8111"/>
            <a:stretch/>
          </p:blipFill>
          <p:spPr>
            <a:xfrm>
              <a:off x="6096000" y="485775"/>
              <a:ext cx="6064128" cy="6106409"/>
            </a:xfrm>
            <a:prstGeom prst="rect">
              <a:avLst/>
            </a:prstGeom>
          </p:spPr>
        </p:pic>
        <p:cxnSp>
          <p:nvCxnSpPr>
            <p:cNvPr id="44" name="Connecteur droit 43"/>
            <p:cNvCxnSpPr/>
            <p:nvPr/>
          </p:nvCxnSpPr>
          <p:spPr>
            <a:xfrm flipH="1">
              <a:off x="11258550" y="1543050"/>
              <a:ext cx="409576" cy="38100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ZoneTexte 44"/>
          <p:cNvSpPr txBox="1"/>
          <p:nvPr/>
        </p:nvSpPr>
        <p:spPr>
          <a:xfrm rot="12938262">
            <a:off x="11777652" y="1401907"/>
            <a:ext cx="4683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latin typeface="Wingdings 2" panose="05020102010507070707" pitchFamily="18" charset="2"/>
              </a:rPr>
              <a:t>&amp;</a:t>
            </a:r>
            <a:endParaRPr lang="fr-FR" sz="4000" dirty="0">
              <a:latin typeface="Wingdings 2" panose="050201020105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6859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15</Words>
  <Application>Microsoft Office PowerPoint</Application>
  <PresentationFormat>Grand écran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 2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10</cp:revision>
  <cp:lastPrinted>2025-04-14T14:36:31Z</cp:lastPrinted>
  <dcterms:created xsi:type="dcterms:W3CDTF">2025-04-14T13:45:35Z</dcterms:created>
  <dcterms:modified xsi:type="dcterms:W3CDTF">2025-04-29T06:46:40Z</dcterms:modified>
</cp:coreProperties>
</file>